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6" autoAdjust="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35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5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1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66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05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20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65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5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49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7D144-D18C-CA46-837F-EC11B787C08C}" type="datetimeFigureOut">
              <a:rPr lang="en-US" smtClean="0"/>
              <a:t>4/30/2016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91ED7-261D-E749-9BD7-0AE3E143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4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rt Failure Treatment Pathway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4" t="35960"/>
          <a:stretch/>
        </p:blipFill>
        <p:spPr>
          <a:xfrm>
            <a:off x="611560" y="2441352"/>
            <a:ext cx="8285912" cy="41380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1560" y="1148821"/>
            <a:ext cx="7632848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0" rIns="144000" bIns="0" rtlCol="0" anchor="ctr" anchorCtr="0"/>
          <a:lstStyle/>
          <a:p>
            <a:r>
              <a:rPr lang="en-GB" sz="1000" dirty="0">
                <a:solidFill>
                  <a:srgbClr val="000000"/>
                </a:solidFill>
              </a:rPr>
              <a:t>The protocol embedded in </a:t>
            </a:r>
            <a:r>
              <a:rPr lang="en-GB" sz="1000" dirty="0" err="1">
                <a:solidFill>
                  <a:srgbClr val="000000"/>
                </a:solidFill>
              </a:rPr>
              <a:t>SystmOne</a:t>
            </a:r>
            <a:r>
              <a:rPr lang="en-GB" sz="1000" dirty="0">
                <a:solidFill>
                  <a:srgbClr val="000000"/>
                </a:solidFill>
              </a:rPr>
              <a:t> should be used when reviewing the patients with confirmed LVSD. This will bring consistency of intervention throughout the clinical team</a:t>
            </a:r>
          </a:p>
          <a:p>
            <a:r>
              <a:rPr lang="en-GB" sz="1000" dirty="0">
                <a:solidFill>
                  <a:srgbClr val="000000"/>
                </a:solidFill>
              </a:rPr>
              <a:t>The protocol endeavours to achieve the management of LVSD to optimise all </a:t>
            </a:r>
            <a:r>
              <a:rPr lang="en-GB" sz="1000" dirty="0" err="1">
                <a:solidFill>
                  <a:srgbClr val="000000"/>
                </a:solidFill>
              </a:rPr>
              <a:t>prognostically</a:t>
            </a:r>
            <a:r>
              <a:rPr lang="en-GB" sz="1000" dirty="0">
                <a:solidFill>
                  <a:srgbClr val="000000"/>
                </a:solidFill>
              </a:rPr>
              <a:t> significant medication to ensure the best care is obtained for the patients</a:t>
            </a:r>
          </a:p>
          <a:p>
            <a:r>
              <a:rPr lang="en-GB" sz="1000" dirty="0">
                <a:solidFill>
                  <a:srgbClr val="000000"/>
                </a:solidFill>
              </a:rPr>
              <a:t>The image below highlights what is the protocol is aiming to achieve for the patient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230374" y="220266"/>
            <a:ext cx="4456426" cy="812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LVSD Pathway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62168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68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Westcliffe Medical Practice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10</cp:revision>
  <dcterms:created xsi:type="dcterms:W3CDTF">2015-07-28T08:46:52Z</dcterms:created>
  <dcterms:modified xsi:type="dcterms:W3CDTF">2016-04-30T00:59:24Z</dcterms:modified>
</cp:coreProperties>
</file>