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Lst>
  <p:sldSz cx="10621963" cy="756126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381">
          <p15:clr>
            <a:srgbClr val="A4A3A4"/>
          </p15:clr>
        </p15:guide>
        <p15:guide id="2" pos="3345">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98" d="100"/>
          <a:sy n="98" d="100"/>
        </p:scale>
        <p:origin x="1518" y="90"/>
      </p:cViewPr>
      <p:guideLst>
        <p:guide orient="horz" pos="2381"/>
        <p:guide pos="3345"/>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txBox="1">
            <a:spLocks noGrp="1"/>
          </p:cNvSpPr>
          <p:nvPr>
            <p:ph type="ctrTitle"/>
          </p:nvPr>
        </p:nvSpPr>
        <p:spPr>
          <a:xfrm>
            <a:off x="796643" y="2348892"/>
            <a:ext cx="9028666" cy="1620774"/>
          </a:xfrm>
        </p:spPr>
        <p:txBody>
          <a:bodyPr/>
          <a:lstStyle>
            <a:lvl1pPr>
              <a:defRPr/>
            </a:lvl1pPr>
          </a:lstStyle>
          <a:p>
            <a:pPr lvl="0"/>
            <a:r>
              <a:rPr lang="en-US"/>
              <a:t>Click to edit Master title style</a:t>
            </a:r>
            <a:endParaRPr lang="en-GB"/>
          </a:p>
        </p:txBody>
      </p:sp>
      <p:sp>
        <p:nvSpPr>
          <p:cNvPr id="3" name="Subtitle 2"/>
          <p:cNvSpPr txBox="1">
            <a:spLocks noGrp="1"/>
          </p:cNvSpPr>
          <p:nvPr>
            <p:ph type="subTitle" idx="1"/>
          </p:nvPr>
        </p:nvSpPr>
        <p:spPr>
          <a:xfrm>
            <a:off x="1593296" y="4284713"/>
            <a:ext cx="7435370" cy="1932319"/>
          </a:xfrm>
        </p:spPr>
        <p:txBody>
          <a:bodyPr anchorCtr="1"/>
          <a:lstStyle>
            <a:lvl1pPr marL="0" indent="0" algn="ctr">
              <a:buNone/>
              <a:defRPr>
                <a:solidFill>
                  <a:srgbClr val="898989"/>
                </a:solidFill>
              </a:defRPr>
            </a:lvl1pPr>
          </a:lstStyle>
          <a:p>
            <a:pPr lvl="0"/>
            <a:r>
              <a:rPr lang="en-US"/>
              <a:t>Click to edit Master subtitle style</a:t>
            </a:r>
            <a:endParaRPr lang="en-GB"/>
          </a:p>
        </p:txBody>
      </p:sp>
      <p:sp>
        <p:nvSpPr>
          <p:cNvPr id="4" name="Date Placeholder 3"/>
          <p:cNvSpPr txBox="1">
            <a:spLocks noGrp="1"/>
          </p:cNvSpPr>
          <p:nvPr>
            <p:ph type="dt" sz="half" idx="7"/>
          </p:nvPr>
        </p:nvSpPr>
        <p:spPr/>
        <p:txBody>
          <a:bodyPr/>
          <a:lstStyle>
            <a:lvl1pPr>
              <a:defRPr/>
            </a:lvl1pPr>
          </a:lstStyle>
          <a:p>
            <a:pPr lvl="0"/>
            <a:fld id="{9680F1E1-983F-44E3-88AD-C0D8D5ABB65D}" type="datetime1">
              <a:rPr lang="en-GB"/>
              <a:pPr lvl="0"/>
              <a:t>16/04/2021</a:t>
            </a:fld>
            <a:endParaRPr lang="en-GB"/>
          </a:p>
        </p:txBody>
      </p:sp>
      <p:sp>
        <p:nvSpPr>
          <p:cNvPr id="5" name="Footer Placeholder 4"/>
          <p:cNvSpPr txBox="1">
            <a:spLocks noGrp="1"/>
          </p:cNvSpPr>
          <p:nvPr>
            <p:ph type="ftr" sz="quarter" idx="9"/>
          </p:nvPr>
        </p:nvSpPr>
        <p:spPr/>
        <p:txBody>
          <a:bodyPr/>
          <a:lstStyle>
            <a:lvl1pPr>
              <a:defRPr/>
            </a:lvl1pPr>
          </a:lstStyle>
          <a:p>
            <a:pPr lvl="0"/>
            <a:endParaRPr lang="en-GB"/>
          </a:p>
        </p:txBody>
      </p:sp>
      <p:sp>
        <p:nvSpPr>
          <p:cNvPr id="6" name="Slide Number Placeholder 5"/>
          <p:cNvSpPr txBox="1">
            <a:spLocks noGrp="1"/>
          </p:cNvSpPr>
          <p:nvPr>
            <p:ph type="sldNum" sz="quarter" idx="8"/>
          </p:nvPr>
        </p:nvSpPr>
        <p:spPr/>
        <p:txBody>
          <a:bodyPr/>
          <a:lstStyle>
            <a:lvl1pPr>
              <a:defRPr/>
            </a:lvl1pPr>
          </a:lstStyle>
          <a:p>
            <a:pPr lvl="0"/>
            <a:fld id="{DC58A0B5-AE86-404D-8C17-04705BCD982E}" type="slidenum">
              <a:t>‹#›</a:t>
            </a:fld>
            <a:endParaRPr lang="en-GB"/>
          </a:p>
        </p:txBody>
      </p:sp>
    </p:spTree>
    <p:extLst>
      <p:ext uri="{BB962C8B-B14F-4D97-AF65-F5344CB8AC3E}">
        <p14:creationId xmlns:p14="http://schemas.microsoft.com/office/powerpoint/2010/main" val="1470514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endParaRPr lang="en-GB"/>
          </a:p>
        </p:txBody>
      </p:sp>
      <p:sp>
        <p:nvSpPr>
          <p:cNvPr id="3" name="Vertical Text Placeholder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txBox="1">
            <a:spLocks noGrp="1"/>
          </p:cNvSpPr>
          <p:nvPr>
            <p:ph type="dt" sz="half" idx="7"/>
          </p:nvPr>
        </p:nvSpPr>
        <p:spPr/>
        <p:txBody>
          <a:bodyPr/>
          <a:lstStyle>
            <a:lvl1pPr>
              <a:defRPr/>
            </a:lvl1pPr>
          </a:lstStyle>
          <a:p>
            <a:pPr lvl="0"/>
            <a:fld id="{2425918C-5CFC-44C8-8460-4BF6455D5DFF}" type="datetime1">
              <a:rPr lang="en-GB"/>
              <a:pPr lvl="0"/>
              <a:t>16/04/2021</a:t>
            </a:fld>
            <a:endParaRPr lang="en-GB"/>
          </a:p>
        </p:txBody>
      </p:sp>
      <p:sp>
        <p:nvSpPr>
          <p:cNvPr id="5" name="Footer Placeholder 4"/>
          <p:cNvSpPr txBox="1">
            <a:spLocks noGrp="1"/>
          </p:cNvSpPr>
          <p:nvPr>
            <p:ph type="ftr" sz="quarter" idx="9"/>
          </p:nvPr>
        </p:nvSpPr>
        <p:spPr/>
        <p:txBody>
          <a:bodyPr/>
          <a:lstStyle>
            <a:lvl1pPr>
              <a:defRPr/>
            </a:lvl1pPr>
          </a:lstStyle>
          <a:p>
            <a:pPr lvl="0"/>
            <a:endParaRPr lang="en-GB"/>
          </a:p>
        </p:txBody>
      </p:sp>
      <p:sp>
        <p:nvSpPr>
          <p:cNvPr id="6" name="Slide Number Placeholder 5"/>
          <p:cNvSpPr txBox="1">
            <a:spLocks noGrp="1"/>
          </p:cNvSpPr>
          <p:nvPr>
            <p:ph type="sldNum" sz="quarter" idx="8"/>
          </p:nvPr>
        </p:nvSpPr>
        <p:spPr/>
        <p:txBody>
          <a:bodyPr/>
          <a:lstStyle>
            <a:lvl1pPr>
              <a:defRPr/>
            </a:lvl1pPr>
          </a:lstStyle>
          <a:p>
            <a:pPr lvl="0"/>
            <a:fld id="{661A86B7-1EA3-42BD-8661-EE777AFF0D2A}" type="slidenum">
              <a:t>‹#›</a:t>
            </a:fld>
            <a:endParaRPr lang="en-GB"/>
          </a:p>
        </p:txBody>
      </p:sp>
    </p:spTree>
    <p:extLst>
      <p:ext uri="{BB962C8B-B14F-4D97-AF65-F5344CB8AC3E}">
        <p14:creationId xmlns:p14="http://schemas.microsoft.com/office/powerpoint/2010/main" val="28093924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txBox="1">
            <a:spLocks noGrp="1"/>
          </p:cNvSpPr>
          <p:nvPr>
            <p:ph type="title" orient="vert"/>
          </p:nvPr>
        </p:nvSpPr>
        <p:spPr>
          <a:xfrm>
            <a:off x="7700921" y="302803"/>
            <a:ext cx="2389939" cy="6451576"/>
          </a:xfrm>
        </p:spPr>
        <p:txBody>
          <a:bodyPr vert="eaVert"/>
          <a:lstStyle>
            <a:lvl1pPr>
              <a:defRPr/>
            </a:lvl1pPr>
          </a:lstStyle>
          <a:p>
            <a:pPr lvl="0"/>
            <a:r>
              <a:rPr lang="en-US"/>
              <a:t>Click to edit Master title style</a:t>
            </a:r>
            <a:endParaRPr lang="en-GB"/>
          </a:p>
        </p:txBody>
      </p:sp>
      <p:sp>
        <p:nvSpPr>
          <p:cNvPr id="3" name="Vertical Text Placeholder 2"/>
          <p:cNvSpPr txBox="1">
            <a:spLocks noGrp="1"/>
          </p:cNvSpPr>
          <p:nvPr>
            <p:ph type="body" orient="vert" idx="1"/>
          </p:nvPr>
        </p:nvSpPr>
        <p:spPr>
          <a:xfrm>
            <a:off x="531101" y="302803"/>
            <a:ext cx="6992791" cy="6451576"/>
          </a:xfrm>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txBox="1">
            <a:spLocks noGrp="1"/>
          </p:cNvSpPr>
          <p:nvPr>
            <p:ph type="dt" sz="half" idx="7"/>
          </p:nvPr>
        </p:nvSpPr>
        <p:spPr/>
        <p:txBody>
          <a:bodyPr/>
          <a:lstStyle>
            <a:lvl1pPr>
              <a:defRPr/>
            </a:lvl1pPr>
          </a:lstStyle>
          <a:p>
            <a:pPr lvl="0"/>
            <a:fld id="{5AC470D6-6BBB-4301-8AEB-DF967D066843}" type="datetime1">
              <a:rPr lang="en-GB"/>
              <a:pPr lvl="0"/>
              <a:t>16/04/2021</a:t>
            </a:fld>
            <a:endParaRPr lang="en-GB"/>
          </a:p>
        </p:txBody>
      </p:sp>
      <p:sp>
        <p:nvSpPr>
          <p:cNvPr id="5" name="Footer Placeholder 4"/>
          <p:cNvSpPr txBox="1">
            <a:spLocks noGrp="1"/>
          </p:cNvSpPr>
          <p:nvPr>
            <p:ph type="ftr" sz="quarter" idx="9"/>
          </p:nvPr>
        </p:nvSpPr>
        <p:spPr/>
        <p:txBody>
          <a:bodyPr/>
          <a:lstStyle>
            <a:lvl1pPr>
              <a:defRPr/>
            </a:lvl1pPr>
          </a:lstStyle>
          <a:p>
            <a:pPr lvl="0"/>
            <a:endParaRPr lang="en-GB"/>
          </a:p>
        </p:txBody>
      </p:sp>
      <p:sp>
        <p:nvSpPr>
          <p:cNvPr id="6" name="Slide Number Placeholder 5"/>
          <p:cNvSpPr txBox="1">
            <a:spLocks noGrp="1"/>
          </p:cNvSpPr>
          <p:nvPr>
            <p:ph type="sldNum" sz="quarter" idx="8"/>
          </p:nvPr>
        </p:nvSpPr>
        <p:spPr/>
        <p:txBody>
          <a:bodyPr/>
          <a:lstStyle>
            <a:lvl1pPr>
              <a:defRPr/>
            </a:lvl1pPr>
          </a:lstStyle>
          <a:p>
            <a:pPr lvl="0"/>
            <a:fld id="{60936E9A-8D65-4BE0-99F2-2C1156ACF670}" type="slidenum">
              <a:t>‹#›</a:t>
            </a:fld>
            <a:endParaRPr lang="en-GB"/>
          </a:p>
        </p:txBody>
      </p:sp>
    </p:spTree>
    <p:extLst>
      <p:ext uri="{BB962C8B-B14F-4D97-AF65-F5344CB8AC3E}">
        <p14:creationId xmlns:p14="http://schemas.microsoft.com/office/powerpoint/2010/main" val="33432536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endParaRPr lang="en-GB"/>
          </a:p>
        </p:txBody>
      </p:sp>
      <p:sp>
        <p:nvSpPr>
          <p:cNvPr id="3" name="Content Placeholder 2"/>
          <p:cNvSpPr txBox="1">
            <a:spLocks noGrp="1"/>
          </p:cNvSpPr>
          <p:nvPr>
            <p:ph idx="1"/>
          </p:nvPr>
        </p:nvSpPr>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txBox="1">
            <a:spLocks noGrp="1"/>
          </p:cNvSpPr>
          <p:nvPr>
            <p:ph type="dt" sz="half" idx="7"/>
          </p:nvPr>
        </p:nvSpPr>
        <p:spPr/>
        <p:txBody>
          <a:bodyPr/>
          <a:lstStyle>
            <a:lvl1pPr>
              <a:defRPr/>
            </a:lvl1pPr>
          </a:lstStyle>
          <a:p>
            <a:pPr lvl="0"/>
            <a:fld id="{6AA02F34-6329-4778-93E7-B0692F4DA9EF}" type="datetime1">
              <a:rPr lang="en-GB"/>
              <a:pPr lvl="0"/>
              <a:t>16/04/2021</a:t>
            </a:fld>
            <a:endParaRPr lang="en-GB"/>
          </a:p>
        </p:txBody>
      </p:sp>
      <p:sp>
        <p:nvSpPr>
          <p:cNvPr id="5" name="Footer Placeholder 4"/>
          <p:cNvSpPr txBox="1">
            <a:spLocks noGrp="1"/>
          </p:cNvSpPr>
          <p:nvPr>
            <p:ph type="ftr" sz="quarter" idx="9"/>
          </p:nvPr>
        </p:nvSpPr>
        <p:spPr/>
        <p:txBody>
          <a:bodyPr/>
          <a:lstStyle>
            <a:lvl1pPr>
              <a:defRPr/>
            </a:lvl1pPr>
          </a:lstStyle>
          <a:p>
            <a:pPr lvl="0"/>
            <a:endParaRPr lang="en-GB"/>
          </a:p>
        </p:txBody>
      </p:sp>
      <p:sp>
        <p:nvSpPr>
          <p:cNvPr id="6" name="Slide Number Placeholder 5"/>
          <p:cNvSpPr txBox="1">
            <a:spLocks noGrp="1"/>
          </p:cNvSpPr>
          <p:nvPr>
            <p:ph type="sldNum" sz="quarter" idx="8"/>
          </p:nvPr>
        </p:nvSpPr>
        <p:spPr/>
        <p:txBody>
          <a:bodyPr/>
          <a:lstStyle>
            <a:lvl1pPr>
              <a:defRPr/>
            </a:lvl1pPr>
          </a:lstStyle>
          <a:p>
            <a:pPr lvl="0"/>
            <a:fld id="{480AEA42-1134-49B5-ADF9-29A0C77B27E5}" type="slidenum">
              <a:t>‹#›</a:t>
            </a:fld>
            <a:endParaRPr lang="en-GB"/>
          </a:p>
        </p:txBody>
      </p:sp>
    </p:spTree>
    <p:extLst>
      <p:ext uri="{BB962C8B-B14F-4D97-AF65-F5344CB8AC3E}">
        <p14:creationId xmlns:p14="http://schemas.microsoft.com/office/powerpoint/2010/main" val="2360046004"/>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txBox="1">
            <a:spLocks noGrp="1"/>
          </p:cNvSpPr>
          <p:nvPr>
            <p:ph type="title"/>
          </p:nvPr>
        </p:nvSpPr>
        <p:spPr>
          <a:xfrm>
            <a:off x="839062" y="4858810"/>
            <a:ext cx="9028666" cy="1501746"/>
          </a:xfrm>
        </p:spPr>
        <p:txBody>
          <a:bodyPr anchor="t" anchorCtr="0"/>
          <a:lstStyle>
            <a:lvl1pPr algn="l">
              <a:defRPr sz="4500" b="1" cap="all"/>
            </a:lvl1pPr>
          </a:lstStyle>
          <a:p>
            <a:pPr lvl="0"/>
            <a:r>
              <a:rPr lang="en-US"/>
              <a:t>Click to edit Master title style</a:t>
            </a:r>
            <a:endParaRPr lang="en-GB"/>
          </a:p>
        </p:txBody>
      </p:sp>
      <p:sp>
        <p:nvSpPr>
          <p:cNvPr id="3" name="Text Placeholder 2"/>
          <p:cNvSpPr txBox="1">
            <a:spLocks noGrp="1"/>
          </p:cNvSpPr>
          <p:nvPr>
            <p:ph type="body" idx="1"/>
          </p:nvPr>
        </p:nvSpPr>
        <p:spPr>
          <a:xfrm>
            <a:off x="839062" y="3204789"/>
            <a:ext cx="9028666" cy="1654021"/>
          </a:xfrm>
        </p:spPr>
        <p:txBody>
          <a:bodyPr anchor="b"/>
          <a:lstStyle>
            <a:lvl1pPr marL="0" indent="0">
              <a:spcBef>
                <a:spcPts val="600"/>
              </a:spcBef>
              <a:buNone/>
              <a:defRPr sz="2300">
                <a:solidFill>
                  <a:srgbClr val="898989"/>
                </a:solidFill>
              </a:defRPr>
            </a:lvl1pPr>
          </a:lstStyle>
          <a:p>
            <a:pPr lvl="0"/>
            <a:r>
              <a:rPr lang="en-US"/>
              <a:t>Click to edit Master text styles</a:t>
            </a:r>
          </a:p>
        </p:txBody>
      </p:sp>
      <p:sp>
        <p:nvSpPr>
          <p:cNvPr id="4" name="Date Placeholder 3"/>
          <p:cNvSpPr txBox="1">
            <a:spLocks noGrp="1"/>
          </p:cNvSpPr>
          <p:nvPr>
            <p:ph type="dt" sz="half" idx="7"/>
          </p:nvPr>
        </p:nvSpPr>
        <p:spPr/>
        <p:txBody>
          <a:bodyPr/>
          <a:lstStyle>
            <a:lvl1pPr>
              <a:defRPr/>
            </a:lvl1pPr>
          </a:lstStyle>
          <a:p>
            <a:pPr lvl="0"/>
            <a:fld id="{661E42F5-3311-4F9B-B107-2831F2D20D9F}" type="datetime1">
              <a:rPr lang="en-GB"/>
              <a:pPr lvl="0"/>
              <a:t>16/04/2021</a:t>
            </a:fld>
            <a:endParaRPr lang="en-GB"/>
          </a:p>
        </p:txBody>
      </p:sp>
      <p:sp>
        <p:nvSpPr>
          <p:cNvPr id="5" name="Footer Placeholder 4"/>
          <p:cNvSpPr txBox="1">
            <a:spLocks noGrp="1"/>
          </p:cNvSpPr>
          <p:nvPr>
            <p:ph type="ftr" sz="quarter" idx="9"/>
          </p:nvPr>
        </p:nvSpPr>
        <p:spPr/>
        <p:txBody>
          <a:bodyPr/>
          <a:lstStyle>
            <a:lvl1pPr>
              <a:defRPr/>
            </a:lvl1pPr>
          </a:lstStyle>
          <a:p>
            <a:pPr lvl="0"/>
            <a:endParaRPr lang="en-GB"/>
          </a:p>
        </p:txBody>
      </p:sp>
      <p:sp>
        <p:nvSpPr>
          <p:cNvPr id="6" name="Slide Number Placeholder 5"/>
          <p:cNvSpPr txBox="1">
            <a:spLocks noGrp="1"/>
          </p:cNvSpPr>
          <p:nvPr>
            <p:ph type="sldNum" sz="quarter" idx="8"/>
          </p:nvPr>
        </p:nvSpPr>
        <p:spPr/>
        <p:txBody>
          <a:bodyPr/>
          <a:lstStyle>
            <a:lvl1pPr>
              <a:defRPr/>
            </a:lvl1pPr>
          </a:lstStyle>
          <a:p>
            <a:pPr lvl="0"/>
            <a:fld id="{98D7E44F-27B8-4B7D-875A-5888E154FFB2}" type="slidenum">
              <a:t>‹#›</a:t>
            </a:fld>
            <a:endParaRPr lang="en-GB"/>
          </a:p>
        </p:txBody>
      </p:sp>
    </p:spTree>
    <p:extLst>
      <p:ext uri="{BB962C8B-B14F-4D97-AF65-F5344CB8AC3E}">
        <p14:creationId xmlns:p14="http://schemas.microsoft.com/office/powerpoint/2010/main" val="3379262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endParaRPr lang="en-GB"/>
          </a:p>
        </p:txBody>
      </p:sp>
      <p:sp>
        <p:nvSpPr>
          <p:cNvPr id="3" name="Content Placeholder 2"/>
          <p:cNvSpPr txBox="1">
            <a:spLocks noGrp="1"/>
          </p:cNvSpPr>
          <p:nvPr>
            <p:ph idx="1"/>
          </p:nvPr>
        </p:nvSpPr>
        <p:spPr>
          <a:xfrm>
            <a:off x="531101" y="1764298"/>
            <a:ext cx="4691365" cy="4990081"/>
          </a:xfrm>
        </p:spPr>
        <p:txBody>
          <a:bodyPr/>
          <a:lstStyle>
            <a:lvl1pPr>
              <a:spcBef>
                <a:spcPts val="800"/>
              </a:spcBef>
              <a:defRPr sz="3200"/>
            </a:lvl1pPr>
            <a:lvl2pPr>
              <a:spcBef>
                <a:spcPts val="600"/>
              </a:spcBef>
              <a:defRPr sz="2700"/>
            </a:lvl2pPr>
            <a:lvl3pPr>
              <a:defRPr sz="2300"/>
            </a:lvl3pPr>
            <a:lvl4pPr>
              <a:spcBef>
                <a:spcPts val="500"/>
              </a:spcBef>
              <a:defRPr sz="2000"/>
            </a:lvl4pPr>
            <a:lvl5pPr>
              <a:spcBef>
                <a:spcPts val="500"/>
              </a:spcBef>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txBox="1">
            <a:spLocks noGrp="1"/>
          </p:cNvSpPr>
          <p:nvPr>
            <p:ph idx="2"/>
          </p:nvPr>
        </p:nvSpPr>
        <p:spPr>
          <a:xfrm>
            <a:off x="5399495" y="1764298"/>
            <a:ext cx="4691365" cy="4990081"/>
          </a:xfrm>
        </p:spPr>
        <p:txBody>
          <a:bodyPr/>
          <a:lstStyle>
            <a:lvl1pPr>
              <a:spcBef>
                <a:spcPts val="800"/>
              </a:spcBef>
              <a:defRPr sz="3200"/>
            </a:lvl1pPr>
            <a:lvl2pPr>
              <a:spcBef>
                <a:spcPts val="600"/>
              </a:spcBef>
              <a:defRPr sz="2700"/>
            </a:lvl2pPr>
            <a:lvl3pPr>
              <a:defRPr sz="2300"/>
            </a:lvl3pPr>
            <a:lvl4pPr>
              <a:spcBef>
                <a:spcPts val="500"/>
              </a:spcBef>
              <a:defRPr sz="2000"/>
            </a:lvl4pPr>
            <a:lvl5pPr>
              <a:spcBef>
                <a:spcPts val="500"/>
              </a:spcBef>
              <a:defRPr sz="20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txBox="1">
            <a:spLocks noGrp="1"/>
          </p:cNvSpPr>
          <p:nvPr>
            <p:ph type="dt" sz="half" idx="7"/>
          </p:nvPr>
        </p:nvSpPr>
        <p:spPr/>
        <p:txBody>
          <a:bodyPr/>
          <a:lstStyle>
            <a:lvl1pPr>
              <a:defRPr/>
            </a:lvl1pPr>
          </a:lstStyle>
          <a:p>
            <a:pPr lvl="0"/>
            <a:fld id="{D3B6AD1A-7B99-4345-AEC5-DF4EF2C08620}" type="datetime1">
              <a:rPr lang="en-GB"/>
              <a:pPr lvl="0"/>
              <a:t>16/04/2021</a:t>
            </a:fld>
            <a:endParaRPr lang="en-GB"/>
          </a:p>
        </p:txBody>
      </p:sp>
      <p:sp>
        <p:nvSpPr>
          <p:cNvPr id="6" name="Footer Placeholder 5"/>
          <p:cNvSpPr txBox="1">
            <a:spLocks noGrp="1"/>
          </p:cNvSpPr>
          <p:nvPr>
            <p:ph type="ftr" sz="quarter" idx="9"/>
          </p:nvPr>
        </p:nvSpPr>
        <p:spPr/>
        <p:txBody>
          <a:bodyPr/>
          <a:lstStyle>
            <a:lvl1pPr>
              <a:defRPr/>
            </a:lvl1pPr>
          </a:lstStyle>
          <a:p>
            <a:pPr lvl="0"/>
            <a:endParaRPr lang="en-GB"/>
          </a:p>
        </p:txBody>
      </p:sp>
      <p:sp>
        <p:nvSpPr>
          <p:cNvPr id="7" name="Slide Number Placeholder 6"/>
          <p:cNvSpPr txBox="1">
            <a:spLocks noGrp="1"/>
          </p:cNvSpPr>
          <p:nvPr>
            <p:ph type="sldNum" sz="quarter" idx="8"/>
          </p:nvPr>
        </p:nvSpPr>
        <p:spPr/>
        <p:txBody>
          <a:bodyPr/>
          <a:lstStyle>
            <a:lvl1pPr>
              <a:defRPr/>
            </a:lvl1pPr>
          </a:lstStyle>
          <a:p>
            <a:pPr lvl="0"/>
            <a:fld id="{49D98657-EB07-4F35-9C43-95BBD74CB273}" type="slidenum">
              <a:t>‹#›</a:t>
            </a:fld>
            <a:endParaRPr lang="en-GB"/>
          </a:p>
        </p:txBody>
      </p:sp>
    </p:spTree>
    <p:extLst>
      <p:ext uri="{BB962C8B-B14F-4D97-AF65-F5344CB8AC3E}">
        <p14:creationId xmlns:p14="http://schemas.microsoft.com/office/powerpoint/2010/main" val="14577839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endParaRPr lang="en-GB"/>
          </a:p>
        </p:txBody>
      </p:sp>
      <p:sp>
        <p:nvSpPr>
          <p:cNvPr id="3" name="Text Placeholder 2"/>
          <p:cNvSpPr txBox="1">
            <a:spLocks noGrp="1"/>
          </p:cNvSpPr>
          <p:nvPr>
            <p:ph type="body" idx="1"/>
          </p:nvPr>
        </p:nvSpPr>
        <p:spPr>
          <a:xfrm>
            <a:off x="531101" y="1692536"/>
            <a:ext cx="4693212" cy="705368"/>
          </a:xfrm>
        </p:spPr>
        <p:txBody>
          <a:bodyPr anchor="b"/>
          <a:lstStyle>
            <a:lvl1pPr marL="0" indent="0">
              <a:spcBef>
                <a:spcPts val="600"/>
              </a:spcBef>
              <a:buNone/>
              <a:defRPr sz="2700" b="1"/>
            </a:lvl1pPr>
          </a:lstStyle>
          <a:p>
            <a:pPr lvl="0"/>
            <a:r>
              <a:rPr lang="en-US"/>
              <a:t>Click to edit Master text styles</a:t>
            </a:r>
          </a:p>
        </p:txBody>
      </p:sp>
      <p:sp>
        <p:nvSpPr>
          <p:cNvPr id="4" name="Content Placeholder 3"/>
          <p:cNvSpPr txBox="1">
            <a:spLocks noGrp="1"/>
          </p:cNvSpPr>
          <p:nvPr>
            <p:ph idx="2"/>
          </p:nvPr>
        </p:nvSpPr>
        <p:spPr>
          <a:xfrm>
            <a:off x="531101" y="2397904"/>
            <a:ext cx="4693212" cy="4356475"/>
          </a:xfrm>
        </p:spPr>
        <p:txBody>
          <a:bodyPr/>
          <a:lstStyle>
            <a:lvl1pPr>
              <a:spcBef>
                <a:spcPts val="600"/>
              </a:spcBef>
              <a:defRPr sz="2700"/>
            </a:lvl1pPr>
            <a:lvl2pPr>
              <a:spcBef>
                <a:spcPts val="600"/>
              </a:spcBef>
              <a:defRPr sz="2300"/>
            </a:lvl2pPr>
            <a:lvl3pPr>
              <a:spcBef>
                <a:spcPts val="500"/>
              </a:spcBef>
              <a:defRPr sz="2000"/>
            </a:lvl3pPr>
            <a:lvl4pPr>
              <a:spcBef>
                <a:spcPts val="400"/>
              </a:spcBef>
              <a:defRPr sz="1800"/>
            </a:lvl4pPr>
            <a:lvl5pPr>
              <a:spcBef>
                <a:spcPts val="400"/>
              </a:spcBef>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txBox="1">
            <a:spLocks noGrp="1"/>
          </p:cNvSpPr>
          <p:nvPr>
            <p:ph type="body" idx="3"/>
          </p:nvPr>
        </p:nvSpPr>
        <p:spPr>
          <a:xfrm>
            <a:off x="5395810" y="1692536"/>
            <a:ext cx="4695050" cy="705368"/>
          </a:xfrm>
        </p:spPr>
        <p:txBody>
          <a:bodyPr anchor="b"/>
          <a:lstStyle>
            <a:lvl1pPr marL="0" indent="0">
              <a:spcBef>
                <a:spcPts val="600"/>
              </a:spcBef>
              <a:buNone/>
              <a:defRPr sz="2700" b="1"/>
            </a:lvl1pPr>
          </a:lstStyle>
          <a:p>
            <a:pPr lvl="0"/>
            <a:r>
              <a:rPr lang="en-US"/>
              <a:t>Click to edit Master text styles</a:t>
            </a:r>
          </a:p>
        </p:txBody>
      </p:sp>
      <p:sp>
        <p:nvSpPr>
          <p:cNvPr id="6" name="Content Placeholder 5"/>
          <p:cNvSpPr txBox="1">
            <a:spLocks noGrp="1"/>
          </p:cNvSpPr>
          <p:nvPr>
            <p:ph idx="4"/>
          </p:nvPr>
        </p:nvSpPr>
        <p:spPr>
          <a:xfrm>
            <a:off x="5395810" y="2397904"/>
            <a:ext cx="4695050" cy="4356475"/>
          </a:xfrm>
        </p:spPr>
        <p:txBody>
          <a:bodyPr/>
          <a:lstStyle>
            <a:lvl1pPr>
              <a:spcBef>
                <a:spcPts val="600"/>
              </a:spcBef>
              <a:defRPr sz="2700"/>
            </a:lvl1pPr>
            <a:lvl2pPr>
              <a:spcBef>
                <a:spcPts val="600"/>
              </a:spcBef>
              <a:defRPr sz="2300"/>
            </a:lvl2pPr>
            <a:lvl3pPr>
              <a:spcBef>
                <a:spcPts val="500"/>
              </a:spcBef>
              <a:defRPr sz="2000"/>
            </a:lvl3pPr>
            <a:lvl4pPr>
              <a:spcBef>
                <a:spcPts val="400"/>
              </a:spcBef>
              <a:defRPr sz="1800"/>
            </a:lvl4pPr>
            <a:lvl5pPr>
              <a:spcBef>
                <a:spcPts val="400"/>
              </a:spcBef>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txBox="1">
            <a:spLocks noGrp="1"/>
          </p:cNvSpPr>
          <p:nvPr>
            <p:ph type="dt" sz="half" idx="7"/>
          </p:nvPr>
        </p:nvSpPr>
        <p:spPr/>
        <p:txBody>
          <a:bodyPr/>
          <a:lstStyle>
            <a:lvl1pPr>
              <a:defRPr/>
            </a:lvl1pPr>
          </a:lstStyle>
          <a:p>
            <a:pPr lvl="0"/>
            <a:fld id="{1D1AA8C7-A4FF-47ED-9ABA-C4B4D152DB24}" type="datetime1">
              <a:rPr lang="en-GB"/>
              <a:pPr lvl="0"/>
              <a:t>16/04/2021</a:t>
            </a:fld>
            <a:endParaRPr lang="en-GB"/>
          </a:p>
        </p:txBody>
      </p:sp>
      <p:sp>
        <p:nvSpPr>
          <p:cNvPr id="8" name="Footer Placeholder 7"/>
          <p:cNvSpPr txBox="1">
            <a:spLocks noGrp="1"/>
          </p:cNvSpPr>
          <p:nvPr>
            <p:ph type="ftr" sz="quarter" idx="9"/>
          </p:nvPr>
        </p:nvSpPr>
        <p:spPr/>
        <p:txBody>
          <a:bodyPr/>
          <a:lstStyle>
            <a:lvl1pPr>
              <a:defRPr/>
            </a:lvl1pPr>
          </a:lstStyle>
          <a:p>
            <a:pPr lvl="0"/>
            <a:endParaRPr lang="en-GB"/>
          </a:p>
        </p:txBody>
      </p:sp>
      <p:sp>
        <p:nvSpPr>
          <p:cNvPr id="9" name="Slide Number Placeholder 8"/>
          <p:cNvSpPr txBox="1">
            <a:spLocks noGrp="1"/>
          </p:cNvSpPr>
          <p:nvPr>
            <p:ph type="sldNum" sz="quarter" idx="8"/>
          </p:nvPr>
        </p:nvSpPr>
        <p:spPr/>
        <p:txBody>
          <a:bodyPr/>
          <a:lstStyle>
            <a:lvl1pPr>
              <a:defRPr/>
            </a:lvl1pPr>
          </a:lstStyle>
          <a:p>
            <a:pPr lvl="0"/>
            <a:fld id="{4EB22389-346E-46E3-B72B-F4F48A166586}" type="slidenum">
              <a:t>‹#›</a:t>
            </a:fld>
            <a:endParaRPr lang="en-GB"/>
          </a:p>
        </p:txBody>
      </p:sp>
    </p:spTree>
    <p:extLst>
      <p:ext uri="{BB962C8B-B14F-4D97-AF65-F5344CB8AC3E}">
        <p14:creationId xmlns:p14="http://schemas.microsoft.com/office/powerpoint/2010/main" val="25750927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endParaRPr lang="en-GB"/>
          </a:p>
        </p:txBody>
      </p:sp>
      <p:sp>
        <p:nvSpPr>
          <p:cNvPr id="3" name="Date Placeholder 2"/>
          <p:cNvSpPr txBox="1">
            <a:spLocks noGrp="1"/>
          </p:cNvSpPr>
          <p:nvPr>
            <p:ph type="dt" sz="half" idx="7"/>
          </p:nvPr>
        </p:nvSpPr>
        <p:spPr/>
        <p:txBody>
          <a:bodyPr/>
          <a:lstStyle>
            <a:lvl1pPr>
              <a:defRPr/>
            </a:lvl1pPr>
          </a:lstStyle>
          <a:p>
            <a:pPr lvl="0"/>
            <a:fld id="{4FFA9EA1-01F2-4A71-A8F4-262A5E0B1F36}" type="datetime1">
              <a:rPr lang="en-GB"/>
              <a:pPr lvl="0"/>
              <a:t>16/04/2021</a:t>
            </a:fld>
            <a:endParaRPr lang="en-GB"/>
          </a:p>
        </p:txBody>
      </p:sp>
      <p:sp>
        <p:nvSpPr>
          <p:cNvPr id="4" name="Footer Placeholder 3"/>
          <p:cNvSpPr txBox="1">
            <a:spLocks noGrp="1"/>
          </p:cNvSpPr>
          <p:nvPr>
            <p:ph type="ftr" sz="quarter" idx="9"/>
          </p:nvPr>
        </p:nvSpPr>
        <p:spPr/>
        <p:txBody>
          <a:bodyPr/>
          <a:lstStyle>
            <a:lvl1pPr>
              <a:defRPr/>
            </a:lvl1pPr>
          </a:lstStyle>
          <a:p>
            <a:pPr lvl="0"/>
            <a:endParaRPr lang="en-GB"/>
          </a:p>
        </p:txBody>
      </p:sp>
      <p:sp>
        <p:nvSpPr>
          <p:cNvPr id="5" name="Slide Number Placeholder 4"/>
          <p:cNvSpPr txBox="1">
            <a:spLocks noGrp="1"/>
          </p:cNvSpPr>
          <p:nvPr>
            <p:ph type="sldNum" sz="quarter" idx="8"/>
          </p:nvPr>
        </p:nvSpPr>
        <p:spPr/>
        <p:txBody>
          <a:bodyPr/>
          <a:lstStyle>
            <a:lvl1pPr>
              <a:defRPr/>
            </a:lvl1pPr>
          </a:lstStyle>
          <a:p>
            <a:pPr lvl="0"/>
            <a:fld id="{CA1293B9-9222-402A-9C86-1EFFD5C0194F}" type="slidenum">
              <a:t>‹#›</a:t>
            </a:fld>
            <a:endParaRPr lang="en-GB"/>
          </a:p>
        </p:txBody>
      </p:sp>
    </p:spTree>
    <p:extLst>
      <p:ext uri="{BB962C8B-B14F-4D97-AF65-F5344CB8AC3E}">
        <p14:creationId xmlns:p14="http://schemas.microsoft.com/office/powerpoint/2010/main" val="33293901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txBox="1">
            <a:spLocks noGrp="1"/>
          </p:cNvSpPr>
          <p:nvPr>
            <p:ph type="dt" sz="half" idx="7"/>
          </p:nvPr>
        </p:nvSpPr>
        <p:spPr/>
        <p:txBody>
          <a:bodyPr/>
          <a:lstStyle>
            <a:lvl1pPr>
              <a:defRPr/>
            </a:lvl1pPr>
          </a:lstStyle>
          <a:p>
            <a:pPr lvl="0"/>
            <a:fld id="{12E547FF-2C24-4800-813F-D2B41D20B018}" type="datetime1">
              <a:rPr lang="en-GB"/>
              <a:pPr lvl="0"/>
              <a:t>16/04/2021</a:t>
            </a:fld>
            <a:endParaRPr lang="en-GB"/>
          </a:p>
        </p:txBody>
      </p:sp>
      <p:sp>
        <p:nvSpPr>
          <p:cNvPr id="3" name="Footer Placeholder 2"/>
          <p:cNvSpPr txBox="1">
            <a:spLocks noGrp="1"/>
          </p:cNvSpPr>
          <p:nvPr>
            <p:ph type="ftr" sz="quarter" idx="9"/>
          </p:nvPr>
        </p:nvSpPr>
        <p:spPr/>
        <p:txBody>
          <a:bodyPr/>
          <a:lstStyle>
            <a:lvl1pPr>
              <a:defRPr/>
            </a:lvl1pPr>
          </a:lstStyle>
          <a:p>
            <a:pPr lvl="0"/>
            <a:endParaRPr lang="en-GB"/>
          </a:p>
        </p:txBody>
      </p:sp>
      <p:sp>
        <p:nvSpPr>
          <p:cNvPr id="4" name="Slide Number Placeholder 3"/>
          <p:cNvSpPr txBox="1">
            <a:spLocks noGrp="1"/>
          </p:cNvSpPr>
          <p:nvPr>
            <p:ph type="sldNum" sz="quarter" idx="8"/>
          </p:nvPr>
        </p:nvSpPr>
        <p:spPr/>
        <p:txBody>
          <a:bodyPr/>
          <a:lstStyle>
            <a:lvl1pPr>
              <a:defRPr/>
            </a:lvl1pPr>
          </a:lstStyle>
          <a:p>
            <a:pPr lvl="0"/>
            <a:fld id="{C9777FAB-5553-4BD6-996A-AD9036700200}" type="slidenum">
              <a:t>‹#›</a:t>
            </a:fld>
            <a:endParaRPr lang="en-GB"/>
          </a:p>
        </p:txBody>
      </p:sp>
    </p:spTree>
    <p:extLst>
      <p:ext uri="{BB962C8B-B14F-4D97-AF65-F5344CB8AC3E}">
        <p14:creationId xmlns:p14="http://schemas.microsoft.com/office/powerpoint/2010/main" val="345547082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531101" y="301047"/>
            <a:ext cx="3494553" cy="1281211"/>
          </a:xfrm>
        </p:spPr>
        <p:txBody>
          <a:bodyPr anchor="b" anchorCtr="0"/>
          <a:lstStyle>
            <a:lvl1pPr algn="l">
              <a:defRPr sz="2300" b="1"/>
            </a:lvl1pPr>
          </a:lstStyle>
          <a:p>
            <a:pPr lvl="0"/>
            <a:r>
              <a:rPr lang="en-US"/>
              <a:t>Click to edit Master title style</a:t>
            </a:r>
            <a:endParaRPr lang="en-GB"/>
          </a:p>
        </p:txBody>
      </p:sp>
      <p:sp>
        <p:nvSpPr>
          <p:cNvPr id="3" name="Content Placeholder 2"/>
          <p:cNvSpPr txBox="1">
            <a:spLocks noGrp="1"/>
          </p:cNvSpPr>
          <p:nvPr>
            <p:ph idx="1"/>
          </p:nvPr>
        </p:nvSpPr>
        <p:spPr>
          <a:xfrm>
            <a:off x="4152893" y="301047"/>
            <a:ext cx="5937976" cy="6453332"/>
          </a:xfrm>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txBox="1">
            <a:spLocks noGrp="1"/>
          </p:cNvSpPr>
          <p:nvPr>
            <p:ph type="body" idx="2"/>
          </p:nvPr>
        </p:nvSpPr>
        <p:spPr>
          <a:xfrm>
            <a:off x="531101" y="1582268"/>
            <a:ext cx="3494553" cy="5172111"/>
          </a:xfrm>
        </p:spPr>
        <p:txBody>
          <a:bodyPr/>
          <a:lstStyle>
            <a:lvl1pPr marL="0" indent="0">
              <a:spcBef>
                <a:spcPts val="400"/>
              </a:spcBef>
              <a:buNone/>
              <a:defRPr sz="1600"/>
            </a:lvl1pPr>
          </a:lstStyle>
          <a:p>
            <a:pPr lvl="0"/>
            <a:r>
              <a:rPr lang="en-US"/>
              <a:t>Click to edit Master text styles</a:t>
            </a:r>
          </a:p>
        </p:txBody>
      </p:sp>
      <p:sp>
        <p:nvSpPr>
          <p:cNvPr id="5" name="Date Placeholder 4"/>
          <p:cNvSpPr txBox="1">
            <a:spLocks noGrp="1"/>
          </p:cNvSpPr>
          <p:nvPr>
            <p:ph type="dt" sz="half" idx="7"/>
          </p:nvPr>
        </p:nvSpPr>
        <p:spPr/>
        <p:txBody>
          <a:bodyPr/>
          <a:lstStyle>
            <a:lvl1pPr>
              <a:defRPr/>
            </a:lvl1pPr>
          </a:lstStyle>
          <a:p>
            <a:pPr lvl="0"/>
            <a:fld id="{140639B4-FC9E-4DFB-8DAB-BB2F74924EA7}" type="datetime1">
              <a:rPr lang="en-GB"/>
              <a:pPr lvl="0"/>
              <a:t>16/04/2021</a:t>
            </a:fld>
            <a:endParaRPr lang="en-GB"/>
          </a:p>
        </p:txBody>
      </p:sp>
      <p:sp>
        <p:nvSpPr>
          <p:cNvPr id="6" name="Footer Placeholder 5"/>
          <p:cNvSpPr txBox="1">
            <a:spLocks noGrp="1"/>
          </p:cNvSpPr>
          <p:nvPr>
            <p:ph type="ftr" sz="quarter" idx="9"/>
          </p:nvPr>
        </p:nvSpPr>
        <p:spPr/>
        <p:txBody>
          <a:bodyPr/>
          <a:lstStyle>
            <a:lvl1pPr>
              <a:defRPr/>
            </a:lvl1pPr>
          </a:lstStyle>
          <a:p>
            <a:pPr lvl="0"/>
            <a:endParaRPr lang="en-GB"/>
          </a:p>
        </p:txBody>
      </p:sp>
      <p:sp>
        <p:nvSpPr>
          <p:cNvPr id="7" name="Slide Number Placeholder 6"/>
          <p:cNvSpPr txBox="1">
            <a:spLocks noGrp="1"/>
          </p:cNvSpPr>
          <p:nvPr>
            <p:ph type="sldNum" sz="quarter" idx="8"/>
          </p:nvPr>
        </p:nvSpPr>
        <p:spPr/>
        <p:txBody>
          <a:bodyPr/>
          <a:lstStyle>
            <a:lvl1pPr>
              <a:defRPr/>
            </a:lvl1pPr>
          </a:lstStyle>
          <a:p>
            <a:pPr lvl="0"/>
            <a:fld id="{C9F55B53-C844-4E8D-948E-545E200A1585}" type="slidenum">
              <a:t>‹#›</a:t>
            </a:fld>
            <a:endParaRPr lang="en-GB"/>
          </a:p>
        </p:txBody>
      </p:sp>
    </p:spTree>
    <p:extLst>
      <p:ext uri="{BB962C8B-B14F-4D97-AF65-F5344CB8AC3E}">
        <p14:creationId xmlns:p14="http://schemas.microsoft.com/office/powerpoint/2010/main" val="21194941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2081979" y="5292885"/>
            <a:ext cx="6373175" cy="624855"/>
          </a:xfrm>
        </p:spPr>
        <p:txBody>
          <a:bodyPr anchor="b" anchorCtr="0"/>
          <a:lstStyle>
            <a:lvl1pPr algn="l">
              <a:defRPr sz="2300" b="1"/>
            </a:lvl1pPr>
          </a:lstStyle>
          <a:p>
            <a:pPr lvl="0"/>
            <a:r>
              <a:rPr lang="en-US"/>
              <a:t>Click to edit Master title style</a:t>
            </a:r>
            <a:endParaRPr lang="en-GB"/>
          </a:p>
        </p:txBody>
      </p:sp>
      <p:sp>
        <p:nvSpPr>
          <p:cNvPr id="3" name="Picture Placeholder 2"/>
          <p:cNvSpPr txBox="1">
            <a:spLocks noGrp="1"/>
          </p:cNvSpPr>
          <p:nvPr>
            <p:ph type="pic" idx="1"/>
          </p:nvPr>
        </p:nvSpPr>
        <p:spPr>
          <a:xfrm>
            <a:off x="2081979" y="675613"/>
            <a:ext cx="6373175" cy="4536759"/>
          </a:xfrm>
        </p:spPr>
        <p:txBody>
          <a:bodyPr/>
          <a:lstStyle>
            <a:lvl1pPr marL="0" indent="0">
              <a:buNone/>
              <a:defRPr lang="en-GB"/>
            </a:lvl1pPr>
          </a:lstStyle>
          <a:p>
            <a:pPr lvl="0"/>
            <a:endParaRPr lang="en-GB"/>
          </a:p>
        </p:txBody>
      </p:sp>
      <p:sp>
        <p:nvSpPr>
          <p:cNvPr id="4" name="Text Placeholder 3"/>
          <p:cNvSpPr txBox="1">
            <a:spLocks noGrp="1"/>
          </p:cNvSpPr>
          <p:nvPr>
            <p:ph type="body" idx="2"/>
          </p:nvPr>
        </p:nvSpPr>
        <p:spPr>
          <a:xfrm>
            <a:off x="2081979" y="5917740"/>
            <a:ext cx="6373175" cy="887397"/>
          </a:xfrm>
        </p:spPr>
        <p:txBody>
          <a:bodyPr/>
          <a:lstStyle>
            <a:lvl1pPr marL="0" indent="0">
              <a:spcBef>
                <a:spcPts val="400"/>
              </a:spcBef>
              <a:buNone/>
              <a:defRPr sz="1600"/>
            </a:lvl1pPr>
          </a:lstStyle>
          <a:p>
            <a:pPr lvl="0"/>
            <a:r>
              <a:rPr lang="en-US"/>
              <a:t>Click to edit Master text styles</a:t>
            </a:r>
          </a:p>
        </p:txBody>
      </p:sp>
      <p:sp>
        <p:nvSpPr>
          <p:cNvPr id="5" name="Date Placeholder 4"/>
          <p:cNvSpPr txBox="1">
            <a:spLocks noGrp="1"/>
          </p:cNvSpPr>
          <p:nvPr>
            <p:ph type="dt" sz="half" idx="7"/>
          </p:nvPr>
        </p:nvSpPr>
        <p:spPr/>
        <p:txBody>
          <a:bodyPr/>
          <a:lstStyle>
            <a:lvl1pPr>
              <a:defRPr/>
            </a:lvl1pPr>
          </a:lstStyle>
          <a:p>
            <a:pPr lvl="0"/>
            <a:fld id="{E43911C5-D210-4835-8BC6-769D7D8D24BE}" type="datetime1">
              <a:rPr lang="en-GB"/>
              <a:pPr lvl="0"/>
              <a:t>16/04/2021</a:t>
            </a:fld>
            <a:endParaRPr lang="en-GB"/>
          </a:p>
        </p:txBody>
      </p:sp>
      <p:sp>
        <p:nvSpPr>
          <p:cNvPr id="6" name="Footer Placeholder 5"/>
          <p:cNvSpPr txBox="1">
            <a:spLocks noGrp="1"/>
          </p:cNvSpPr>
          <p:nvPr>
            <p:ph type="ftr" sz="quarter" idx="9"/>
          </p:nvPr>
        </p:nvSpPr>
        <p:spPr/>
        <p:txBody>
          <a:bodyPr/>
          <a:lstStyle>
            <a:lvl1pPr>
              <a:defRPr/>
            </a:lvl1pPr>
          </a:lstStyle>
          <a:p>
            <a:pPr lvl="0"/>
            <a:endParaRPr lang="en-GB"/>
          </a:p>
        </p:txBody>
      </p:sp>
      <p:sp>
        <p:nvSpPr>
          <p:cNvPr id="7" name="Slide Number Placeholder 6"/>
          <p:cNvSpPr txBox="1">
            <a:spLocks noGrp="1"/>
          </p:cNvSpPr>
          <p:nvPr>
            <p:ph type="sldNum" sz="quarter" idx="8"/>
          </p:nvPr>
        </p:nvSpPr>
        <p:spPr/>
        <p:txBody>
          <a:bodyPr/>
          <a:lstStyle>
            <a:lvl1pPr>
              <a:defRPr/>
            </a:lvl1pPr>
          </a:lstStyle>
          <a:p>
            <a:pPr lvl="0"/>
            <a:fld id="{C0975DB0-3EF2-4001-B6B4-42F36F75053D}" type="slidenum">
              <a:t>‹#›</a:t>
            </a:fld>
            <a:endParaRPr lang="en-GB"/>
          </a:p>
        </p:txBody>
      </p:sp>
    </p:spTree>
    <p:extLst>
      <p:ext uri="{BB962C8B-B14F-4D97-AF65-F5344CB8AC3E}">
        <p14:creationId xmlns:p14="http://schemas.microsoft.com/office/powerpoint/2010/main" val="16691823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itle Placeholder 1"/>
          <p:cNvSpPr txBox="1">
            <a:spLocks noGrp="1"/>
          </p:cNvSpPr>
          <p:nvPr>
            <p:ph type="title"/>
          </p:nvPr>
        </p:nvSpPr>
        <p:spPr>
          <a:xfrm>
            <a:off x="531101" y="302803"/>
            <a:ext cx="9559768" cy="1260207"/>
          </a:xfrm>
          <a:prstGeom prst="rect">
            <a:avLst/>
          </a:prstGeom>
          <a:noFill/>
          <a:ln>
            <a:noFill/>
          </a:ln>
        </p:spPr>
        <p:txBody>
          <a:bodyPr vert="horz" wrap="square" lIns="103903" tIns="51956" rIns="103903" bIns="51956" anchor="ctr" anchorCtr="1" compatLnSpc="1"/>
          <a:lstStyle/>
          <a:p>
            <a:pPr lvl="0"/>
            <a:r>
              <a:rPr lang="en-US"/>
              <a:t>Click to edit Master title style</a:t>
            </a:r>
            <a:endParaRPr lang="en-GB"/>
          </a:p>
        </p:txBody>
      </p:sp>
      <p:sp>
        <p:nvSpPr>
          <p:cNvPr id="3" name="Text Placeholder 2"/>
          <p:cNvSpPr txBox="1">
            <a:spLocks noGrp="1"/>
          </p:cNvSpPr>
          <p:nvPr>
            <p:ph type="body" idx="1"/>
          </p:nvPr>
        </p:nvSpPr>
        <p:spPr>
          <a:xfrm>
            <a:off x="531101" y="1764298"/>
            <a:ext cx="9559768" cy="4990081"/>
          </a:xfrm>
          <a:prstGeom prst="rect">
            <a:avLst/>
          </a:prstGeom>
          <a:noFill/>
          <a:ln>
            <a:noFill/>
          </a:ln>
        </p:spPr>
        <p:txBody>
          <a:bodyPr vert="horz" wrap="square" lIns="103903" tIns="51956" rIns="103903" bIns="51956" anchor="t" anchorCtr="0" compatLnSpc="1"/>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txBox="1">
            <a:spLocks noGrp="1"/>
          </p:cNvSpPr>
          <p:nvPr>
            <p:ph type="dt" sz="half" idx="2"/>
          </p:nvPr>
        </p:nvSpPr>
        <p:spPr>
          <a:xfrm>
            <a:off x="531101" y="7008171"/>
            <a:ext cx="2478453" cy="402564"/>
          </a:xfrm>
          <a:prstGeom prst="rect">
            <a:avLst/>
          </a:prstGeom>
          <a:noFill/>
          <a:ln>
            <a:noFill/>
          </a:ln>
        </p:spPr>
        <p:txBody>
          <a:bodyPr vert="horz" wrap="square" lIns="103903" tIns="51956" rIns="103903" bIns="51956" anchor="ctr" anchorCtr="0" compatLnSpc="1"/>
          <a:lstStyle>
            <a:lvl1pPr marL="0" marR="0" lvl="0" indent="0" algn="l" defTabSz="1039032" rtl="0" fontAlgn="auto" hangingPunct="1">
              <a:lnSpc>
                <a:spcPct val="100000"/>
              </a:lnSpc>
              <a:spcBef>
                <a:spcPts val="0"/>
              </a:spcBef>
              <a:spcAft>
                <a:spcPts val="0"/>
              </a:spcAft>
              <a:buNone/>
              <a:tabLst/>
              <a:defRPr lang="en-GB" sz="1400" b="0" i="0" u="none" strike="noStrike" kern="1200" cap="none" spc="0" baseline="0">
                <a:solidFill>
                  <a:srgbClr val="898989"/>
                </a:solidFill>
                <a:uFillTx/>
                <a:latin typeface="Calibri"/>
              </a:defRPr>
            </a:lvl1pPr>
          </a:lstStyle>
          <a:p>
            <a:pPr lvl="0"/>
            <a:fld id="{1226D139-D153-41CD-A1F7-DBF6F0BE0D0C}" type="datetime1">
              <a:rPr lang="en-GB"/>
              <a:pPr lvl="0"/>
              <a:t>16/04/2021</a:t>
            </a:fld>
            <a:endParaRPr lang="en-GB"/>
          </a:p>
        </p:txBody>
      </p:sp>
      <p:sp>
        <p:nvSpPr>
          <p:cNvPr id="5" name="Footer Placeholder 4"/>
          <p:cNvSpPr txBox="1">
            <a:spLocks noGrp="1"/>
          </p:cNvSpPr>
          <p:nvPr>
            <p:ph type="ftr" sz="quarter" idx="3"/>
          </p:nvPr>
        </p:nvSpPr>
        <p:spPr>
          <a:xfrm>
            <a:off x="3629171" y="7008171"/>
            <a:ext cx="3363620" cy="402564"/>
          </a:xfrm>
          <a:prstGeom prst="rect">
            <a:avLst/>
          </a:prstGeom>
          <a:noFill/>
          <a:ln>
            <a:noFill/>
          </a:ln>
        </p:spPr>
        <p:txBody>
          <a:bodyPr vert="horz" wrap="square" lIns="103903" tIns="51956" rIns="103903" bIns="51956" anchor="ctr" anchorCtr="1" compatLnSpc="1"/>
          <a:lstStyle>
            <a:lvl1pPr marL="0" marR="0" lvl="0" indent="0" algn="ctr" defTabSz="1039032" rtl="0" fontAlgn="auto" hangingPunct="1">
              <a:lnSpc>
                <a:spcPct val="100000"/>
              </a:lnSpc>
              <a:spcBef>
                <a:spcPts val="0"/>
              </a:spcBef>
              <a:spcAft>
                <a:spcPts val="0"/>
              </a:spcAft>
              <a:buNone/>
              <a:tabLst/>
              <a:defRPr lang="en-GB" sz="1400" b="0" i="0" u="none" strike="noStrike" kern="1200" cap="none" spc="0" baseline="0">
                <a:solidFill>
                  <a:srgbClr val="898989"/>
                </a:solidFill>
                <a:uFillTx/>
                <a:latin typeface="Calibri"/>
              </a:defRPr>
            </a:lvl1pPr>
          </a:lstStyle>
          <a:p>
            <a:pPr lvl="0"/>
            <a:endParaRPr lang="en-GB"/>
          </a:p>
        </p:txBody>
      </p:sp>
      <p:sp>
        <p:nvSpPr>
          <p:cNvPr id="6" name="Slide Number Placeholder 5"/>
          <p:cNvSpPr txBox="1">
            <a:spLocks noGrp="1"/>
          </p:cNvSpPr>
          <p:nvPr>
            <p:ph type="sldNum" sz="quarter" idx="4"/>
          </p:nvPr>
        </p:nvSpPr>
        <p:spPr>
          <a:xfrm>
            <a:off x="7612407" y="7008171"/>
            <a:ext cx="2478453" cy="402564"/>
          </a:xfrm>
          <a:prstGeom prst="rect">
            <a:avLst/>
          </a:prstGeom>
          <a:noFill/>
          <a:ln>
            <a:noFill/>
          </a:ln>
        </p:spPr>
        <p:txBody>
          <a:bodyPr vert="horz" wrap="square" lIns="103903" tIns="51956" rIns="103903" bIns="51956" anchor="ctr" anchorCtr="0" compatLnSpc="1"/>
          <a:lstStyle>
            <a:lvl1pPr marL="0" marR="0" lvl="0" indent="0" algn="r" defTabSz="1039032" rtl="0" fontAlgn="auto" hangingPunct="1">
              <a:lnSpc>
                <a:spcPct val="100000"/>
              </a:lnSpc>
              <a:spcBef>
                <a:spcPts val="0"/>
              </a:spcBef>
              <a:spcAft>
                <a:spcPts val="0"/>
              </a:spcAft>
              <a:buNone/>
              <a:tabLst/>
              <a:defRPr lang="en-GB" sz="1400" b="0" i="0" u="none" strike="noStrike" kern="1200" cap="none" spc="0" baseline="0">
                <a:solidFill>
                  <a:srgbClr val="898989"/>
                </a:solidFill>
                <a:uFillTx/>
                <a:latin typeface="Calibri"/>
              </a:defRPr>
            </a:lvl1pPr>
          </a:lstStyle>
          <a:p>
            <a:pPr lvl="0"/>
            <a:fld id="{1505CE16-D692-48CB-8BDF-4935D81B1FB3}" type="slidenum">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marL="0" marR="0" lvl="0" indent="0" algn="ctr" defTabSz="1039032" rtl="0" fontAlgn="auto" hangingPunct="1">
        <a:lnSpc>
          <a:spcPct val="100000"/>
        </a:lnSpc>
        <a:spcBef>
          <a:spcPts val="0"/>
        </a:spcBef>
        <a:spcAft>
          <a:spcPts val="0"/>
        </a:spcAft>
        <a:buNone/>
        <a:tabLst/>
        <a:defRPr lang="en-US" sz="5000" b="0" i="0" u="none" strike="noStrike" kern="1200" cap="none" spc="0" baseline="0">
          <a:solidFill>
            <a:srgbClr val="000000"/>
          </a:solidFill>
          <a:uFillTx/>
          <a:latin typeface="Calibri"/>
        </a:defRPr>
      </a:lvl1pPr>
    </p:titleStyle>
    <p:bodyStyle>
      <a:lvl1pPr marL="389634" marR="0" lvl="0" indent="-389634" algn="l" defTabSz="1039032" rtl="0" fontAlgn="auto" hangingPunct="1">
        <a:lnSpc>
          <a:spcPct val="100000"/>
        </a:lnSpc>
        <a:spcBef>
          <a:spcPts val="900"/>
        </a:spcBef>
        <a:spcAft>
          <a:spcPts val="0"/>
        </a:spcAft>
        <a:buSzPct val="100000"/>
        <a:buFont typeface="Arial" pitchFamily="34"/>
        <a:buChar char="•"/>
        <a:tabLst/>
        <a:defRPr lang="en-US" sz="3600" b="0" i="0" u="none" strike="noStrike" kern="1200" cap="none" spc="0" baseline="0">
          <a:solidFill>
            <a:srgbClr val="000000"/>
          </a:solidFill>
          <a:uFillTx/>
          <a:latin typeface="Calibri"/>
        </a:defRPr>
      </a:lvl1pPr>
      <a:lvl2pPr marL="844210" marR="0" lvl="1" indent="-324694" algn="l" defTabSz="1039032" rtl="0" fontAlgn="auto" hangingPunct="1">
        <a:lnSpc>
          <a:spcPct val="100000"/>
        </a:lnSpc>
        <a:spcBef>
          <a:spcPts val="800"/>
        </a:spcBef>
        <a:spcAft>
          <a:spcPts val="0"/>
        </a:spcAft>
        <a:buSzPct val="100000"/>
        <a:buFont typeface="Arial" pitchFamily="34"/>
        <a:buChar char="–"/>
        <a:tabLst/>
        <a:defRPr lang="en-US" sz="3200" b="0" i="0" u="none" strike="noStrike" kern="1200" cap="none" spc="0" baseline="0">
          <a:solidFill>
            <a:srgbClr val="000000"/>
          </a:solidFill>
          <a:uFillTx/>
          <a:latin typeface="Calibri"/>
        </a:defRPr>
      </a:lvl2pPr>
      <a:lvl3pPr marL="1298795" marR="0" lvl="2" indent="-259753" algn="l" defTabSz="1039032" rtl="0" fontAlgn="auto" hangingPunct="1">
        <a:lnSpc>
          <a:spcPct val="100000"/>
        </a:lnSpc>
        <a:spcBef>
          <a:spcPts val="600"/>
        </a:spcBef>
        <a:spcAft>
          <a:spcPts val="0"/>
        </a:spcAft>
        <a:buSzPct val="100000"/>
        <a:buFont typeface="Arial" pitchFamily="34"/>
        <a:buChar char="•"/>
        <a:tabLst/>
        <a:defRPr lang="en-US" sz="2700" b="0" i="0" u="none" strike="noStrike" kern="1200" cap="none" spc="0" baseline="0">
          <a:solidFill>
            <a:srgbClr val="000000"/>
          </a:solidFill>
          <a:uFillTx/>
          <a:latin typeface="Calibri"/>
        </a:defRPr>
      </a:lvl3pPr>
      <a:lvl4pPr marL="1818302" marR="0" lvl="3" indent="-259753" algn="l" defTabSz="1039032" rtl="0" fontAlgn="auto" hangingPunct="1">
        <a:lnSpc>
          <a:spcPct val="100000"/>
        </a:lnSpc>
        <a:spcBef>
          <a:spcPts val="600"/>
        </a:spcBef>
        <a:spcAft>
          <a:spcPts val="0"/>
        </a:spcAft>
        <a:buSzPct val="100000"/>
        <a:buFont typeface="Arial" pitchFamily="34"/>
        <a:buChar char="–"/>
        <a:tabLst/>
        <a:defRPr lang="en-US" sz="2300" b="0" i="0" u="none" strike="noStrike" kern="1200" cap="none" spc="0" baseline="0">
          <a:solidFill>
            <a:srgbClr val="000000"/>
          </a:solidFill>
          <a:uFillTx/>
          <a:latin typeface="Calibri"/>
        </a:defRPr>
      </a:lvl4pPr>
      <a:lvl5pPr marL="2337828" marR="0" lvl="4" indent="-259753" algn="l" defTabSz="1039032" rtl="0" fontAlgn="auto" hangingPunct="1">
        <a:lnSpc>
          <a:spcPct val="100000"/>
        </a:lnSpc>
        <a:spcBef>
          <a:spcPts val="600"/>
        </a:spcBef>
        <a:spcAft>
          <a:spcPts val="0"/>
        </a:spcAft>
        <a:buSzPct val="100000"/>
        <a:buFont typeface="Arial" pitchFamily="34"/>
        <a:buChar char="»"/>
        <a:tabLst/>
        <a:defRPr lang="en-US" sz="2300" b="0" i="0" u="none" strike="noStrike" kern="1200" cap="none" spc="0" baseline="0">
          <a:solidFill>
            <a:srgbClr val="000000"/>
          </a:solidFill>
          <a:uFillTx/>
          <a:latin typeface="Calibri"/>
        </a:defRPr>
      </a:lvl5pPr>
    </p:bodyStyle>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name="Slide2">
    <p:spTree>
      <p:nvGrpSpPr>
        <p:cNvPr id="1" name=""/>
        <p:cNvGrpSpPr/>
        <p:nvPr/>
      </p:nvGrpSpPr>
      <p:grpSpPr>
        <a:xfrm>
          <a:off x="0" y="0"/>
          <a:ext cx="0" cy="0"/>
          <a:chOff x="0" y="0"/>
          <a:chExt cx="0" cy="0"/>
        </a:xfrm>
      </p:grpSpPr>
      <p:sp>
        <p:nvSpPr>
          <p:cNvPr id="2" name="Right Arrow 3"/>
          <p:cNvSpPr/>
          <p:nvPr/>
        </p:nvSpPr>
        <p:spPr>
          <a:xfrm rot="16200004">
            <a:off x="4412369" y="1812646"/>
            <a:ext cx="1289185" cy="198479"/>
          </a:xfrm>
          <a:custGeom>
            <a:avLst>
              <a:gd name="f0" fmla="val 19937"/>
              <a:gd name="f1" fmla="val 5400"/>
            </a:avLst>
            <a:gdLst>
              <a:gd name="f2" fmla="val 10800000"/>
              <a:gd name="f3" fmla="val 5400000"/>
              <a:gd name="f4" fmla="val 180"/>
              <a:gd name="f5" fmla="val w"/>
              <a:gd name="f6" fmla="val h"/>
              <a:gd name="f7" fmla="val 0"/>
              <a:gd name="f8" fmla="val 21600"/>
              <a:gd name="f9" fmla="val 10800"/>
              <a:gd name="f10" fmla="+- 0 0 0"/>
              <a:gd name="f11" fmla="+- 0 0 180"/>
              <a:gd name="f12" fmla="*/ f5 1 21600"/>
              <a:gd name="f13" fmla="*/ f6 1 21600"/>
              <a:gd name="f14" fmla="val f7"/>
              <a:gd name="f15" fmla="val f8"/>
              <a:gd name="f16" fmla="pin 0 f0 21600"/>
              <a:gd name="f17" fmla="pin 0 f1 10800"/>
              <a:gd name="f18" fmla="*/ f10 f2 1"/>
              <a:gd name="f19" fmla="*/ f11 f2 1"/>
              <a:gd name="f20" fmla="+- f15 0 f14"/>
              <a:gd name="f21" fmla="val f16"/>
              <a:gd name="f22" fmla="val f17"/>
              <a:gd name="f23" fmla="*/ f16 f12 1"/>
              <a:gd name="f24" fmla="*/ f17 f13 1"/>
              <a:gd name="f25" fmla="*/ f18 1 f4"/>
              <a:gd name="f26" fmla="*/ f19 1 f4"/>
              <a:gd name="f27" fmla="*/ f20 1 21600"/>
              <a:gd name="f28" fmla="+- 21600 0 f22"/>
              <a:gd name="f29" fmla="+- 21600 0 f21"/>
              <a:gd name="f30" fmla="*/ f22 f13 1"/>
              <a:gd name="f31" fmla="*/ f21 f12 1"/>
              <a:gd name="f32" fmla="+- f25 0 f3"/>
              <a:gd name="f33" fmla="+- f26 0 f3"/>
              <a:gd name="f34" fmla="*/ 0 f27 1"/>
              <a:gd name="f35" fmla="*/ 21600 f27 1"/>
              <a:gd name="f36" fmla="*/ f29 f22 1"/>
              <a:gd name="f37" fmla="*/ f28 f13 1"/>
              <a:gd name="f38" fmla="*/ f36 1 10800"/>
              <a:gd name="f39" fmla="*/ f34 1 f27"/>
              <a:gd name="f40" fmla="*/ f35 1 f27"/>
              <a:gd name="f41" fmla="+- f21 f38 0"/>
              <a:gd name="f42" fmla="*/ f39 f12 1"/>
              <a:gd name="f43" fmla="*/ f39 f13 1"/>
              <a:gd name="f44" fmla="*/ f40 f13 1"/>
              <a:gd name="f45" fmla="*/ f41 f12 1"/>
            </a:gdLst>
            <a:ahLst>
              <a:ahXY gdRefX="f0" minX="f7" maxX="f8" gdRefY="f1" minY="f7" maxY="f9">
                <a:pos x="f23" y="f24"/>
              </a:ahXY>
            </a:ahLst>
            <a:cxnLst>
              <a:cxn ang="3cd4">
                <a:pos x="hc" y="t"/>
              </a:cxn>
              <a:cxn ang="0">
                <a:pos x="r" y="vc"/>
              </a:cxn>
              <a:cxn ang="cd4">
                <a:pos x="hc" y="b"/>
              </a:cxn>
              <a:cxn ang="cd2">
                <a:pos x="l" y="vc"/>
              </a:cxn>
              <a:cxn ang="f32">
                <a:pos x="f31" y="f43"/>
              </a:cxn>
              <a:cxn ang="f33">
                <a:pos x="f31" y="f44"/>
              </a:cxn>
            </a:cxnLst>
            <a:rect l="f42" t="f30" r="f45" b="f37"/>
            <a:pathLst>
              <a:path w="21600" h="21600">
                <a:moveTo>
                  <a:pt x="f7" y="f22"/>
                </a:moveTo>
                <a:lnTo>
                  <a:pt x="f21" y="f22"/>
                </a:lnTo>
                <a:lnTo>
                  <a:pt x="f21" y="f7"/>
                </a:lnTo>
                <a:lnTo>
                  <a:pt x="f8" y="f9"/>
                </a:lnTo>
                <a:lnTo>
                  <a:pt x="f21" y="f8"/>
                </a:lnTo>
                <a:lnTo>
                  <a:pt x="f21" y="f28"/>
                </a:lnTo>
                <a:lnTo>
                  <a:pt x="f7" y="f28"/>
                </a:lnTo>
                <a:close/>
              </a:path>
            </a:pathLst>
          </a:custGeom>
          <a:solidFill>
            <a:srgbClr val="4F81BD"/>
          </a:solidFill>
          <a:ln w="25402">
            <a:solidFill>
              <a:srgbClr val="385D8A"/>
            </a:solidFill>
            <a:prstDash val="solid"/>
          </a:ln>
        </p:spPr>
        <p:txBody>
          <a:bodyPr vert="horz" wrap="square" lIns="103903" tIns="51956" rIns="103903" bIns="51956" anchor="ctr" anchorCtr="1" compatLnSpc="1"/>
          <a:lstStyle/>
          <a:p>
            <a:pPr marL="0" marR="0" lvl="0" indent="0" algn="ctr" defTabSz="1039032"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2000" b="0" i="0" u="none" strike="noStrike" kern="1200" cap="none" spc="0" baseline="0">
              <a:solidFill>
                <a:srgbClr val="FFFFFF"/>
              </a:solidFill>
              <a:uFillTx/>
              <a:latin typeface="Calibri"/>
            </a:endParaRPr>
          </a:p>
        </p:txBody>
      </p:sp>
      <p:pic>
        <p:nvPicPr>
          <p:cNvPr id="3" name="Content Placeholder 2"/>
          <p:cNvPicPr>
            <a:picLocks noGrp="1" noChangeAspect="1"/>
          </p:cNvPicPr>
          <p:nvPr>
            <p:ph idx="1"/>
          </p:nvPr>
        </p:nvPicPr>
        <p:blipFill>
          <a:blip r:embed="rId2"/>
          <a:srcRect/>
          <a:stretch>
            <a:fillRect/>
          </a:stretch>
        </p:blipFill>
        <p:spPr>
          <a:xfrm>
            <a:off x="3757086" y="2609889"/>
            <a:ext cx="2953859" cy="2698613"/>
          </a:xfrm>
        </p:spPr>
      </p:pic>
      <p:sp>
        <p:nvSpPr>
          <p:cNvPr id="4" name="Rectangle 4"/>
          <p:cNvSpPr/>
          <p:nvPr/>
        </p:nvSpPr>
        <p:spPr>
          <a:xfrm>
            <a:off x="4086051" y="3132560"/>
            <a:ext cx="2341760" cy="1877436"/>
          </a:xfrm>
          <a:prstGeom prst="rect">
            <a:avLst/>
          </a:prstGeom>
          <a:noFill/>
          <a:ln>
            <a:noFill/>
            <a:prstDash val="solid"/>
          </a:ln>
        </p:spPr>
        <p:txBody>
          <a:bodyPr vert="horz" wrap="square" lIns="91440" tIns="45720" rIns="91440" bIns="45720" anchor="t" anchorCtr="0" compatLnSpc="1">
            <a:spAutoFit/>
          </a:bodyPr>
          <a:lstStyle/>
          <a:p>
            <a:pPr marL="0" marR="0" lvl="0" indent="0" algn="ctr" defTabSz="103903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2400" b="1" i="0" u="none" strike="noStrike" kern="1200" cap="none" spc="0" baseline="0">
                <a:solidFill>
                  <a:srgbClr val="C0504D"/>
                </a:solidFill>
                <a:uFillTx/>
                <a:latin typeface="Cambria"/>
                <a:ea typeface="MS Mincho"/>
                <a:cs typeface="Times New Roman"/>
              </a:rPr>
              <a:t>Oral Morphine</a:t>
            </a:r>
            <a:endParaRPr lang="en-GB" sz="1400" b="0" i="0" u="none" strike="noStrike" kern="1200" cap="none" spc="0" baseline="0">
              <a:solidFill>
                <a:srgbClr val="000000"/>
              </a:solidFill>
              <a:uFillTx/>
              <a:latin typeface="Cambria"/>
              <a:ea typeface="MS Mincho"/>
              <a:cs typeface="Times New Roman"/>
            </a:endParaRPr>
          </a:p>
          <a:p>
            <a:pPr marL="0" marR="0" lvl="0" indent="0" algn="ctr" defTabSz="103903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1" i="0" u="none" strike="noStrike" kern="1200" cap="none" spc="0" baseline="0">
                <a:solidFill>
                  <a:srgbClr val="000000"/>
                </a:solidFill>
                <a:uFillTx/>
                <a:latin typeface="Cambria"/>
                <a:ea typeface="MS Mincho"/>
                <a:cs typeface="Times New Roman"/>
              </a:rPr>
              <a:t>Total in 24 hours</a:t>
            </a:r>
            <a:endParaRPr lang="en-GB" sz="1400" b="0" i="0" u="none" strike="noStrike" kern="1200" cap="none" spc="0" baseline="0">
              <a:solidFill>
                <a:srgbClr val="000000"/>
              </a:solidFill>
              <a:uFillTx/>
              <a:latin typeface="Cambria"/>
              <a:ea typeface="MS Mincho"/>
              <a:cs typeface="Times New Roman"/>
            </a:endParaRPr>
          </a:p>
          <a:p>
            <a:pPr marL="0" marR="0" lvl="0" indent="0" algn="ctr" defTabSz="103903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1" i="0" u="none" strike="noStrike" kern="1200" cap="none" spc="0" baseline="0">
                <a:solidFill>
                  <a:srgbClr val="000000"/>
                </a:solidFill>
                <a:uFillTx/>
                <a:latin typeface="Cambria"/>
                <a:ea typeface="MS Mincho"/>
                <a:cs typeface="Times New Roman"/>
              </a:rPr>
              <a:t>(For PRN/breakthrough dose </a:t>
            </a:r>
            <a:endParaRPr lang="en-GB" sz="1400" b="0" i="0" u="none" strike="noStrike" kern="1200" cap="none" spc="0" baseline="0">
              <a:solidFill>
                <a:srgbClr val="000000"/>
              </a:solidFill>
              <a:uFillTx/>
              <a:latin typeface="Cambria"/>
              <a:ea typeface="MS Mincho"/>
              <a:cs typeface="Times New Roman"/>
            </a:endParaRPr>
          </a:p>
          <a:p>
            <a:pPr marL="0" marR="0" lvl="0" indent="0" algn="ctr" defTabSz="103903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1" i="0" u="none" strike="noStrike" kern="1200" cap="none" spc="0" baseline="0">
                <a:solidFill>
                  <a:srgbClr val="000000"/>
                </a:solidFill>
                <a:uFillTx/>
                <a:latin typeface="Cambria"/>
                <a:ea typeface="MS Mincho"/>
                <a:cs typeface="Times New Roman"/>
              </a:rPr>
              <a:t>Divide by 6)</a:t>
            </a:r>
            <a:endParaRPr lang="en-GB" sz="1400" b="0" i="0" u="none" strike="noStrike" kern="1200" cap="none" spc="0" baseline="0">
              <a:solidFill>
                <a:srgbClr val="000000"/>
              </a:solidFill>
              <a:uFillTx/>
              <a:latin typeface="Cambria"/>
              <a:ea typeface="MS Mincho"/>
              <a:cs typeface="Times New Roman"/>
            </a:endParaRPr>
          </a:p>
          <a:p>
            <a:pPr marL="0" marR="0" lvl="0" indent="0" algn="l" defTabSz="103903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400" b="0" i="0" u="none" strike="noStrike" kern="1200" cap="none" spc="0" baseline="0">
                <a:solidFill>
                  <a:srgbClr val="000000"/>
                </a:solidFill>
                <a:uFillTx/>
                <a:latin typeface="Cambria"/>
                <a:ea typeface="MS Mincho"/>
                <a:cs typeface="Times New Roman"/>
              </a:rPr>
              <a:t> </a:t>
            </a:r>
            <a:endParaRPr lang="en-GB" sz="1400" b="0" i="0" u="none" strike="noStrike" kern="1200" cap="none" spc="0" baseline="0">
              <a:solidFill>
                <a:srgbClr val="000000"/>
              </a:solidFill>
              <a:uFillTx/>
              <a:latin typeface="Cambria"/>
              <a:ea typeface="MS Mincho"/>
              <a:cs typeface="Times New Roman"/>
            </a:endParaRPr>
          </a:p>
          <a:p>
            <a:pPr marL="0" marR="0" lvl="0" indent="0" algn="ctr" defTabSz="103903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1050" b="0" i="0" u="none" strike="noStrike" kern="1200" cap="none" spc="0" baseline="0">
                <a:solidFill>
                  <a:srgbClr val="000000"/>
                </a:solidFill>
                <a:uFillTx/>
                <a:latin typeface="Cambria"/>
                <a:ea typeface="MS Mincho"/>
                <a:cs typeface="Times New Roman"/>
              </a:rPr>
              <a:t>Metabolites excreted via kidneys – care in renal impairment </a:t>
            </a:r>
            <a:endParaRPr lang="en-GB" sz="2000" b="0" i="0" u="none" strike="noStrike" kern="1200" cap="none" spc="0" baseline="0">
              <a:solidFill>
                <a:srgbClr val="000000"/>
              </a:solidFill>
              <a:uFillTx/>
              <a:latin typeface="Cambria"/>
              <a:ea typeface="MS Mincho"/>
              <a:cs typeface="Times New Roman"/>
            </a:endParaRPr>
          </a:p>
        </p:txBody>
      </p:sp>
      <p:sp>
        <p:nvSpPr>
          <p:cNvPr id="5" name="Oval 40"/>
          <p:cNvSpPr/>
          <p:nvPr/>
        </p:nvSpPr>
        <p:spPr>
          <a:xfrm>
            <a:off x="1206523" y="914079"/>
            <a:ext cx="1728188" cy="922336"/>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2D050"/>
          </a:solidFill>
          <a:ln w="9528">
            <a:solidFill>
              <a:srgbClr val="92D050"/>
            </a:solidFill>
            <a:prstDash val="solid"/>
            <a:round/>
          </a:ln>
          <a:effectLst>
            <a:outerShdw dist="22997" dir="5400000" algn="tl">
              <a:srgbClr val="808080">
                <a:alpha val="34999"/>
              </a:srgbClr>
            </a:outerShdw>
          </a:effectLst>
        </p:spPr>
        <p:txBody>
          <a:bodyPr vert="horz" wrap="square" lIns="91440" tIns="45720" rIns="91440" bIns="45720" anchor="ctr" anchorCtr="0" compatLnSpc="1"/>
          <a:lstStyle/>
          <a:p>
            <a:pPr marL="0" marR="0" lvl="0" indent="0" algn="l" defTabSz="103903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2000" b="1" i="0" u="none" strike="noStrike" kern="1200" cap="none" spc="0" baseline="0">
                <a:solidFill>
                  <a:srgbClr val="000000"/>
                </a:solidFill>
                <a:uFillTx/>
                <a:latin typeface="Calibri"/>
              </a:rPr>
              <a:t>Tramadol</a:t>
            </a:r>
          </a:p>
        </p:txBody>
      </p:sp>
      <p:sp>
        <p:nvSpPr>
          <p:cNvPr id="6" name="Oval 40"/>
          <p:cNvSpPr/>
          <p:nvPr/>
        </p:nvSpPr>
        <p:spPr>
          <a:xfrm>
            <a:off x="198415" y="3351038"/>
            <a:ext cx="1836709" cy="922336"/>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2D050"/>
          </a:solidFill>
          <a:ln w="9528">
            <a:solidFill>
              <a:srgbClr val="92D050"/>
            </a:solidFill>
            <a:prstDash val="solid"/>
            <a:round/>
          </a:ln>
          <a:effectLst>
            <a:outerShdw dist="22997" dir="5400000" algn="tl">
              <a:srgbClr val="808080">
                <a:alpha val="34999"/>
              </a:srgbClr>
            </a:outerShdw>
          </a:effectLst>
        </p:spPr>
        <p:txBody>
          <a:bodyPr vert="horz" wrap="square" lIns="91440" tIns="45720" rIns="91440" bIns="45720" anchor="ctr" anchorCtr="1" compatLnSpc="1"/>
          <a:lstStyle/>
          <a:p>
            <a:pPr marL="0" marR="0" lvl="0" indent="0" algn="ctr" defTabSz="103903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2000" b="1" i="0" u="none" strike="noStrike" kern="1200" cap="none" spc="0" baseline="0" dirty="0">
                <a:solidFill>
                  <a:srgbClr val="000000"/>
                </a:solidFill>
                <a:uFillTx/>
                <a:latin typeface="Calibri"/>
              </a:rPr>
              <a:t>SC Alfentanil</a:t>
            </a:r>
          </a:p>
        </p:txBody>
      </p:sp>
      <p:sp>
        <p:nvSpPr>
          <p:cNvPr id="7" name="Oval 40"/>
          <p:cNvSpPr/>
          <p:nvPr/>
        </p:nvSpPr>
        <p:spPr>
          <a:xfrm>
            <a:off x="406414" y="5646255"/>
            <a:ext cx="2870639" cy="130272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2D050"/>
          </a:solidFill>
          <a:ln w="9528">
            <a:solidFill>
              <a:srgbClr val="92D050"/>
            </a:solidFill>
            <a:prstDash val="solid"/>
            <a:round/>
          </a:ln>
          <a:effectLst>
            <a:outerShdw dist="22997" dir="5400000" algn="tl">
              <a:srgbClr val="808080">
                <a:alpha val="34999"/>
              </a:srgbClr>
            </a:outerShdw>
          </a:effectLst>
        </p:spPr>
        <p:txBody>
          <a:bodyPr vert="horz" wrap="square" lIns="91440" tIns="45720" rIns="91440" bIns="45720" anchor="ctr" anchorCtr="0" compatLnSpc="1"/>
          <a:lstStyle/>
          <a:p>
            <a:pPr marL="0" marR="0" lvl="0" indent="0" algn="ctr" defTabSz="103903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2000" b="1" i="0" u="none" strike="noStrike" kern="1200" cap="none" spc="0" baseline="0">
                <a:solidFill>
                  <a:srgbClr val="000000"/>
                </a:solidFill>
                <a:uFillTx/>
                <a:latin typeface="Calibri"/>
              </a:rPr>
              <a:t>Fentanyl Patch</a:t>
            </a:r>
          </a:p>
          <a:p>
            <a:pPr marL="0" marR="0" lvl="0" indent="0" algn="ctr" defTabSz="103903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600" b="0" i="0" u="none" strike="noStrike" kern="1200" cap="none" spc="0" baseline="0">
                <a:solidFill>
                  <a:srgbClr val="000000"/>
                </a:solidFill>
                <a:uFillTx/>
                <a:latin typeface="Calibri"/>
              </a:rPr>
              <a:t>Round down to nearest patch size</a:t>
            </a:r>
          </a:p>
          <a:p>
            <a:pPr marL="0" marR="0" lvl="0" indent="0" algn="l" defTabSz="1039032"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2000" b="0" i="0" u="none" strike="noStrike" kern="1200" cap="none" spc="0" baseline="0">
              <a:solidFill>
                <a:srgbClr val="000000"/>
              </a:solidFill>
              <a:uFillTx/>
              <a:latin typeface="Calibri"/>
            </a:endParaRPr>
          </a:p>
        </p:txBody>
      </p:sp>
      <p:sp>
        <p:nvSpPr>
          <p:cNvPr id="8" name="Oval 40"/>
          <p:cNvSpPr/>
          <p:nvPr/>
        </p:nvSpPr>
        <p:spPr>
          <a:xfrm>
            <a:off x="3682032" y="6239572"/>
            <a:ext cx="3528395" cy="114146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2D050"/>
          </a:solidFill>
          <a:ln w="9528">
            <a:solidFill>
              <a:srgbClr val="92D050"/>
            </a:solidFill>
            <a:prstDash val="solid"/>
            <a:round/>
          </a:ln>
          <a:effectLst>
            <a:outerShdw dist="22997" dir="5400000" algn="tl">
              <a:srgbClr val="808080">
                <a:alpha val="34999"/>
              </a:srgbClr>
            </a:outerShdw>
          </a:effectLst>
        </p:spPr>
        <p:txBody>
          <a:bodyPr vert="horz" wrap="square" lIns="91440" tIns="45720" rIns="91440" bIns="45720" anchor="ctr" anchorCtr="0" compatLnSpc="1"/>
          <a:lstStyle/>
          <a:p>
            <a:pPr marL="0" marR="0" lvl="0" indent="0" algn="l" defTabSz="103903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2000" b="1" i="0" u="none" strike="noStrike" kern="1200" cap="none" spc="0" baseline="0">
                <a:solidFill>
                  <a:srgbClr val="000000"/>
                </a:solidFill>
                <a:uFillTx/>
                <a:latin typeface="Calibri"/>
              </a:rPr>
              <a:t>Buprenorphine Patch</a:t>
            </a:r>
          </a:p>
          <a:p>
            <a:pPr marL="0" marR="0" lvl="0" indent="0" algn="ctr" defTabSz="103903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600" b="0" i="0" u="none" strike="noStrike" kern="1200" cap="none" spc="0" baseline="0">
                <a:solidFill>
                  <a:srgbClr val="000000"/>
                </a:solidFill>
                <a:uFillTx/>
                <a:latin typeface="Calibri"/>
              </a:rPr>
              <a:t>Round down to nearest patch size</a:t>
            </a:r>
          </a:p>
        </p:txBody>
      </p:sp>
      <p:sp>
        <p:nvSpPr>
          <p:cNvPr id="9" name="Oval 40"/>
          <p:cNvSpPr/>
          <p:nvPr/>
        </p:nvSpPr>
        <p:spPr>
          <a:xfrm>
            <a:off x="8335313" y="4428704"/>
            <a:ext cx="2088233" cy="922336"/>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2D050"/>
          </a:solidFill>
          <a:ln w="9528">
            <a:solidFill>
              <a:srgbClr val="92D050"/>
            </a:solidFill>
            <a:prstDash val="solid"/>
            <a:round/>
          </a:ln>
          <a:effectLst>
            <a:outerShdw dist="22997" dir="5400000" algn="tl">
              <a:srgbClr val="808080">
                <a:alpha val="34999"/>
              </a:srgbClr>
            </a:outerShdw>
          </a:effectLst>
        </p:spPr>
        <p:txBody>
          <a:bodyPr vert="horz" wrap="square" lIns="91440" tIns="45720" rIns="91440" bIns="45720" anchor="ctr" anchorCtr="1" compatLnSpc="1"/>
          <a:lstStyle/>
          <a:p>
            <a:pPr marL="0" marR="0" lvl="0" indent="0" algn="ctr" defTabSz="103903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2000" b="1" i="0" u="none" strike="noStrike" kern="1200" cap="none" spc="0" baseline="0">
                <a:solidFill>
                  <a:srgbClr val="000000"/>
                </a:solidFill>
                <a:uFillTx/>
                <a:latin typeface="Calibri"/>
              </a:rPr>
              <a:t>Oral Oxycodone</a:t>
            </a:r>
          </a:p>
        </p:txBody>
      </p:sp>
      <p:sp>
        <p:nvSpPr>
          <p:cNvPr id="10" name="Oval 40"/>
          <p:cNvSpPr/>
          <p:nvPr/>
        </p:nvSpPr>
        <p:spPr>
          <a:xfrm>
            <a:off x="8218023" y="2701201"/>
            <a:ext cx="2232251" cy="1005181"/>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2D050"/>
          </a:solidFill>
          <a:ln w="9528">
            <a:solidFill>
              <a:srgbClr val="92D050"/>
            </a:solidFill>
            <a:prstDash val="solid"/>
            <a:round/>
          </a:ln>
          <a:effectLst>
            <a:outerShdw dist="22997" dir="5400000" algn="tl">
              <a:srgbClr val="808080">
                <a:alpha val="34999"/>
              </a:srgbClr>
            </a:outerShdw>
          </a:effectLst>
        </p:spPr>
        <p:txBody>
          <a:bodyPr vert="horz" wrap="square" lIns="91440" tIns="45720" rIns="91440" bIns="45720" anchor="ctr" anchorCtr="1" compatLnSpc="1"/>
          <a:lstStyle/>
          <a:p>
            <a:pPr marL="0" marR="0" lvl="0" indent="0" algn="ctr" defTabSz="103903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2000" b="1" i="0" u="none" strike="noStrike" kern="1200" cap="none" spc="0" baseline="0">
                <a:solidFill>
                  <a:srgbClr val="000000"/>
                </a:solidFill>
                <a:uFillTx/>
                <a:latin typeface="Calibri"/>
              </a:rPr>
              <a:t>SC Diamorphine</a:t>
            </a:r>
          </a:p>
        </p:txBody>
      </p:sp>
      <p:sp>
        <p:nvSpPr>
          <p:cNvPr id="11" name="Oval 40"/>
          <p:cNvSpPr/>
          <p:nvPr/>
        </p:nvSpPr>
        <p:spPr>
          <a:xfrm>
            <a:off x="7687253" y="533762"/>
            <a:ext cx="2736293" cy="1072865"/>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2D050"/>
          </a:solidFill>
          <a:ln w="9528">
            <a:solidFill>
              <a:srgbClr val="92D050"/>
            </a:solidFill>
            <a:prstDash val="solid"/>
            <a:round/>
          </a:ln>
          <a:effectLst>
            <a:outerShdw dist="22997" dir="5400000" algn="tl">
              <a:srgbClr val="808080">
                <a:alpha val="34999"/>
              </a:srgbClr>
            </a:outerShdw>
          </a:effectLst>
        </p:spPr>
        <p:txBody>
          <a:bodyPr vert="horz" wrap="square" lIns="91440" tIns="45720" rIns="91440" bIns="45720" anchor="ctr" anchorCtr="0" compatLnSpc="1"/>
          <a:lstStyle/>
          <a:p>
            <a:pPr marL="0" marR="0" lvl="0" indent="0" algn="l" defTabSz="103903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2000" b="1" i="0" u="none" strike="noStrike" kern="1200" cap="none" spc="0" baseline="0" dirty="0">
                <a:solidFill>
                  <a:srgbClr val="000000"/>
                </a:solidFill>
                <a:uFillTx/>
                <a:latin typeface="Calibri"/>
              </a:rPr>
              <a:t>Codeine/</a:t>
            </a:r>
          </a:p>
          <a:p>
            <a:pPr marL="0" marR="0" lvl="0" indent="0" algn="l" defTabSz="103903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2000" b="1" i="0" u="none" strike="noStrike" kern="1200" cap="none" spc="0" baseline="0" dirty="0">
                <a:solidFill>
                  <a:srgbClr val="000000"/>
                </a:solidFill>
                <a:uFillTx/>
                <a:latin typeface="Calibri"/>
              </a:rPr>
              <a:t>Dihydrocodeine</a:t>
            </a:r>
          </a:p>
        </p:txBody>
      </p:sp>
      <p:sp>
        <p:nvSpPr>
          <p:cNvPr id="12" name="Oval 40"/>
          <p:cNvSpPr/>
          <p:nvPr/>
        </p:nvSpPr>
        <p:spPr>
          <a:xfrm>
            <a:off x="8119295" y="6386681"/>
            <a:ext cx="2088233" cy="922336"/>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2D050"/>
          </a:solidFill>
          <a:ln w="9528">
            <a:solidFill>
              <a:srgbClr val="92D050"/>
            </a:solidFill>
            <a:prstDash val="solid"/>
            <a:round/>
          </a:ln>
          <a:effectLst>
            <a:outerShdw dist="22997" dir="5400000" algn="tl">
              <a:srgbClr val="808080">
                <a:alpha val="34999"/>
              </a:srgbClr>
            </a:outerShdw>
          </a:effectLst>
        </p:spPr>
        <p:txBody>
          <a:bodyPr vert="horz" wrap="square" lIns="91440" tIns="45720" rIns="91440" bIns="45720" anchor="ctr" anchorCtr="1" compatLnSpc="1"/>
          <a:lstStyle/>
          <a:p>
            <a:pPr marL="0" marR="0" lvl="0" indent="0" algn="ctr" defTabSz="103903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2000" b="1" i="0" u="none" strike="noStrike" kern="1200" cap="none" spc="0" baseline="0">
                <a:solidFill>
                  <a:srgbClr val="000000"/>
                </a:solidFill>
                <a:uFillTx/>
                <a:latin typeface="Calibri"/>
              </a:rPr>
              <a:t>SC Oxycodone</a:t>
            </a:r>
          </a:p>
        </p:txBody>
      </p:sp>
      <p:sp>
        <p:nvSpPr>
          <p:cNvPr id="13" name="Right Arrow 17"/>
          <p:cNvSpPr/>
          <p:nvPr/>
        </p:nvSpPr>
        <p:spPr>
          <a:xfrm rot="5400013">
            <a:off x="5188881" y="5669161"/>
            <a:ext cx="874733" cy="198479"/>
          </a:xfrm>
          <a:custGeom>
            <a:avLst>
              <a:gd name="f0" fmla="val 19149"/>
              <a:gd name="f1" fmla="val 5400"/>
            </a:avLst>
            <a:gdLst>
              <a:gd name="f2" fmla="val 10800000"/>
              <a:gd name="f3" fmla="val 5400000"/>
              <a:gd name="f4" fmla="val 180"/>
              <a:gd name="f5" fmla="val w"/>
              <a:gd name="f6" fmla="val h"/>
              <a:gd name="f7" fmla="val 0"/>
              <a:gd name="f8" fmla="val 21600"/>
              <a:gd name="f9" fmla="val 10800"/>
              <a:gd name="f10" fmla="+- 0 0 0"/>
              <a:gd name="f11" fmla="+- 0 0 180"/>
              <a:gd name="f12" fmla="*/ f5 1 21600"/>
              <a:gd name="f13" fmla="*/ f6 1 21600"/>
              <a:gd name="f14" fmla="val f7"/>
              <a:gd name="f15" fmla="val f8"/>
              <a:gd name="f16" fmla="pin 0 f0 21600"/>
              <a:gd name="f17" fmla="pin 0 f1 10800"/>
              <a:gd name="f18" fmla="*/ f10 f2 1"/>
              <a:gd name="f19" fmla="*/ f11 f2 1"/>
              <a:gd name="f20" fmla="+- f15 0 f14"/>
              <a:gd name="f21" fmla="val f16"/>
              <a:gd name="f22" fmla="val f17"/>
              <a:gd name="f23" fmla="*/ f16 f12 1"/>
              <a:gd name="f24" fmla="*/ f17 f13 1"/>
              <a:gd name="f25" fmla="*/ f18 1 f4"/>
              <a:gd name="f26" fmla="*/ f19 1 f4"/>
              <a:gd name="f27" fmla="*/ f20 1 21600"/>
              <a:gd name="f28" fmla="+- 21600 0 f22"/>
              <a:gd name="f29" fmla="+- 21600 0 f21"/>
              <a:gd name="f30" fmla="*/ f22 f13 1"/>
              <a:gd name="f31" fmla="*/ f21 f12 1"/>
              <a:gd name="f32" fmla="+- f25 0 f3"/>
              <a:gd name="f33" fmla="+- f26 0 f3"/>
              <a:gd name="f34" fmla="*/ 0 f27 1"/>
              <a:gd name="f35" fmla="*/ 21600 f27 1"/>
              <a:gd name="f36" fmla="*/ f29 f22 1"/>
              <a:gd name="f37" fmla="*/ f28 f13 1"/>
              <a:gd name="f38" fmla="*/ f36 1 10800"/>
              <a:gd name="f39" fmla="*/ f34 1 f27"/>
              <a:gd name="f40" fmla="*/ f35 1 f27"/>
              <a:gd name="f41" fmla="+- f21 f38 0"/>
              <a:gd name="f42" fmla="*/ f39 f12 1"/>
              <a:gd name="f43" fmla="*/ f39 f13 1"/>
              <a:gd name="f44" fmla="*/ f40 f13 1"/>
              <a:gd name="f45" fmla="*/ f41 f12 1"/>
            </a:gdLst>
            <a:ahLst>
              <a:ahXY gdRefX="f0" minX="f7" maxX="f8" gdRefY="f1" minY="f7" maxY="f9">
                <a:pos x="f23" y="f24"/>
              </a:ahXY>
            </a:ahLst>
            <a:cxnLst>
              <a:cxn ang="3cd4">
                <a:pos x="hc" y="t"/>
              </a:cxn>
              <a:cxn ang="0">
                <a:pos x="r" y="vc"/>
              </a:cxn>
              <a:cxn ang="cd4">
                <a:pos x="hc" y="b"/>
              </a:cxn>
              <a:cxn ang="cd2">
                <a:pos x="l" y="vc"/>
              </a:cxn>
              <a:cxn ang="f32">
                <a:pos x="f31" y="f43"/>
              </a:cxn>
              <a:cxn ang="f33">
                <a:pos x="f31" y="f44"/>
              </a:cxn>
            </a:cxnLst>
            <a:rect l="f42" t="f30" r="f45" b="f37"/>
            <a:pathLst>
              <a:path w="21600" h="21600">
                <a:moveTo>
                  <a:pt x="f7" y="f22"/>
                </a:moveTo>
                <a:lnTo>
                  <a:pt x="f21" y="f22"/>
                </a:lnTo>
                <a:lnTo>
                  <a:pt x="f21" y="f7"/>
                </a:lnTo>
                <a:lnTo>
                  <a:pt x="f8" y="f9"/>
                </a:lnTo>
                <a:lnTo>
                  <a:pt x="f21" y="f8"/>
                </a:lnTo>
                <a:lnTo>
                  <a:pt x="f21" y="f28"/>
                </a:lnTo>
                <a:lnTo>
                  <a:pt x="f7" y="f28"/>
                </a:lnTo>
                <a:close/>
              </a:path>
            </a:pathLst>
          </a:custGeom>
          <a:solidFill>
            <a:srgbClr val="4F81BD"/>
          </a:solidFill>
          <a:ln w="25402">
            <a:solidFill>
              <a:srgbClr val="385D8A"/>
            </a:solidFill>
            <a:prstDash val="solid"/>
          </a:ln>
        </p:spPr>
        <p:txBody>
          <a:bodyPr vert="horz" wrap="square" lIns="103903" tIns="51956" rIns="103903" bIns="51956" anchor="ctr" anchorCtr="1" compatLnSpc="1"/>
          <a:lstStyle/>
          <a:p>
            <a:pPr marL="0" marR="0" lvl="0" indent="0" algn="ctr" defTabSz="1039032"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2000" b="0" i="0" u="none" strike="noStrike" kern="1200" cap="none" spc="0" baseline="0">
              <a:solidFill>
                <a:srgbClr val="FFFFFF"/>
              </a:solidFill>
              <a:uFillTx/>
              <a:latin typeface="Calibri"/>
            </a:endParaRPr>
          </a:p>
        </p:txBody>
      </p:sp>
      <p:sp>
        <p:nvSpPr>
          <p:cNvPr id="14" name="Right Arrow 18"/>
          <p:cNvSpPr/>
          <p:nvPr/>
        </p:nvSpPr>
        <p:spPr>
          <a:xfrm rot="5400013">
            <a:off x="9019827" y="5806290"/>
            <a:ext cx="922335" cy="238450"/>
          </a:xfrm>
          <a:custGeom>
            <a:avLst>
              <a:gd name="f0" fmla="val 18802"/>
              <a:gd name="f1" fmla="val 5400"/>
            </a:avLst>
            <a:gdLst>
              <a:gd name="f2" fmla="val 10800000"/>
              <a:gd name="f3" fmla="val 5400000"/>
              <a:gd name="f4" fmla="val 180"/>
              <a:gd name="f5" fmla="val w"/>
              <a:gd name="f6" fmla="val h"/>
              <a:gd name="f7" fmla="val 0"/>
              <a:gd name="f8" fmla="val 21600"/>
              <a:gd name="f9" fmla="val 10800"/>
              <a:gd name="f10" fmla="+- 0 0 0"/>
              <a:gd name="f11" fmla="+- 0 0 180"/>
              <a:gd name="f12" fmla="*/ f5 1 21600"/>
              <a:gd name="f13" fmla="*/ f6 1 21600"/>
              <a:gd name="f14" fmla="val f7"/>
              <a:gd name="f15" fmla="val f8"/>
              <a:gd name="f16" fmla="pin 0 f0 21600"/>
              <a:gd name="f17" fmla="pin 0 f1 10800"/>
              <a:gd name="f18" fmla="*/ f10 f2 1"/>
              <a:gd name="f19" fmla="*/ f11 f2 1"/>
              <a:gd name="f20" fmla="+- f15 0 f14"/>
              <a:gd name="f21" fmla="val f16"/>
              <a:gd name="f22" fmla="val f17"/>
              <a:gd name="f23" fmla="*/ f16 f12 1"/>
              <a:gd name="f24" fmla="*/ f17 f13 1"/>
              <a:gd name="f25" fmla="*/ f18 1 f4"/>
              <a:gd name="f26" fmla="*/ f19 1 f4"/>
              <a:gd name="f27" fmla="*/ f20 1 21600"/>
              <a:gd name="f28" fmla="+- 21600 0 f22"/>
              <a:gd name="f29" fmla="+- 21600 0 f21"/>
              <a:gd name="f30" fmla="*/ f22 f13 1"/>
              <a:gd name="f31" fmla="*/ f21 f12 1"/>
              <a:gd name="f32" fmla="+- f25 0 f3"/>
              <a:gd name="f33" fmla="+- f26 0 f3"/>
              <a:gd name="f34" fmla="*/ 0 f27 1"/>
              <a:gd name="f35" fmla="*/ 21600 f27 1"/>
              <a:gd name="f36" fmla="*/ f29 f22 1"/>
              <a:gd name="f37" fmla="*/ f28 f13 1"/>
              <a:gd name="f38" fmla="*/ f36 1 10800"/>
              <a:gd name="f39" fmla="*/ f34 1 f27"/>
              <a:gd name="f40" fmla="*/ f35 1 f27"/>
              <a:gd name="f41" fmla="+- f21 f38 0"/>
              <a:gd name="f42" fmla="*/ f39 f12 1"/>
              <a:gd name="f43" fmla="*/ f39 f13 1"/>
              <a:gd name="f44" fmla="*/ f40 f13 1"/>
              <a:gd name="f45" fmla="*/ f41 f12 1"/>
            </a:gdLst>
            <a:ahLst>
              <a:ahXY gdRefX="f0" minX="f7" maxX="f8" gdRefY="f1" minY="f7" maxY="f9">
                <a:pos x="f23" y="f24"/>
              </a:ahXY>
            </a:ahLst>
            <a:cxnLst>
              <a:cxn ang="3cd4">
                <a:pos x="hc" y="t"/>
              </a:cxn>
              <a:cxn ang="0">
                <a:pos x="r" y="vc"/>
              </a:cxn>
              <a:cxn ang="cd4">
                <a:pos x="hc" y="b"/>
              </a:cxn>
              <a:cxn ang="cd2">
                <a:pos x="l" y="vc"/>
              </a:cxn>
              <a:cxn ang="f32">
                <a:pos x="f31" y="f43"/>
              </a:cxn>
              <a:cxn ang="f33">
                <a:pos x="f31" y="f44"/>
              </a:cxn>
            </a:cxnLst>
            <a:rect l="f42" t="f30" r="f45" b="f37"/>
            <a:pathLst>
              <a:path w="21600" h="21600">
                <a:moveTo>
                  <a:pt x="f7" y="f22"/>
                </a:moveTo>
                <a:lnTo>
                  <a:pt x="f21" y="f22"/>
                </a:lnTo>
                <a:lnTo>
                  <a:pt x="f21" y="f7"/>
                </a:lnTo>
                <a:lnTo>
                  <a:pt x="f8" y="f9"/>
                </a:lnTo>
                <a:lnTo>
                  <a:pt x="f21" y="f8"/>
                </a:lnTo>
                <a:lnTo>
                  <a:pt x="f21" y="f28"/>
                </a:lnTo>
                <a:lnTo>
                  <a:pt x="f7" y="f28"/>
                </a:lnTo>
                <a:close/>
              </a:path>
            </a:pathLst>
          </a:custGeom>
          <a:solidFill>
            <a:srgbClr val="4F81BD"/>
          </a:solidFill>
          <a:ln w="25402">
            <a:solidFill>
              <a:srgbClr val="385D8A"/>
            </a:solidFill>
            <a:prstDash val="solid"/>
          </a:ln>
        </p:spPr>
        <p:txBody>
          <a:bodyPr vert="horz" wrap="square" lIns="103903" tIns="51956" rIns="103903" bIns="51956" anchor="ctr" anchorCtr="1" compatLnSpc="1"/>
          <a:lstStyle/>
          <a:p>
            <a:pPr marL="0" marR="0" lvl="0" indent="0" algn="ctr" defTabSz="1039032"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2000" b="0" i="0" u="none" strike="noStrike" kern="1200" cap="none" spc="0" baseline="0">
              <a:solidFill>
                <a:srgbClr val="FFFFFF"/>
              </a:solidFill>
              <a:uFillTx/>
              <a:latin typeface="Calibri"/>
            </a:endParaRPr>
          </a:p>
        </p:txBody>
      </p:sp>
      <p:sp>
        <p:nvSpPr>
          <p:cNvPr id="15" name="Right Arrow 19"/>
          <p:cNvSpPr/>
          <p:nvPr/>
        </p:nvSpPr>
        <p:spPr>
          <a:xfrm rot="8848279">
            <a:off x="2044506" y="4940497"/>
            <a:ext cx="1970559" cy="229486"/>
          </a:xfrm>
          <a:custGeom>
            <a:avLst>
              <a:gd name="f0" fmla="val 20342"/>
              <a:gd name="f1" fmla="val 5400"/>
            </a:avLst>
            <a:gdLst>
              <a:gd name="f2" fmla="val 10800000"/>
              <a:gd name="f3" fmla="val 5400000"/>
              <a:gd name="f4" fmla="val 180"/>
              <a:gd name="f5" fmla="val w"/>
              <a:gd name="f6" fmla="val h"/>
              <a:gd name="f7" fmla="val 0"/>
              <a:gd name="f8" fmla="val 21600"/>
              <a:gd name="f9" fmla="val 10800"/>
              <a:gd name="f10" fmla="+- 0 0 0"/>
              <a:gd name="f11" fmla="+- 0 0 180"/>
              <a:gd name="f12" fmla="*/ f5 1 21600"/>
              <a:gd name="f13" fmla="*/ f6 1 21600"/>
              <a:gd name="f14" fmla="val f7"/>
              <a:gd name="f15" fmla="val f8"/>
              <a:gd name="f16" fmla="pin 0 f0 21600"/>
              <a:gd name="f17" fmla="pin 0 f1 10800"/>
              <a:gd name="f18" fmla="*/ f10 f2 1"/>
              <a:gd name="f19" fmla="*/ f11 f2 1"/>
              <a:gd name="f20" fmla="+- f15 0 f14"/>
              <a:gd name="f21" fmla="val f16"/>
              <a:gd name="f22" fmla="val f17"/>
              <a:gd name="f23" fmla="*/ f16 f12 1"/>
              <a:gd name="f24" fmla="*/ f17 f13 1"/>
              <a:gd name="f25" fmla="*/ f18 1 f4"/>
              <a:gd name="f26" fmla="*/ f19 1 f4"/>
              <a:gd name="f27" fmla="*/ f20 1 21600"/>
              <a:gd name="f28" fmla="+- 21600 0 f22"/>
              <a:gd name="f29" fmla="+- 21600 0 f21"/>
              <a:gd name="f30" fmla="*/ f22 f13 1"/>
              <a:gd name="f31" fmla="*/ f21 f12 1"/>
              <a:gd name="f32" fmla="+- f25 0 f3"/>
              <a:gd name="f33" fmla="+- f26 0 f3"/>
              <a:gd name="f34" fmla="*/ 0 f27 1"/>
              <a:gd name="f35" fmla="*/ 21600 f27 1"/>
              <a:gd name="f36" fmla="*/ f29 f22 1"/>
              <a:gd name="f37" fmla="*/ f28 f13 1"/>
              <a:gd name="f38" fmla="*/ f36 1 10800"/>
              <a:gd name="f39" fmla="*/ f34 1 f27"/>
              <a:gd name="f40" fmla="*/ f35 1 f27"/>
              <a:gd name="f41" fmla="+- f21 f38 0"/>
              <a:gd name="f42" fmla="*/ f39 f12 1"/>
              <a:gd name="f43" fmla="*/ f39 f13 1"/>
              <a:gd name="f44" fmla="*/ f40 f13 1"/>
              <a:gd name="f45" fmla="*/ f41 f12 1"/>
            </a:gdLst>
            <a:ahLst>
              <a:ahXY gdRefX="f0" minX="f7" maxX="f8" gdRefY="f1" minY="f7" maxY="f9">
                <a:pos x="f23" y="f24"/>
              </a:ahXY>
            </a:ahLst>
            <a:cxnLst>
              <a:cxn ang="3cd4">
                <a:pos x="hc" y="t"/>
              </a:cxn>
              <a:cxn ang="0">
                <a:pos x="r" y="vc"/>
              </a:cxn>
              <a:cxn ang="cd4">
                <a:pos x="hc" y="b"/>
              </a:cxn>
              <a:cxn ang="cd2">
                <a:pos x="l" y="vc"/>
              </a:cxn>
              <a:cxn ang="f32">
                <a:pos x="f31" y="f43"/>
              </a:cxn>
              <a:cxn ang="f33">
                <a:pos x="f31" y="f44"/>
              </a:cxn>
            </a:cxnLst>
            <a:rect l="f42" t="f30" r="f45" b="f37"/>
            <a:pathLst>
              <a:path w="21600" h="21600">
                <a:moveTo>
                  <a:pt x="f7" y="f22"/>
                </a:moveTo>
                <a:lnTo>
                  <a:pt x="f21" y="f22"/>
                </a:lnTo>
                <a:lnTo>
                  <a:pt x="f21" y="f7"/>
                </a:lnTo>
                <a:lnTo>
                  <a:pt x="f8" y="f9"/>
                </a:lnTo>
                <a:lnTo>
                  <a:pt x="f21" y="f8"/>
                </a:lnTo>
                <a:lnTo>
                  <a:pt x="f21" y="f28"/>
                </a:lnTo>
                <a:lnTo>
                  <a:pt x="f7" y="f28"/>
                </a:lnTo>
                <a:close/>
              </a:path>
            </a:pathLst>
          </a:custGeom>
          <a:solidFill>
            <a:srgbClr val="4F81BD"/>
          </a:solidFill>
          <a:ln w="25402">
            <a:solidFill>
              <a:srgbClr val="385D8A"/>
            </a:solidFill>
            <a:prstDash val="solid"/>
          </a:ln>
        </p:spPr>
        <p:txBody>
          <a:bodyPr vert="horz" wrap="square" lIns="103903" tIns="51956" rIns="103903" bIns="51956" anchor="ctr" anchorCtr="1" compatLnSpc="1"/>
          <a:lstStyle/>
          <a:p>
            <a:pPr marL="0" marR="0" lvl="0" indent="0" algn="ctr" defTabSz="1039032"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2000" b="0" i="0" u="none" strike="noStrike" kern="1200" cap="none" spc="0" baseline="0">
              <a:solidFill>
                <a:srgbClr val="FFFFFF"/>
              </a:solidFill>
              <a:uFillTx/>
              <a:latin typeface="Calibri"/>
            </a:endParaRPr>
          </a:p>
        </p:txBody>
      </p:sp>
      <p:sp>
        <p:nvSpPr>
          <p:cNvPr id="16" name="Right Arrow 20"/>
          <p:cNvSpPr/>
          <p:nvPr/>
        </p:nvSpPr>
        <p:spPr>
          <a:xfrm rot="10799991">
            <a:off x="2025158" y="3622002"/>
            <a:ext cx="1701634" cy="165826"/>
          </a:xfrm>
          <a:custGeom>
            <a:avLst>
              <a:gd name="f0" fmla="val 20548"/>
              <a:gd name="f1" fmla="val 5400"/>
            </a:avLst>
            <a:gdLst>
              <a:gd name="f2" fmla="val 10800000"/>
              <a:gd name="f3" fmla="val 5400000"/>
              <a:gd name="f4" fmla="val 180"/>
              <a:gd name="f5" fmla="val w"/>
              <a:gd name="f6" fmla="val h"/>
              <a:gd name="f7" fmla="val 0"/>
              <a:gd name="f8" fmla="val 21600"/>
              <a:gd name="f9" fmla="val 10800"/>
              <a:gd name="f10" fmla="+- 0 0 0"/>
              <a:gd name="f11" fmla="+- 0 0 180"/>
              <a:gd name="f12" fmla="*/ f5 1 21600"/>
              <a:gd name="f13" fmla="*/ f6 1 21600"/>
              <a:gd name="f14" fmla="val f7"/>
              <a:gd name="f15" fmla="val f8"/>
              <a:gd name="f16" fmla="pin 0 f0 21600"/>
              <a:gd name="f17" fmla="pin 0 f1 10800"/>
              <a:gd name="f18" fmla="*/ f10 f2 1"/>
              <a:gd name="f19" fmla="*/ f11 f2 1"/>
              <a:gd name="f20" fmla="+- f15 0 f14"/>
              <a:gd name="f21" fmla="val f16"/>
              <a:gd name="f22" fmla="val f17"/>
              <a:gd name="f23" fmla="*/ f16 f12 1"/>
              <a:gd name="f24" fmla="*/ f17 f13 1"/>
              <a:gd name="f25" fmla="*/ f18 1 f4"/>
              <a:gd name="f26" fmla="*/ f19 1 f4"/>
              <a:gd name="f27" fmla="*/ f20 1 21600"/>
              <a:gd name="f28" fmla="+- 21600 0 f22"/>
              <a:gd name="f29" fmla="+- 21600 0 f21"/>
              <a:gd name="f30" fmla="*/ f22 f13 1"/>
              <a:gd name="f31" fmla="*/ f21 f12 1"/>
              <a:gd name="f32" fmla="+- f25 0 f3"/>
              <a:gd name="f33" fmla="+- f26 0 f3"/>
              <a:gd name="f34" fmla="*/ 0 f27 1"/>
              <a:gd name="f35" fmla="*/ 21600 f27 1"/>
              <a:gd name="f36" fmla="*/ f29 f22 1"/>
              <a:gd name="f37" fmla="*/ f28 f13 1"/>
              <a:gd name="f38" fmla="*/ f36 1 10800"/>
              <a:gd name="f39" fmla="*/ f34 1 f27"/>
              <a:gd name="f40" fmla="*/ f35 1 f27"/>
              <a:gd name="f41" fmla="+- f21 f38 0"/>
              <a:gd name="f42" fmla="*/ f39 f12 1"/>
              <a:gd name="f43" fmla="*/ f39 f13 1"/>
              <a:gd name="f44" fmla="*/ f40 f13 1"/>
              <a:gd name="f45" fmla="*/ f41 f12 1"/>
            </a:gdLst>
            <a:ahLst>
              <a:ahXY gdRefX="f0" minX="f7" maxX="f8" gdRefY="f1" minY="f7" maxY="f9">
                <a:pos x="f23" y="f24"/>
              </a:ahXY>
            </a:ahLst>
            <a:cxnLst>
              <a:cxn ang="3cd4">
                <a:pos x="hc" y="t"/>
              </a:cxn>
              <a:cxn ang="0">
                <a:pos x="r" y="vc"/>
              </a:cxn>
              <a:cxn ang="cd4">
                <a:pos x="hc" y="b"/>
              </a:cxn>
              <a:cxn ang="cd2">
                <a:pos x="l" y="vc"/>
              </a:cxn>
              <a:cxn ang="f32">
                <a:pos x="f31" y="f43"/>
              </a:cxn>
              <a:cxn ang="f33">
                <a:pos x="f31" y="f44"/>
              </a:cxn>
            </a:cxnLst>
            <a:rect l="f42" t="f30" r="f45" b="f37"/>
            <a:pathLst>
              <a:path w="21600" h="21600">
                <a:moveTo>
                  <a:pt x="f7" y="f22"/>
                </a:moveTo>
                <a:lnTo>
                  <a:pt x="f21" y="f22"/>
                </a:lnTo>
                <a:lnTo>
                  <a:pt x="f21" y="f7"/>
                </a:lnTo>
                <a:lnTo>
                  <a:pt x="f8" y="f9"/>
                </a:lnTo>
                <a:lnTo>
                  <a:pt x="f21" y="f8"/>
                </a:lnTo>
                <a:lnTo>
                  <a:pt x="f21" y="f28"/>
                </a:lnTo>
                <a:lnTo>
                  <a:pt x="f7" y="f28"/>
                </a:lnTo>
                <a:close/>
              </a:path>
            </a:pathLst>
          </a:custGeom>
          <a:solidFill>
            <a:srgbClr val="4F81BD"/>
          </a:solidFill>
          <a:ln w="25402">
            <a:solidFill>
              <a:srgbClr val="385D8A"/>
            </a:solidFill>
            <a:prstDash val="solid"/>
          </a:ln>
        </p:spPr>
        <p:txBody>
          <a:bodyPr vert="horz" wrap="square" lIns="103903" tIns="51956" rIns="103903" bIns="51956" anchor="ctr" anchorCtr="1" compatLnSpc="1"/>
          <a:lstStyle/>
          <a:p>
            <a:pPr marL="0" marR="0" lvl="0" indent="0" algn="ctr" defTabSz="1039032"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2000" b="0" i="0" u="none" strike="noStrike" kern="1200" cap="none" spc="0" baseline="0">
              <a:solidFill>
                <a:srgbClr val="FFFFFF"/>
              </a:solidFill>
              <a:uFillTx/>
              <a:latin typeface="Calibri"/>
            </a:endParaRPr>
          </a:p>
        </p:txBody>
      </p:sp>
      <p:sp>
        <p:nvSpPr>
          <p:cNvPr id="17" name="Right Arrow 21"/>
          <p:cNvSpPr/>
          <p:nvPr/>
        </p:nvSpPr>
        <p:spPr>
          <a:xfrm rot="13377063">
            <a:off x="2619629" y="2140198"/>
            <a:ext cx="1852098" cy="292205"/>
          </a:xfrm>
          <a:custGeom>
            <a:avLst>
              <a:gd name="f0" fmla="val 19896"/>
              <a:gd name="f1" fmla="val 5400"/>
            </a:avLst>
            <a:gdLst>
              <a:gd name="f2" fmla="val 10800000"/>
              <a:gd name="f3" fmla="val 5400000"/>
              <a:gd name="f4" fmla="val 180"/>
              <a:gd name="f5" fmla="val w"/>
              <a:gd name="f6" fmla="val h"/>
              <a:gd name="f7" fmla="val 0"/>
              <a:gd name="f8" fmla="val 21600"/>
              <a:gd name="f9" fmla="val 10800"/>
              <a:gd name="f10" fmla="+- 0 0 0"/>
              <a:gd name="f11" fmla="+- 0 0 180"/>
              <a:gd name="f12" fmla="*/ f5 1 21600"/>
              <a:gd name="f13" fmla="*/ f6 1 21600"/>
              <a:gd name="f14" fmla="val f7"/>
              <a:gd name="f15" fmla="val f8"/>
              <a:gd name="f16" fmla="pin 0 f0 21600"/>
              <a:gd name="f17" fmla="pin 0 f1 10800"/>
              <a:gd name="f18" fmla="*/ f10 f2 1"/>
              <a:gd name="f19" fmla="*/ f11 f2 1"/>
              <a:gd name="f20" fmla="+- f15 0 f14"/>
              <a:gd name="f21" fmla="val f16"/>
              <a:gd name="f22" fmla="val f17"/>
              <a:gd name="f23" fmla="*/ f16 f12 1"/>
              <a:gd name="f24" fmla="*/ f17 f13 1"/>
              <a:gd name="f25" fmla="*/ f18 1 f4"/>
              <a:gd name="f26" fmla="*/ f19 1 f4"/>
              <a:gd name="f27" fmla="*/ f20 1 21600"/>
              <a:gd name="f28" fmla="+- 21600 0 f22"/>
              <a:gd name="f29" fmla="+- 21600 0 f21"/>
              <a:gd name="f30" fmla="*/ f22 f13 1"/>
              <a:gd name="f31" fmla="*/ f21 f12 1"/>
              <a:gd name="f32" fmla="+- f25 0 f3"/>
              <a:gd name="f33" fmla="+- f26 0 f3"/>
              <a:gd name="f34" fmla="*/ 0 f27 1"/>
              <a:gd name="f35" fmla="*/ 21600 f27 1"/>
              <a:gd name="f36" fmla="*/ f29 f22 1"/>
              <a:gd name="f37" fmla="*/ f28 f13 1"/>
              <a:gd name="f38" fmla="*/ f36 1 10800"/>
              <a:gd name="f39" fmla="*/ f34 1 f27"/>
              <a:gd name="f40" fmla="*/ f35 1 f27"/>
              <a:gd name="f41" fmla="+- f21 f38 0"/>
              <a:gd name="f42" fmla="*/ f39 f12 1"/>
              <a:gd name="f43" fmla="*/ f39 f13 1"/>
              <a:gd name="f44" fmla="*/ f40 f13 1"/>
              <a:gd name="f45" fmla="*/ f41 f12 1"/>
            </a:gdLst>
            <a:ahLst>
              <a:ahXY gdRefX="f0" minX="f7" maxX="f8" gdRefY="f1" minY="f7" maxY="f9">
                <a:pos x="f23" y="f24"/>
              </a:ahXY>
            </a:ahLst>
            <a:cxnLst>
              <a:cxn ang="3cd4">
                <a:pos x="hc" y="t"/>
              </a:cxn>
              <a:cxn ang="0">
                <a:pos x="r" y="vc"/>
              </a:cxn>
              <a:cxn ang="cd4">
                <a:pos x="hc" y="b"/>
              </a:cxn>
              <a:cxn ang="cd2">
                <a:pos x="l" y="vc"/>
              </a:cxn>
              <a:cxn ang="f32">
                <a:pos x="f31" y="f43"/>
              </a:cxn>
              <a:cxn ang="f33">
                <a:pos x="f31" y="f44"/>
              </a:cxn>
            </a:cxnLst>
            <a:rect l="f42" t="f30" r="f45" b="f37"/>
            <a:pathLst>
              <a:path w="21600" h="21600">
                <a:moveTo>
                  <a:pt x="f7" y="f22"/>
                </a:moveTo>
                <a:lnTo>
                  <a:pt x="f21" y="f22"/>
                </a:lnTo>
                <a:lnTo>
                  <a:pt x="f21" y="f7"/>
                </a:lnTo>
                <a:lnTo>
                  <a:pt x="f8" y="f9"/>
                </a:lnTo>
                <a:lnTo>
                  <a:pt x="f21" y="f8"/>
                </a:lnTo>
                <a:lnTo>
                  <a:pt x="f21" y="f28"/>
                </a:lnTo>
                <a:lnTo>
                  <a:pt x="f7" y="f28"/>
                </a:lnTo>
                <a:close/>
              </a:path>
            </a:pathLst>
          </a:custGeom>
          <a:solidFill>
            <a:srgbClr val="4F81BD"/>
          </a:solidFill>
          <a:ln w="25402">
            <a:solidFill>
              <a:srgbClr val="385D8A"/>
            </a:solidFill>
            <a:prstDash val="solid"/>
          </a:ln>
        </p:spPr>
        <p:txBody>
          <a:bodyPr vert="horz" wrap="square" lIns="103903" tIns="51956" rIns="103903" bIns="51956" anchor="ctr" anchorCtr="1" compatLnSpc="1"/>
          <a:lstStyle/>
          <a:p>
            <a:pPr marL="0" marR="0" lvl="0" indent="0" algn="ctr" defTabSz="1039032"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2000" b="0" i="0" u="none" strike="noStrike" kern="1200" cap="none" spc="0" baseline="0">
              <a:solidFill>
                <a:srgbClr val="FFFFFF"/>
              </a:solidFill>
              <a:uFillTx/>
              <a:latin typeface="Calibri"/>
            </a:endParaRPr>
          </a:p>
        </p:txBody>
      </p:sp>
      <p:sp>
        <p:nvSpPr>
          <p:cNvPr id="18" name="Right Arrow 22"/>
          <p:cNvSpPr/>
          <p:nvPr/>
        </p:nvSpPr>
        <p:spPr>
          <a:xfrm rot="467499">
            <a:off x="6683981" y="4487537"/>
            <a:ext cx="1537161" cy="211692"/>
          </a:xfrm>
          <a:custGeom>
            <a:avLst>
              <a:gd name="f0" fmla="val 20113"/>
              <a:gd name="f1" fmla="val 5400"/>
            </a:avLst>
            <a:gdLst>
              <a:gd name="f2" fmla="val 10800000"/>
              <a:gd name="f3" fmla="val 5400000"/>
              <a:gd name="f4" fmla="val 180"/>
              <a:gd name="f5" fmla="val w"/>
              <a:gd name="f6" fmla="val h"/>
              <a:gd name="f7" fmla="val 0"/>
              <a:gd name="f8" fmla="val 21600"/>
              <a:gd name="f9" fmla="val 10800"/>
              <a:gd name="f10" fmla="+- 0 0 0"/>
              <a:gd name="f11" fmla="+- 0 0 180"/>
              <a:gd name="f12" fmla="*/ f5 1 21600"/>
              <a:gd name="f13" fmla="*/ f6 1 21600"/>
              <a:gd name="f14" fmla="val f7"/>
              <a:gd name="f15" fmla="val f8"/>
              <a:gd name="f16" fmla="pin 0 f0 21600"/>
              <a:gd name="f17" fmla="pin 0 f1 10800"/>
              <a:gd name="f18" fmla="*/ f10 f2 1"/>
              <a:gd name="f19" fmla="*/ f11 f2 1"/>
              <a:gd name="f20" fmla="+- f15 0 f14"/>
              <a:gd name="f21" fmla="val f16"/>
              <a:gd name="f22" fmla="val f17"/>
              <a:gd name="f23" fmla="*/ f16 f12 1"/>
              <a:gd name="f24" fmla="*/ f17 f13 1"/>
              <a:gd name="f25" fmla="*/ f18 1 f4"/>
              <a:gd name="f26" fmla="*/ f19 1 f4"/>
              <a:gd name="f27" fmla="*/ f20 1 21600"/>
              <a:gd name="f28" fmla="+- 21600 0 f22"/>
              <a:gd name="f29" fmla="+- 21600 0 f21"/>
              <a:gd name="f30" fmla="*/ f22 f13 1"/>
              <a:gd name="f31" fmla="*/ f21 f12 1"/>
              <a:gd name="f32" fmla="+- f25 0 f3"/>
              <a:gd name="f33" fmla="+- f26 0 f3"/>
              <a:gd name="f34" fmla="*/ 0 f27 1"/>
              <a:gd name="f35" fmla="*/ 21600 f27 1"/>
              <a:gd name="f36" fmla="*/ f29 f22 1"/>
              <a:gd name="f37" fmla="*/ f28 f13 1"/>
              <a:gd name="f38" fmla="*/ f36 1 10800"/>
              <a:gd name="f39" fmla="*/ f34 1 f27"/>
              <a:gd name="f40" fmla="*/ f35 1 f27"/>
              <a:gd name="f41" fmla="+- f21 f38 0"/>
              <a:gd name="f42" fmla="*/ f39 f12 1"/>
              <a:gd name="f43" fmla="*/ f39 f13 1"/>
              <a:gd name="f44" fmla="*/ f40 f13 1"/>
              <a:gd name="f45" fmla="*/ f41 f12 1"/>
            </a:gdLst>
            <a:ahLst>
              <a:ahXY gdRefX="f0" minX="f7" maxX="f8" gdRefY="f1" minY="f7" maxY="f9">
                <a:pos x="f23" y="f24"/>
              </a:ahXY>
            </a:ahLst>
            <a:cxnLst>
              <a:cxn ang="3cd4">
                <a:pos x="hc" y="t"/>
              </a:cxn>
              <a:cxn ang="0">
                <a:pos x="r" y="vc"/>
              </a:cxn>
              <a:cxn ang="cd4">
                <a:pos x="hc" y="b"/>
              </a:cxn>
              <a:cxn ang="cd2">
                <a:pos x="l" y="vc"/>
              </a:cxn>
              <a:cxn ang="f32">
                <a:pos x="f31" y="f43"/>
              </a:cxn>
              <a:cxn ang="f33">
                <a:pos x="f31" y="f44"/>
              </a:cxn>
            </a:cxnLst>
            <a:rect l="f42" t="f30" r="f45" b="f37"/>
            <a:pathLst>
              <a:path w="21600" h="21600">
                <a:moveTo>
                  <a:pt x="f7" y="f22"/>
                </a:moveTo>
                <a:lnTo>
                  <a:pt x="f21" y="f22"/>
                </a:lnTo>
                <a:lnTo>
                  <a:pt x="f21" y="f7"/>
                </a:lnTo>
                <a:lnTo>
                  <a:pt x="f8" y="f9"/>
                </a:lnTo>
                <a:lnTo>
                  <a:pt x="f21" y="f8"/>
                </a:lnTo>
                <a:lnTo>
                  <a:pt x="f21" y="f28"/>
                </a:lnTo>
                <a:lnTo>
                  <a:pt x="f7" y="f28"/>
                </a:lnTo>
                <a:close/>
              </a:path>
            </a:pathLst>
          </a:custGeom>
          <a:solidFill>
            <a:srgbClr val="4F81BD"/>
          </a:solidFill>
          <a:ln w="25402">
            <a:solidFill>
              <a:srgbClr val="385D8A"/>
            </a:solidFill>
            <a:prstDash val="solid"/>
          </a:ln>
        </p:spPr>
        <p:txBody>
          <a:bodyPr vert="horz" wrap="square" lIns="103903" tIns="51956" rIns="103903" bIns="51956" anchor="ctr" anchorCtr="1" compatLnSpc="1"/>
          <a:lstStyle/>
          <a:p>
            <a:pPr marL="0" marR="0" lvl="0" indent="0" algn="ctr" defTabSz="1039032"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2000" b="0" i="0" u="none" strike="noStrike" kern="1200" cap="none" spc="0" baseline="0">
              <a:solidFill>
                <a:srgbClr val="FFFFFF"/>
              </a:solidFill>
              <a:uFillTx/>
              <a:latin typeface="Calibri"/>
            </a:endParaRPr>
          </a:p>
        </p:txBody>
      </p:sp>
      <p:sp>
        <p:nvSpPr>
          <p:cNvPr id="19" name="Right Arrow 23"/>
          <p:cNvSpPr/>
          <p:nvPr/>
        </p:nvSpPr>
        <p:spPr>
          <a:xfrm rot="20517504">
            <a:off x="6782562" y="3262459"/>
            <a:ext cx="1289185" cy="198479"/>
          </a:xfrm>
          <a:custGeom>
            <a:avLst>
              <a:gd name="f0" fmla="val 19937"/>
              <a:gd name="f1" fmla="val 5400"/>
            </a:avLst>
            <a:gdLst>
              <a:gd name="f2" fmla="val 10800000"/>
              <a:gd name="f3" fmla="val 5400000"/>
              <a:gd name="f4" fmla="val 180"/>
              <a:gd name="f5" fmla="val w"/>
              <a:gd name="f6" fmla="val h"/>
              <a:gd name="f7" fmla="val 0"/>
              <a:gd name="f8" fmla="val 21600"/>
              <a:gd name="f9" fmla="val 10800"/>
              <a:gd name="f10" fmla="+- 0 0 0"/>
              <a:gd name="f11" fmla="+- 0 0 180"/>
              <a:gd name="f12" fmla="*/ f5 1 21600"/>
              <a:gd name="f13" fmla="*/ f6 1 21600"/>
              <a:gd name="f14" fmla="val f7"/>
              <a:gd name="f15" fmla="val f8"/>
              <a:gd name="f16" fmla="pin 0 f0 21600"/>
              <a:gd name="f17" fmla="pin 0 f1 10800"/>
              <a:gd name="f18" fmla="*/ f10 f2 1"/>
              <a:gd name="f19" fmla="*/ f11 f2 1"/>
              <a:gd name="f20" fmla="+- f15 0 f14"/>
              <a:gd name="f21" fmla="val f16"/>
              <a:gd name="f22" fmla="val f17"/>
              <a:gd name="f23" fmla="*/ f16 f12 1"/>
              <a:gd name="f24" fmla="*/ f17 f13 1"/>
              <a:gd name="f25" fmla="*/ f18 1 f4"/>
              <a:gd name="f26" fmla="*/ f19 1 f4"/>
              <a:gd name="f27" fmla="*/ f20 1 21600"/>
              <a:gd name="f28" fmla="+- 21600 0 f22"/>
              <a:gd name="f29" fmla="+- 21600 0 f21"/>
              <a:gd name="f30" fmla="*/ f22 f13 1"/>
              <a:gd name="f31" fmla="*/ f21 f12 1"/>
              <a:gd name="f32" fmla="+- f25 0 f3"/>
              <a:gd name="f33" fmla="+- f26 0 f3"/>
              <a:gd name="f34" fmla="*/ 0 f27 1"/>
              <a:gd name="f35" fmla="*/ 21600 f27 1"/>
              <a:gd name="f36" fmla="*/ f29 f22 1"/>
              <a:gd name="f37" fmla="*/ f28 f13 1"/>
              <a:gd name="f38" fmla="*/ f36 1 10800"/>
              <a:gd name="f39" fmla="*/ f34 1 f27"/>
              <a:gd name="f40" fmla="*/ f35 1 f27"/>
              <a:gd name="f41" fmla="+- f21 f38 0"/>
              <a:gd name="f42" fmla="*/ f39 f12 1"/>
              <a:gd name="f43" fmla="*/ f39 f13 1"/>
              <a:gd name="f44" fmla="*/ f40 f13 1"/>
              <a:gd name="f45" fmla="*/ f41 f12 1"/>
            </a:gdLst>
            <a:ahLst>
              <a:ahXY gdRefX="f0" minX="f7" maxX="f8" gdRefY="f1" minY="f7" maxY="f9">
                <a:pos x="f23" y="f24"/>
              </a:ahXY>
            </a:ahLst>
            <a:cxnLst>
              <a:cxn ang="3cd4">
                <a:pos x="hc" y="t"/>
              </a:cxn>
              <a:cxn ang="0">
                <a:pos x="r" y="vc"/>
              </a:cxn>
              <a:cxn ang="cd4">
                <a:pos x="hc" y="b"/>
              </a:cxn>
              <a:cxn ang="cd2">
                <a:pos x="l" y="vc"/>
              </a:cxn>
              <a:cxn ang="f32">
                <a:pos x="f31" y="f43"/>
              </a:cxn>
              <a:cxn ang="f33">
                <a:pos x="f31" y="f44"/>
              </a:cxn>
            </a:cxnLst>
            <a:rect l="f42" t="f30" r="f45" b="f37"/>
            <a:pathLst>
              <a:path w="21600" h="21600">
                <a:moveTo>
                  <a:pt x="f7" y="f22"/>
                </a:moveTo>
                <a:lnTo>
                  <a:pt x="f21" y="f22"/>
                </a:lnTo>
                <a:lnTo>
                  <a:pt x="f21" y="f7"/>
                </a:lnTo>
                <a:lnTo>
                  <a:pt x="f8" y="f9"/>
                </a:lnTo>
                <a:lnTo>
                  <a:pt x="f21" y="f8"/>
                </a:lnTo>
                <a:lnTo>
                  <a:pt x="f21" y="f28"/>
                </a:lnTo>
                <a:lnTo>
                  <a:pt x="f7" y="f28"/>
                </a:lnTo>
                <a:close/>
              </a:path>
            </a:pathLst>
          </a:custGeom>
          <a:solidFill>
            <a:srgbClr val="4F81BD"/>
          </a:solidFill>
          <a:ln w="25402">
            <a:solidFill>
              <a:srgbClr val="385D8A"/>
            </a:solidFill>
            <a:prstDash val="solid"/>
          </a:ln>
        </p:spPr>
        <p:txBody>
          <a:bodyPr vert="horz" wrap="square" lIns="103903" tIns="51956" rIns="103903" bIns="51956" anchor="ctr" anchorCtr="1" compatLnSpc="1"/>
          <a:lstStyle/>
          <a:p>
            <a:pPr marL="0" marR="0" lvl="0" indent="0" algn="ctr" defTabSz="1039032"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2000" b="0" i="0" u="none" strike="noStrike" kern="1200" cap="none" spc="0" baseline="0">
              <a:solidFill>
                <a:srgbClr val="FFFFFF"/>
              </a:solidFill>
              <a:uFillTx/>
              <a:latin typeface="Calibri"/>
            </a:endParaRPr>
          </a:p>
        </p:txBody>
      </p:sp>
      <p:sp>
        <p:nvSpPr>
          <p:cNvPr id="20" name="Right Arrow 24"/>
          <p:cNvSpPr/>
          <p:nvPr/>
        </p:nvSpPr>
        <p:spPr>
          <a:xfrm rot="19209304">
            <a:off x="6024094" y="1925232"/>
            <a:ext cx="2056449" cy="202832"/>
          </a:xfrm>
          <a:custGeom>
            <a:avLst>
              <a:gd name="f0" fmla="val 20535"/>
              <a:gd name="f1" fmla="val 5400"/>
            </a:avLst>
            <a:gdLst>
              <a:gd name="f2" fmla="val 10800000"/>
              <a:gd name="f3" fmla="val 5400000"/>
              <a:gd name="f4" fmla="val 180"/>
              <a:gd name="f5" fmla="val w"/>
              <a:gd name="f6" fmla="val h"/>
              <a:gd name="f7" fmla="val 0"/>
              <a:gd name="f8" fmla="val 21600"/>
              <a:gd name="f9" fmla="val 10800"/>
              <a:gd name="f10" fmla="+- 0 0 0"/>
              <a:gd name="f11" fmla="+- 0 0 180"/>
              <a:gd name="f12" fmla="*/ f5 1 21600"/>
              <a:gd name="f13" fmla="*/ f6 1 21600"/>
              <a:gd name="f14" fmla="val f7"/>
              <a:gd name="f15" fmla="val f8"/>
              <a:gd name="f16" fmla="pin 0 f0 21600"/>
              <a:gd name="f17" fmla="pin 0 f1 10800"/>
              <a:gd name="f18" fmla="*/ f10 f2 1"/>
              <a:gd name="f19" fmla="*/ f11 f2 1"/>
              <a:gd name="f20" fmla="+- f15 0 f14"/>
              <a:gd name="f21" fmla="val f16"/>
              <a:gd name="f22" fmla="val f17"/>
              <a:gd name="f23" fmla="*/ f16 f12 1"/>
              <a:gd name="f24" fmla="*/ f17 f13 1"/>
              <a:gd name="f25" fmla="*/ f18 1 f4"/>
              <a:gd name="f26" fmla="*/ f19 1 f4"/>
              <a:gd name="f27" fmla="*/ f20 1 21600"/>
              <a:gd name="f28" fmla="+- 21600 0 f22"/>
              <a:gd name="f29" fmla="+- 21600 0 f21"/>
              <a:gd name="f30" fmla="*/ f22 f13 1"/>
              <a:gd name="f31" fmla="*/ f21 f12 1"/>
              <a:gd name="f32" fmla="+- f25 0 f3"/>
              <a:gd name="f33" fmla="+- f26 0 f3"/>
              <a:gd name="f34" fmla="*/ 0 f27 1"/>
              <a:gd name="f35" fmla="*/ 21600 f27 1"/>
              <a:gd name="f36" fmla="*/ f29 f22 1"/>
              <a:gd name="f37" fmla="*/ f28 f13 1"/>
              <a:gd name="f38" fmla="*/ f36 1 10800"/>
              <a:gd name="f39" fmla="*/ f34 1 f27"/>
              <a:gd name="f40" fmla="*/ f35 1 f27"/>
              <a:gd name="f41" fmla="+- f21 f38 0"/>
              <a:gd name="f42" fmla="*/ f39 f12 1"/>
              <a:gd name="f43" fmla="*/ f39 f13 1"/>
              <a:gd name="f44" fmla="*/ f40 f13 1"/>
              <a:gd name="f45" fmla="*/ f41 f12 1"/>
            </a:gdLst>
            <a:ahLst>
              <a:ahXY gdRefX="f0" minX="f7" maxX="f8" gdRefY="f1" minY="f7" maxY="f9">
                <a:pos x="f23" y="f24"/>
              </a:ahXY>
            </a:ahLst>
            <a:cxnLst>
              <a:cxn ang="3cd4">
                <a:pos x="hc" y="t"/>
              </a:cxn>
              <a:cxn ang="0">
                <a:pos x="r" y="vc"/>
              </a:cxn>
              <a:cxn ang="cd4">
                <a:pos x="hc" y="b"/>
              </a:cxn>
              <a:cxn ang="cd2">
                <a:pos x="l" y="vc"/>
              </a:cxn>
              <a:cxn ang="f32">
                <a:pos x="f31" y="f43"/>
              </a:cxn>
              <a:cxn ang="f33">
                <a:pos x="f31" y="f44"/>
              </a:cxn>
            </a:cxnLst>
            <a:rect l="f42" t="f30" r="f45" b="f37"/>
            <a:pathLst>
              <a:path w="21600" h="21600">
                <a:moveTo>
                  <a:pt x="f7" y="f22"/>
                </a:moveTo>
                <a:lnTo>
                  <a:pt x="f21" y="f22"/>
                </a:lnTo>
                <a:lnTo>
                  <a:pt x="f21" y="f7"/>
                </a:lnTo>
                <a:lnTo>
                  <a:pt x="f8" y="f9"/>
                </a:lnTo>
                <a:lnTo>
                  <a:pt x="f21" y="f8"/>
                </a:lnTo>
                <a:lnTo>
                  <a:pt x="f21" y="f28"/>
                </a:lnTo>
                <a:lnTo>
                  <a:pt x="f7" y="f28"/>
                </a:lnTo>
                <a:close/>
              </a:path>
            </a:pathLst>
          </a:custGeom>
          <a:solidFill>
            <a:srgbClr val="4F81BD"/>
          </a:solidFill>
          <a:ln w="25402">
            <a:solidFill>
              <a:srgbClr val="385D8A"/>
            </a:solidFill>
            <a:prstDash val="solid"/>
          </a:ln>
        </p:spPr>
        <p:txBody>
          <a:bodyPr vert="horz" wrap="square" lIns="103903" tIns="51956" rIns="103903" bIns="51956" anchor="ctr" anchorCtr="1" compatLnSpc="1"/>
          <a:lstStyle/>
          <a:p>
            <a:pPr marL="0" marR="0" lvl="0" indent="0" algn="ctr" defTabSz="1039032"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2000" b="0" i="0" u="none" strike="noStrike" kern="1200" cap="none" spc="0" baseline="0">
              <a:solidFill>
                <a:srgbClr val="FFFFFF"/>
              </a:solidFill>
              <a:uFillTx/>
              <a:latin typeface="Calibri"/>
            </a:endParaRPr>
          </a:p>
        </p:txBody>
      </p:sp>
      <p:sp>
        <p:nvSpPr>
          <p:cNvPr id="21" name="Right Arrow 26"/>
          <p:cNvSpPr/>
          <p:nvPr/>
        </p:nvSpPr>
        <p:spPr>
          <a:xfrm rot="5400013">
            <a:off x="4967994" y="1884675"/>
            <a:ext cx="1289185" cy="198479"/>
          </a:xfrm>
          <a:custGeom>
            <a:avLst>
              <a:gd name="f0" fmla="val 19937"/>
              <a:gd name="f1" fmla="val 5400"/>
            </a:avLst>
            <a:gdLst>
              <a:gd name="f2" fmla="val 10800000"/>
              <a:gd name="f3" fmla="val 5400000"/>
              <a:gd name="f4" fmla="val 180"/>
              <a:gd name="f5" fmla="val w"/>
              <a:gd name="f6" fmla="val h"/>
              <a:gd name="f7" fmla="val 0"/>
              <a:gd name="f8" fmla="val 21600"/>
              <a:gd name="f9" fmla="val 10800"/>
              <a:gd name="f10" fmla="+- 0 0 0"/>
              <a:gd name="f11" fmla="+- 0 0 180"/>
              <a:gd name="f12" fmla="*/ f5 1 21600"/>
              <a:gd name="f13" fmla="*/ f6 1 21600"/>
              <a:gd name="f14" fmla="val f7"/>
              <a:gd name="f15" fmla="val f8"/>
              <a:gd name="f16" fmla="pin 0 f0 21600"/>
              <a:gd name="f17" fmla="pin 0 f1 10800"/>
              <a:gd name="f18" fmla="*/ f10 f2 1"/>
              <a:gd name="f19" fmla="*/ f11 f2 1"/>
              <a:gd name="f20" fmla="+- f15 0 f14"/>
              <a:gd name="f21" fmla="val f16"/>
              <a:gd name="f22" fmla="val f17"/>
              <a:gd name="f23" fmla="*/ f16 f12 1"/>
              <a:gd name="f24" fmla="*/ f17 f13 1"/>
              <a:gd name="f25" fmla="*/ f18 1 f4"/>
              <a:gd name="f26" fmla="*/ f19 1 f4"/>
              <a:gd name="f27" fmla="*/ f20 1 21600"/>
              <a:gd name="f28" fmla="+- 21600 0 f22"/>
              <a:gd name="f29" fmla="+- 21600 0 f21"/>
              <a:gd name="f30" fmla="*/ f22 f13 1"/>
              <a:gd name="f31" fmla="*/ f21 f12 1"/>
              <a:gd name="f32" fmla="+- f25 0 f3"/>
              <a:gd name="f33" fmla="+- f26 0 f3"/>
              <a:gd name="f34" fmla="*/ 0 f27 1"/>
              <a:gd name="f35" fmla="*/ 21600 f27 1"/>
              <a:gd name="f36" fmla="*/ f29 f22 1"/>
              <a:gd name="f37" fmla="*/ f28 f13 1"/>
              <a:gd name="f38" fmla="*/ f36 1 10800"/>
              <a:gd name="f39" fmla="*/ f34 1 f27"/>
              <a:gd name="f40" fmla="*/ f35 1 f27"/>
              <a:gd name="f41" fmla="+- f21 f38 0"/>
              <a:gd name="f42" fmla="*/ f39 f12 1"/>
              <a:gd name="f43" fmla="*/ f39 f13 1"/>
              <a:gd name="f44" fmla="*/ f40 f13 1"/>
              <a:gd name="f45" fmla="*/ f41 f12 1"/>
            </a:gdLst>
            <a:ahLst>
              <a:ahXY gdRefX="f0" minX="f7" maxX="f8" gdRefY="f1" minY="f7" maxY="f9">
                <a:pos x="f23" y="f24"/>
              </a:ahXY>
            </a:ahLst>
            <a:cxnLst>
              <a:cxn ang="3cd4">
                <a:pos x="hc" y="t"/>
              </a:cxn>
              <a:cxn ang="0">
                <a:pos x="r" y="vc"/>
              </a:cxn>
              <a:cxn ang="cd4">
                <a:pos x="hc" y="b"/>
              </a:cxn>
              <a:cxn ang="cd2">
                <a:pos x="l" y="vc"/>
              </a:cxn>
              <a:cxn ang="f32">
                <a:pos x="f31" y="f43"/>
              </a:cxn>
              <a:cxn ang="f33">
                <a:pos x="f31" y="f44"/>
              </a:cxn>
            </a:cxnLst>
            <a:rect l="f42" t="f30" r="f45" b="f37"/>
            <a:pathLst>
              <a:path w="21600" h="21600">
                <a:moveTo>
                  <a:pt x="f7" y="f22"/>
                </a:moveTo>
                <a:lnTo>
                  <a:pt x="f21" y="f22"/>
                </a:lnTo>
                <a:lnTo>
                  <a:pt x="f21" y="f7"/>
                </a:lnTo>
                <a:lnTo>
                  <a:pt x="f8" y="f9"/>
                </a:lnTo>
                <a:lnTo>
                  <a:pt x="f21" y="f8"/>
                </a:lnTo>
                <a:lnTo>
                  <a:pt x="f21" y="f28"/>
                </a:lnTo>
                <a:lnTo>
                  <a:pt x="f7" y="f28"/>
                </a:lnTo>
                <a:close/>
              </a:path>
            </a:pathLst>
          </a:custGeom>
          <a:solidFill>
            <a:srgbClr val="FF0000"/>
          </a:solidFill>
          <a:ln w="25402">
            <a:solidFill>
              <a:srgbClr val="FF0000"/>
            </a:solidFill>
            <a:prstDash val="solid"/>
          </a:ln>
        </p:spPr>
        <p:txBody>
          <a:bodyPr vert="horz" wrap="square" lIns="103903" tIns="51956" rIns="103903" bIns="51956" anchor="ctr" anchorCtr="1" compatLnSpc="1"/>
          <a:lstStyle/>
          <a:p>
            <a:pPr marL="0" marR="0" lvl="0" indent="0" algn="ctr" defTabSz="1039032"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2000" b="0" i="0" u="none" strike="noStrike" kern="1200" cap="none" spc="0" baseline="0">
              <a:solidFill>
                <a:srgbClr val="FFFFFF"/>
              </a:solidFill>
              <a:uFillTx/>
              <a:latin typeface="Calibri"/>
            </a:endParaRPr>
          </a:p>
        </p:txBody>
      </p:sp>
      <p:sp>
        <p:nvSpPr>
          <p:cNvPr id="22" name="Right Arrow 27"/>
          <p:cNvSpPr/>
          <p:nvPr/>
        </p:nvSpPr>
        <p:spPr>
          <a:xfrm rot="8400616">
            <a:off x="6252219" y="2220456"/>
            <a:ext cx="2085508" cy="212396"/>
          </a:xfrm>
          <a:custGeom>
            <a:avLst>
              <a:gd name="f0" fmla="val 20500"/>
              <a:gd name="f1" fmla="val 5400"/>
            </a:avLst>
            <a:gdLst>
              <a:gd name="f2" fmla="val 10800000"/>
              <a:gd name="f3" fmla="val 5400000"/>
              <a:gd name="f4" fmla="val 180"/>
              <a:gd name="f5" fmla="val w"/>
              <a:gd name="f6" fmla="val h"/>
              <a:gd name="f7" fmla="val 0"/>
              <a:gd name="f8" fmla="val 21600"/>
              <a:gd name="f9" fmla="val 10800"/>
              <a:gd name="f10" fmla="+- 0 0 0"/>
              <a:gd name="f11" fmla="+- 0 0 180"/>
              <a:gd name="f12" fmla="*/ f5 1 21600"/>
              <a:gd name="f13" fmla="*/ f6 1 21600"/>
              <a:gd name="f14" fmla="val f7"/>
              <a:gd name="f15" fmla="val f8"/>
              <a:gd name="f16" fmla="pin 0 f0 21600"/>
              <a:gd name="f17" fmla="pin 0 f1 10800"/>
              <a:gd name="f18" fmla="*/ f10 f2 1"/>
              <a:gd name="f19" fmla="*/ f11 f2 1"/>
              <a:gd name="f20" fmla="+- f15 0 f14"/>
              <a:gd name="f21" fmla="val f16"/>
              <a:gd name="f22" fmla="val f17"/>
              <a:gd name="f23" fmla="*/ f16 f12 1"/>
              <a:gd name="f24" fmla="*/ f17 f13 1"/>
              <a:gd name="f25" fmla="*/ f18 1 f4"/>
              <a:gd name="f26" fmla="*/ f19 1 f4"/>
              <a:gd name="f27" fmla="*/ f20 1 21600"/>
              <a:gd name="f28" fmla="+- 21600 0 f22"/>
              <a:gd name="f29" fmla="+- 21600 0 f21"/>
              <a:gd name="f30" fmla="*/ f22 f13 1"/>
              <a:gd name="f31" fmla="*/ f21 f12 1"/>
              <a:gd name="f32" fmla="+- f25 0 f3"/>
              <a:gd name="f33" fmla="+- f26 0 f3"/>
              <a:gd name="f34" fmla="*/ 0 f27 1"/>
              <a:gd name="f35" fmla="*/ 21600 f27 1"/>
              <a:gd name="f36" fmla="*/ f29 f22 1"/>
              <a:gd name="f37" fmla="*/ f28 f13 1"/>
              <a:gd name="f38" fmla="*/ f36 1 10800"/>
              <a:gd name="f39" fmla="*/ f34 1 f27"/>
              <a:gd name="f40" fmla="*/ f35 1 f27"/>
              <a:gd name="f41" fmla="+- f21 f38 0"/>
              <a:gd name="f42" fmla="*/ f39 f12 1"/>
              <a:gd name="f43" fmla="*/ f39 f13 1"/>
              <a:gd name="f44" fmla="*/ f40 f13 1"/>
              <a:gd name="f45" fmla="*/ f41 f12 1"/>
            </a:gdLst>
            <a:ahLst>
              <a:ahXY gdRefX="f0" minX="f7" maxX="f8" gdRefY="f1" minY="f7" maxY="f9">
                <a:pos x="f23" y="f24"/>
              </a:ahXY>
            </a:ahLst>
            <a:cxnLst>
              <a:cxn ang="3cd4">
                <a:pos x="hc" y="t"/>
              </a:cxn>
              <a:cxn ang="0">
                <a:pos x="r" y="vc"/>
              </a:cxn>
              <a:cxn ang="cd4">
                <a:pos x="hc" y="b"/>
              </a:cxn>
              <a:cxn ang="cd2">
                <a:pos x="l" y="vc"/>
              </a:cxn>
              <a:cxn ang="f32">
                <a:pos x="f31" y="f43"/>
              </a:cxn>
              <a:cxn ang="f33">
                <a:pos x="f31" y="f44"/>
              </a:cxn>
            </a:cxnLst>
            <a:rect l="f42" t="f30" r="f45" b="f37"/>
            <a:pathLst>
              <a:path w="21600" h="21600">
                <a:moveTo>
                  <a:pt x="f7" y="f22"/>
                </a:moveTo>
                <a:lnTo>
                  <a:pt x="f21" y="f22"/>
                </a:lnTo>
                <a:lnTo>
                  <a:pt x="f21" y="f7"/>
                </a:lnTo>
                <a:lnTo>
                  <a:pt x="f8" y="f9"/>
                </a:lnTo>
                <a:lnTo>
                  <a:pt x="f21" y="f8"/>
                </a:lnTo>
                <a:lnTo>
                  <a:pt x="f21" y="f28"/>
                </a:lnTo>
                <a:lnTo>
                  <a:pt x="f7" y="f28"/>
                </a:lnTo>
                <a:close/>
              </a:path>
            </a:pathLst>
          </a:custGeom>
          <a:solidFill>
            <a:srgbClr val="FF0000"/>
          </a:solidFill>
          <a:ln w="25402">
            <a:solidFill>
              <a:srgbClr val="FF0000"/>
            </a:solidFill>
            <a:prstDash val="solid"/>
          </a:ln>
        </p:spPr>
        <p:txBody>
          <a:bodyPr vert="horz" wrap="square" lIns="103903" tIns="51956" rIns="103903" bIns="51956" anchor="ctr" anchorCtr="1" compatLnSpc="1"/>
          <a:lstStyle/>
          <a:p>
            <a:pPr marL="0" marR="0" lvl="0" indent="0" algn="ctr" defTabSz="1039032"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2000" b="0" i="0" u="none" strike="noStrike" kern="1200" cap="none" spc="0" baseline="0">
              <a:solidFill>
                <a:srgbClr val="FFFFFF"/>
              </a:solidFill>
              <a:uFillTx/>
              <a:latin typeface="Calibri"/>
            </a:endParaRPr>
          </a:p>
        </p:txBody>
      </p:sp>
      <p:sp>
        <p:nvSpPr>
          <p:cNvPr id="23" name="Right Arrow 28"/>
          <p:cNvSpPr/>
          <p:nvPr/>
        </p:nvSpPr>
        <p:spPr>
          <a:xfrm rot="9737762">
            <a:off x="6799046" y="3680936"/>
            <a:ext cx="1537709" cy="229980"/>
          </a:xfrm>
          <a:custGeom>
            <a:avLst>
              <a:gd name="f0" fmla="val 19985"/>
              <a:gd name="f1" fmla="val 5400"/>
            </a:avLst>
            <a:gdLst>
              <a:gd name="f2" fmla="val 10800000"/>
              <a:gd name="f3" fmla="val 5400000"/>
              <a:gd name="f4" fmla="val 180"/>
              <a:gd name="f5" fmla="val w"/>
              <a:gd name="f6" fmla="val h"/>
              <a:gd name="f7" fmla="val 0"/>
              <a:gd name="f8" fmla="val 21600"/>
              <a:gd name="f9" fmla="val 10800"/>
              <a:gd name="f10" fmla="+- 0 0 0"/>
              <a:gd name="f11" fmla="+- 0 0 180"/>
              <a:gd name="f12" fmla="*/ f5 1 21600"/>
              <a:gd name="f13" fmla="*/ f6 1 21600"/>
              <a:gd name="f14" fmla="val f7"/>
              <a:gd name="f15" fmla="val f8"/>
              <a:gd name="f16" fmla="pin 0 f0 21600"/>
              <a:gd name="f17" fmla="pin 0 f1 10800"/>
              <a:gd name="f18" fmla="*/ f10 f2 1"/>
              <a:gd name="f19" fmla="*/ f11 f2 1"/>
              <a:gd name="f20" fmla="+- f15 0 f14"/>
              <a:gd name="f21" fmla="val f16"/>
              <a:gd name="f22" fmla="val f17"/>
              <a:gd name="f23" fmla="*/ f16 f12 1"/>
              <a:gd name="f24" fmla="*/ f17 f13 1"/>
              <a:gd name="f25" fmla="*/ f18 1 f4"/>
              <a:gd name="f26" fmla="*/ f19 1 f4"/>
              <a:gd name="f27" fmla="*/ f20 1 21600"/>
              <a:gd name="f28" fmla="+- 21600 0 f22"/>
              <a:gd name="f29" fmla="+- 21600 0 f21"/>
              <a:gd name="f30" fmla="*/ f22 f13 1"/>
              <a:gd name="f31" fmla="*/ f21 f12 1"/>
              <a:gd name="f32" fmla="+- f25 0 f3"/>
              <a:gd name="f33" fmla="+- f26 0 f3"/>
              <a:gd name="f34" fmla="*/ 0 f27 1"/>
              <a:gd name="f35" fmla="*/ 21600 f27 1"/>
              <a:gd name="f36" fmla="*/ f29 f22 1"/>
              <a:gd name="f37" fmla="*/ f28 f13 1"/>
              <a:gd name="f38" fmla="*/ f36 1 10800"/>
              <a:gd name="f39" fmla="*/ f34 1 f27"/>
              <a:gd name="f40" fmla="*/ f35 1 f27"/>
              <a:gd name="f41" fmla="+- f21 f38 0"/>
              <a:gd name="f42" fmla="*/ f39 f12 1"/>
              <a:gd name="f43" fmla="*/ f39 f13 1"/>
              <a:gd name="f44" fmla="*/ f40 f13 1"/>
              <a:gd name="f45" fmla="*/ f41 f12 1"/>
            </a:gdLst>
            <a:ahLst>
              <a:ahXY gdRefX="f0" minX="f7" maxX="f8" gdRefY="f1" minY="f7" maxY="f9">
                <a:pos x="f23" y="f24"/>
              </a:ahXY>
            </a:ahLst>
            <a:cxnLst>
              <a:cxn ang="3cd4">
                <a:pos x="hc" y="t"/>
              </a:cxn>
              <a:cxn ang="0">
                <a:pos x="r" y="vc"/>
              </a:cxn>
              <a:cxn ang="cd4">
                <a:pos x="hc" y="b"/>
              </a:cxn>
              <a:cxn ang="cd2">
                <a:pos x="l" y="vc"/>
              </a:cxn>
              <a:cxn ang="f32">
                <a:pos x="f31" y="f43"/>
              </a:cxn>
              <a:cxn ang="f33">
                <a:pos x="f31" y="f44"/>
              </a:cxn>
            </a:cxnLst>
            <a:rect l="f42" t="f30" r="f45" b="f37"/>
            <a:pathLst>
              <a:path w="21600" h="21600">
                <a:moveTo>
                  <a:pt x="f7" y="f22"/>
                </a:moveTo>
                <a:lnTo>
                  <a:pt x="f21" y="f22"/>
                </a:lnTo>
                <a:lnTo>
                  <a:pt x="f21" y="f7"/>
                </a:lnTo>
                <a:lnTo>
                  <a:pt x="f8" y="f9"/>
                </a:lnTo>
                <a:lnTo>
                  <a:pt x="f21" y="f8"/>
                </a:lnTo>
                <a:lnTo>
                  <a:pt x="f21" y="f28"/>
                </a:lnTo>
                <a:lnTo>
                  <a:pt x="f7" y="f28"/>
                </a:lnTo>
                <a:close/>
              </a:path>
            </a:pathLst>
          </a:custGeom>
          <a:solidFill>
            <a:srgbClr val="FF0000"/>
          </a:solidFill>
          <a:ln w="25402">
            <a:solidFill>
              <a:srgbClr val="FF0000"/>
            </a:solidFill>
            <a:prstDash val="solid"/>
          </a:ln>
        </p:spPr>
        <p:txBody>
          <a:bodyPr vert="horz" wrap="square" lIns="103903" tIns="51956" rIns="103903" bIns="51956" anchor="ctr" anchorCtr="1" compatLnSpc="1"/>
          <a:lstStyle/>
          <a:p>
            <a:pPr marL="0" marR="0" lvl="0" indent="0" algn="ctr" defTabSz="1039032"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2000" b="0" i="0" u="none" strike="noStrike" kern="1200" cap="none" spc="0" baseline="0">
              <a:solidFill>
                <a:srgbClr val="FFFFFF"/>
              </a:solidFill>
              <a:uFillTx/>
              <a:latin typeface="Calibri"/>
            </a:endParaRPr>
          </a:p>
        </p:txBody>
      </p:sp>
      <p:sp>
        <p:nvSpPr>
          <p:cNvPr id="24" name="Right Arrow 29"/>
          <p:cNvSpPr/>
          <p:nvPr/>
        </p:nvSpPr>
        <p:spPr>
          <a:xfrm rot="11177662">
            <a:off x="6590173" y="4876477"/>
            <a:ext cx="1528675" cy="209187"/>
          </a:xfrm>
          <a:custGeom>
            <a:avLst>
              <a:gd name="f0" fmla="val 20122"/>
              <a:gd name="f1" fmla="val 5400"/>
            </a:avLst>
            <a:gdLst>
              <a:gd name="f2" fmla="val 10800000"/>
              <a:gd name="f3" fmla="val 5400000"/>
              <a:gd name="f4" fmla="val 180"/>
              <a:gd name="f5" fmla="val w"/>
              <a:gd name="f6" fmla="val h"/>
              <a:gd name="f7" fmla="val 0"/>
              <a:gd name="f8" fmla="val 21600"/>
              <a:gd name="f9" fmla="val 10800"/>
              <a:gd name="f10" fmla="+- 0 0 0"/>
              <a:gd name="f11" fmla="+- 0 0 180"/>
              <a:gd name="f12" fmla="*/ f5 1 21600"/>
              <a:gd name="f13" fmla="*/ f6 1 21600"/>
              <a:gd name="f14" fmla="val f7"/>
              <a:gd name="f15" fmla="val f8"/>
              <a:gd name="f16" fmla="pin 0 f0 21600"/>
              <a:gd name="f17" fmla="pin 0 f1 10800"/>
              <a:gd name="f18" fmla="*/ f10 f2 1"/>
              <a:gd name="f19" fmla="*/ f11 f2 1"/>
              <a:gd name="f20" fmla="+- f15 0 f14"/>
              <a:gd name="f21" fmla="val f16"/>
              <a:gd name="f22" fmla="val f17"/>
              <a:gd name="f23" fmla="*/ f16 f12 1"/>
              <a:gd name="f24" fmla="*/ f17 f13 1"/>
              <a:gd name="f25" fmla="*/ f18 1 f4"/>
              <a:gd name="f26" fmla="*/ f19 1 f4"/>
              <a:gd name="f27" fmla="*/ f20 1 21600"/>
              <a:gd name="f28" fmla="+- 21600 0 f22"/>
              <a:gd name="f29" fmla="+- 21600 0 f21"/>
              <a:gd name="f30" fmla="*/ f22 f13 1"/>
              <a:gd name="f31" fmla="*/ f21 f12 1"/>
              <a:gd name="f32" fmla="+- f25 0 f3"/>
              <a:gd name="f33" fmla="+- f26 0 f3"/>
              <a:gd name="f34" fmla="*/ 0 f27 1"/>
              <a:gd name="f35" fmla="*/ 21600 f27 1"/>
              <a:gd name="f36" fmla="*/ f29 f22 1"/>
              <a:gd name="f37" fmla="*/ f28 f13 1"/>
              <a:gd name="f38" fmla="*/ f36 1 10800"/>
              <a:gd name="f39" fmla="*/ f34 1 f27"/>
              <a:gd name="f40" fmla="*/ f35 1 f27"/>
              <a:gd name="f41" fmla="+- f21 f38 0"/>
              <a:gd name="f42" fmla="*/ f39 f12 1"/>
              <a:gd name="f43" fmla="*/ f39 f13 1"/>
              <a:gd name="f44" fmla="*/ f40 f13 1"/>
              <a:gd name="f45" fmla="*/ f41 f12 1"/>
            </a:gdLst>
            <a:ahLst>
              <a:ahXY gdRefX="f0" minX="f7" maxX="f8" gdRefY="f1" minY="f7" maxY="f9">
                <a:pos x="f23" y="f24"/>
              </a:ahXY>
            </a:ahLst>
            <a:cxnLst>
              <a:cxn ang="3cd4">
                <a:pos x="hc" y="t"/>
              </a:cxn>
              <a:cxn ang="0">
                <a:pos x="r" y="vc"/>
              </a:cxn>
              <a:cxn ang="cd4">
                <a:pos x="hc" y="b"/>
              </a:cxn>
              <a:cxn ang="cd2">
                <a:pos x="l" y="vc"/>
              </a:cxn>
              <a:cxn ang="f32">
                <a:pos x="f31" y="f43"/>
              </a:cxn>
              <a:cxn ang="f33">
                <a:pos x="f31" y="f44"/>
              </a:cxn>
            </a:cxnLst>
            <a:rect l="f42" t="f30" r="f45" b="f37"/>
            <a:pathLst>
              <a:path w="21600" h="21600">
                <a:moveTo>
                  <a:pt x="f7" y="f22"/>
                </a:moveTo>
                <a:lnTo>
                  <a:pt x="f21" y="f22"/>
                </a:lnTo>
                <a:lnTo>
                  <a:pt x="f21" y="f7"/>
                </a:lnTo>
                <a:lnTo>
                  <a:pt x="f8" y="f9"/>
                </a:lnTo>
                <a:lnTo>
                  <a:pt x="f21" y="f8"/>
                </a:lnTo>
                <a:lnTo>
                  <a:pt x="f21" y="f28"/>
                </a:lnTo>
                <a:lnTo>
                  <a:pt x="f7" y="f28"/>
                </a:lnTo>
                <a:close/>
              </a:path>
            </a:pathLst>
          </a:custGeom>
          <a:solidFill>
            <a:srgbClr val="FF0000"/>
          </a:solidFill>
          <a:ln w="25402">
            <a:solidFill>
              <a:srgbClr val="FF0000"/>
            </a:solidFill>
            <a:prstDash val="solid"/>
          </a:ln>
        </p:spPr>
        <p:txBody>
          <a:bodyPr vert="horz" wrap="square" lIns="103903" tIns="51956" rIns="103903" bIns="51956" anchor="ctr" anchorCtr="1" compatLnSpc="1"/>
          <a:lstStyle/>
          <a:p>
            <a:pPr marL="0" marR="0" lvl="0" indent="0" algn="ctr" defTabSz="1039032"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2000" b="0" i="0" u="none" strike="noStrike" kern="1200" cap="none" spc="0" baseline="0">
              <a:solidFill>
                <a:srgbClr val="FFFFFF"/>
              </a:solidFill>
              <a:uFillTx/>
              <a:latin typeface="Calibri"/>
            </a:endParaRPr>
          </a:p>
        </p:txBody>
      </p:sp>
      <p:sp>
        <p:nvSpPr>
          <p:cNvPr id="25" name="Right Arrow 30"/>
          <p:cNvSpPr/>
          <p:nvPr/>
        </p:nvSpPr>
        <p:spPr>
          <a:xfrm rot="16200004">
            <a:off x="8402109" y="5735136"/>
            <a:ext cx="1068120" cy="238448"/>
          </a:xfrm>
          <a:custGeom>
            <a:avLst>
              <a:gd name="f0" fmla="val 18632"/>
              <a:gd name="f1" fmla="val 5400"/>
            </a:avLst>
            <a:gdLst>
              <a:gd name="f2" fmla="val 10800000"/>
              <a:gd name="f3" fmla="val 5400000"/>
              <a:gd name="f4" fmla="val 180"/>
              <a:gd name="f5" fmla="val w"/>
              <a:gd name="f6" fmla="val h"/>
              <a:gd name="f7" fmla="val 0"/>
              <a:gd name="f8" fmla="val 21600"/>
              <a:gd name="f9" fmla="val 10800"/>
              <a:gd name="f10" fmla="+- 0 0 0"/>
              <a:gd name="f11" fmla="+- 0 0 180"/>
              <a:gd name="f12" fmla="*/ f5 1 21600"/>
              <a:gd name="f13" fmla="*/ f6 1 21600"/>
              <a:gd name="f14" fmla="val f7"/>
              <a:gd name="f15" fmla="val f8"/>
              <a:gd name="f16" fmla="pin 0 f0 21600"/>
              <a:gd name="f17" fmla="pin 0 f1 10800"/>
              <a:gd name="f18" fmla="*/ f10 f2 1"/>
              <a:gd name="f19" fmla="*/ f11 f2 1"/>
              <a:gd name="f20" fmla="+- f15 0 f14"/>
              <a:gd name="f21" fmla="val f16"/>
              <a:gd name="f22" fmla="val f17"/>
              <a:gd name="f23" fmla="*/ f16 f12 1"/>
              <a:gd name="f24" fmla="*/ f17 f13 1"/>
              <a:gd name="f25" fmla="*/ f18 1 f4"/>
              <a:gd name="f26" fmla="*/ f19 1 f4"/>
              <a:gd name="f27" fmla="*/ f20 1 21600"/>
              <a:gd name="f28" fmla="+- 21600 0 f22"/>
              <a:gd name="f29" fmla="+- 21600 0 f21"/>
              <a:gd name="f30" fmla="*/ f22 f13 1"/>
              <a:gd name="f31" fmla="*/ f21 f12 1"/>
              <a:gd name="f32" fmla="+- f25 0 f3"/>
              <a:gd name="f33" fmla="+- f26 0 f3"/>
              <a:gd name="f34" fmla="*/ 0 f27 1"/>
              <a:gd name="f35" fmla="*/ 21600 f27 1"/>
              <a:gd name="f36" fmla="*/ f29 f22 1"/>
              <a:gd name="f37" fmla="*/ f28 f13 1"/>
              <a:gd name="f38" fmla="*/ f36 1 10800"/>
              <a:gd name="f39" fmla="*/ f34 1 f27"/>
              <a:gd name="f40" fmla="*/ f35 1 f27"/>
              <a:gd name="f41" fmla="+- f21 f38 0"/>
              <a:gd name="f42" fmla="*/ f39 f12 1"/>
              <a:gd name="f43" fmla="*/ f39 f13 1"/>
              <a:gd name="f44" fmla="*/ f40 f13 1"/>
              <a:gd name="f45" fmla="*/ f41 f12 1"/>
            </a:gdLst>
            <a:ahLst>
              <a:ahXY gdRefX="f0" minX="f7" maxX="f8" gdRefY="f1" minY="f7" maxY="f9">
                <a:pos x="f23" y="f24"/>
              </a:ahXY>
            </a:ahLst>
            <a:cxnLst>
              <a:cxn ang="3cd4">
                <a:pos x="hc" y="t"/>
              </a:cxn>
              <a:cxn ang="0">
                <a:pos x="r" y="vc"/>
              </a:cxn>
              <a:cxn ang="cd4">
                <a:pos x="hc" y="b"/>
              </a:cxn>
              <a:cxn ang="cd2">
                <a:pos x="l" y="vc"/>
              </a:cxn>
              <a:cxn ang="f32">
                <a:pos x="f31" y="f43"/>
              </a:cxn>
              <a:cxn ang="f33">
                <a:pos x="f31" y="f44"/>
              </a:cxn>
            </a:cxnLst>
            <a:rect l="f42" t="f30" r="f45" b="f37"/>
            <a:pathLst>
              <a:path w="21600" h="21600">
                <a:moveTo>
                  <a:pt x="f7" y="f22"/>
                </a:moveTo>
                <a:lnTo>
                  <a:pt x="f21" y="f22"/>
                </a:lnTo>
                <a:lnTo>
                  <a:pt x="f21" y="f7"/>
                </a:lnTo>
                <a:lnTo>
                  <a:pt x="f8" y="f9"/>
                </a:lnTo>
                <a:lnTo>
                  <a:pt x="f21" y="f8"/>
                </a:lnTo>
                <a:lnTo>
                  <a:pt x="f21" y="f28"/>
                </a:lnTo>
                <a:lnTo>
                  <a:pt x="f7" y="f28"/>
                </a:lnTo>
                <a:close/>
              </a:path>
            </a:pathLst>
          </a:custGeom>
          <a:solidFill>
            <a:srgbClr val="FF0000"/>
          </a:solidFill>
          <a:ln w="25402">
            <a:solidFill>
              <a:srgbClr val="FF0000"/>
            </a:solidFill>
            <a:prstDash val="solid"/>
          </a:ln>
        </p:spPr>
        <p:txBody>
          <a:bodyPr vert="horz" wrap="square" lIns="103903" tIns="51956" rIns="103903" bIns="51956" anchor="ctr" anchorCtr="1" compatLnSpc="1"/>
          <a:lstStyle/>
          <a:p>
            <a:pPr marL="0" marR="0" lvl="0" indent="0" algn="ctr" defTabSz="1039032"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2000" b="0" i="0" u="none" strike="noStrike" kern="1200" cap="none" spc="0" baseline="0">
              <a:solidFill>
                <a:srgbClr val="FFFFFF"/>
              </a:solidFill>
              <a:uFillTx/>
              <a:latin typeface="Calibri"/>
            </a:endParaRPr>
          </a:p>
        </p:txBody>
      </p:sp>
      <p:sp>
        <p:nvSpPr>
          <p:cNvPr id="26" name="Right Arrow 31"/>
          <p:cNvSpPr/>
          <p:nvPr/>
        </p:nvSpPr>
        <p:spPr>
          <a:xfrm rot="16200004">
            <a:off x="4453507" y="5653859"/>
            <a:ext cx="905320" cy="198479"/>
          </a:xfrm>
          <a:custGeom>
            <a:avLst>
              <a:gd name="f0" fmla="val 19232"/>
              <a:gd name="f1" fmla="val 5400"/>
            </a:avLst>
            <a:gdLst>
              <a:gd name="f2" fmla="val 10800000"/>
              <a:gd name="f3" fmla="val 5400000"/>
              <a:gd name="f4" fmla="val 180"/>
              <a:gd name="f5" fmla="val w"/>
              <a:gd name="f6" fmla="val h"/>
              <a:gd name="f7" fmla="val 0"/>
              <a:gd name="f8" fmla="val 21600"/>
              <a:gd name="f9" fmla="val 10800"/>
              <a:gd name="f10" fmla="+- 0 0 0"/>
              <a:gd name="f11" fmla="+- 0 0 180"/>
              <a:gd name="f12" fmla="*/ f5 1 21600"/>
              <a:gd name="f13" fmla="*/ f6 1 21600"/>
              <a:gd name="f14" fmla="val f7"/>
              <a:gd name="f15" fmla="val f8"/>
              <a:gd name="f16" fmla="pin 0 f0 21600"/>
              <a:gd name="f17" fmla="pin 0 f1 10800"/>
              <a:gd name="f18" fmla="*/ f10 f2 1"/>
              <a:gd name="f19" fmla="*/ f11 f2 1"/>
              <a:gd name="f20" fmla="+- f15 0 f14"/>
              <a:gd name="f21" fmla="val f16"/>
              <a:gd name="f22" fmla="val f17"/>
              <a:gd name="f23" fmla="*/ f16 f12 1"/>
              <a:gd name="f24" fmla="*/ f17 f13 1"/>
              <a:gd name="f25" fmla="*/ f18 1 f4"/>
              <a:gd name="f26" fmla="*/ f19 1 f4"/>
              <a:gd name="f27" fmla="*/ f20 1 21600"/>
              <a:gd name="f28" fmla="+- 21600 0 f22"/>
              <a:gd name="f29" fmla="+- 21600 0 f21"/>
              <a:gd name="f30" fmla="*/ f22 f13 1"/>
              <a:gd name="f31" fmla="*/ f21 f12 1"/>
              <a:gd name="f32" fmla="+- f25 0 f3"/>
              <a:gd name="f33" fmla="+- f26 0 f3"/>
              <a:gd name="f34" fmla="*/ 0 f27 1"/>
              <a:gd name="f35" fmla="*/ 21600 f27 1"/>
              <a:gd name="f36" fmla="*/ f29 f22 1"/>
              <a:gd name="f37" fmla="*/ f28 f13 1"/>
              <a:gd name="f38" fmla="*/ f36 1 10800"/>
              <a:gd name="f39" fmla="*/ f34 1 f27"/>
              <a:gd name="f40" fmla="*/ f35 1 f27"/>
              <a:gd name="f41" fmla="+- f21 f38 0"/>
              <a:gd name="f42" fmla="*/ f39 f12 1"/>
              <a:gd name="f43" fmla="*/ f39 f13 1"/>
              <a:gd name="f44" fmla="*/ f40 f13 1"/>
              <a:gd name="f45" fmla="*/ f41 f12 1"/>
            </a:gdLst>
            <a:ahLst>
              <a:ahXY gdRefX="f0" minX="f7" maxX="f8" gdRefY="f1" minY="f7" maxY="f9">
                <a:pos x="f23" y="f24"/>
              </a:ahXY>
            </a:ahLst>
            <a:cxnLst>
              <a:cxn ang="3cd4">
                <a:pos x="hc" y="t"/>
              </a:cxn>
              <a:cxn ang="0">
                <a:pos x="r" y="vc"/>
              </a:cxn>
              <a:cxn ang="cd4">
                <a:pos x="hc" y="b"/>
              </a:cxn>
              <a:cxn ang="cd2">
                <a:pos x="l" y="vc"/>
              </a:cxn>
              <a:cxn ang="f32">
                <a:pos x="f31" y="f43"/>
              </a:cxn>
              <a:cxn ang="f33">
                <a:pos x="f31" y="f44"/>
              </a:cxn>
            </a:cxnLst>
            <a:rect l="f42" t="f30" r="f45" b="f37"/>
            <a:pathLst>
              <a:path w="21600" h="21600">
                <a:moveTo>
                  <a:pt x="f7" y="f22"/>
                </a:moveTo>
                <a:lnTo>
                  <a:pt x="f21" y="f22"/>
                </a:lnTo>
                <a:lnTo>
                  <a:pt x="f21" y="f7"/>
                </a:lnTo>
                <a:lnTo>
                  <a:pt x="f8" y="f9"/>
                </a:lnTo>
                <a:lnTo>
                  <a:pt x="f21" y="f8"/>
                </a:lnTo>
                <a:lnTo>
                  <a:pt x="f21" y="f28"/>
                </a:lnTo>
                <a:lnTo>
                  <a:pt x="f7" y="f28"/>
                </a:lnTo>
                <a:close/>
              </a:path>
            </a:pathLst>
          </a:custGeom>
          <a:solidFill>
            <a:srgbClr val="FF0000"/>
          </a:solidFill>
          <a:ln w="25402">
            <a:solidFill>
              <a:srgbClr val="FF0000"/>
            </a:solidFill>
            <a:prstDash val="solid"/>
          </a:ln>
        </p:spPr>
        <p:txBody>
          <a:bodyPr vert="horz" wrap="square" lIns="103903" tIns="51956" rIns="103903" bIns="51956" anchor="ctr" anchorCtr="1" compatLnSpc="1"/>
          <a:lstStyle/>
          <a:p>
            <a:pPr marL="0" marR="0" lvl="0" indent="0" algn="ctr" defTabSz="1039032"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2000" b="0" i="0" u="none" strike="noStrike" kern="1200" cap="none" spc="0" baseline="0">
              <a:solidFill>
                <a:srgbClr val="FFFFFF"/>
              </a:solidFill>
              <a:uFillTx/>
              <a:latin typeface="Calibri"/>
            </a:endParaRPr>
          </a:p>
        </p:txBody>
      </p:sp>
      <p:sp>
        <p:nvSpPr>
          <p:cNvPr id="27" name="Right Arrow 32"/>
          <p:cNvSpPr/>
          <p:nvPr/>
        </p:nvSpPr>
        <p:spPr>
          <a:xfrm rot="19707537">
            <a:off x="2556698" y="5162645"/>
            <a:ext cx="1673982" cy="214115"/>
          </a:xfrm>
          <a:custGeom>
            <a:avLst>
              <a:gd name="f0" fmla="val 20219"/>
              <a:gd name="f1" fmla="val 5400"/>
            </a:avLst>
            <a:gdLst>
              <a:gd name="f2" fmla="val 10800000"/>
              <a:gd name="f3" fmla="val 5400000"/>
              <a:gd name="f4" fmla="val 180"/>
              <a:gd name="f5" fmla="val w"/>
              <a:gd name="f6" fmla="val h"/>
              <a:gd name="f7" fmla="val 0"/>
              <a:gd name="f8" fmla="val 21600"/>
              <a:gd name="f9" fmla="val 10800"/>
              <a:gd name="f10" fmla="+- 0 0 0"/>
              <a:gd name="f11" fmla="+- 0 0 180"/>
              <a:gd name="f12" fmla="*/ f5 1 21600"/>
              <a:gd name="f13" fmla="*/ f6 1 21600"/>
              <a:gd name="f14" fmla="val f7"/>
              <a:gd name="f15" fmla="val f8"/>
              <a:gd name="f16" fmla="pin 0 f0 21600"/>
              <a:gd name="f17" fmla="pin 0 f1 10800"/>
              <a:gd name="f18" fmla="*/ f10 f2 1"/>
              <a:gd name="f19" fmla="*/ f11 f2 1"/>
              <a:gd name="f20" fmla="+- f15 0 f14"/>
              <a:gd name="f21" fmla="val f16"/>
              <a:gd name="f22" fmla="val f17"/>
              <a:gd name="f23" fmla="*/ f16 f12 1"/>
              <a:gd name="f24" fmla="*/ f17 f13 1"/>
              <a:gd name="f25" fmla="*/ f18 1 f4"/>
              <a:gd name="f26" fmla="*/ f19 1 f4"/>
              <a:gd name="f27" fmla="*/ f20 1 21600"/>
              <a:gd name="f28" fmla="+- 21600 0 f22"/>
              <a:gd name="f29" fmla="+- 21600 0 f21"/>
              <a:gd name="f30" fmla="*/ f22 f13 1"/>
              <a:gd name="f31" fmla="*/ f21 f12 1"/>
              <a:gd name="f32" fmla="+- f25 0 f3"/>
              <a:gd name="f33" fmla="+- f26 0 f3"/>
              <a:gd name="f34" fmla="*/ 0 f27 1"/>
              <a:gd name="f35" fmla="*/ 21600 f27 1"/>
              <a:gd name="f36" fmla="*/ f29 f22 1"/>
              <a:gd name="f37" fmla="*/ f28 f13 1"/>
              <a:gd name="f38" fmla="*/ f36 1 10800"/>
              <a:gd name="f39" fmla="*/ f34 1 f27"/>
              <a:gd name="f40" fmla="*/ f35 1 f27"/>
              <a:gd name="f41" fmla="+- f21 f38 0"/>
              <a:gd name="f42" fmla="*/ f39 f12 1"/>
              <a:gd name="f43" fmla="*/ f39 f13 1"/>
              <a:gd name="f44" fmla="*/ f40 f13 1"/>
              <a:gd name="f45" fmla="*/ f41 f12 1"/>
            </a:gdLst>
            <a:ahLst>
              <a:ahXY gdRefX="f0" minX="f7" maxX="f8" gdRefY="f1" minY="f7" maxY="f9">
                <a:pos x="f23" y="f24"/>
              </a:ahXY>
            </a:ahLst>
            <a:cxnLst>
              <a:cxn ang="3cd4">
                <a:pos x="hc" y="t"/>
              </a:cxn>
              <a:cxn ang="0">
                <a:pos x="r" y="vc"/>
              </a:cxn>
              <a:cxn ang="cd4">
                <a:pos x="hc" y="b"/>
              </a:cxn>
              <a:cxn ang="cd2">
                <a:pos x="l" y="vc"/>
              </a:cxn>
              <a:cxn ang="f32">
                <a:pos x="f31" y="f43"/>
              </a:cxn>
              <a:cxn ang="f33">
                <a:pos x="f31" y="f44"/>
              </a:cxn>
            </a:cxnLst>
            <a:rect l="f42" t="f30" r="f45" b="f37"/>
            <a:pathLst>
              <a:path w="21600" h="21600">
                <a:moveTo>
                  <a:pt x="f7" y="f22"/>
                </a:moveTo>
                <a:lnTo>
                  <a:pt x="f21" y="f22"/>
                </a:lnTo>
                <a:lnTo>
                  <a:pt x="f21" y="f7"/>
                </a:lnTo>
                <a:lnTo>
                  <a:pt x="f8" y="f9"/>
                </a:lnTo>
                <a:lnTo>
                  <a:pt x="f21" y="f8"/>
                </a:lnTo>
                <a:lnTo>
                  <a:pt x="f21" y="f28"/>
                </a:lnTo>
                <a:lnTo>
                  <a:pt x="f7" y="f28"/>
                </a:lnTo>
                <a:close/>
              </a:path>
            </a:pathLst>
          </a:custGeom>
          <a:solidFill>
            <a:srgbClr val="FF0000"/>
          </a:solidFill>
          <a:ln w="25402">
            <a:solidFill>
              <a:srgbClr val="FF0000"/>
            </a:solidFill>
            <a:prstDash val="solid"/>
          </a:ln>
        </p:spPr>
        <p:txBody>
          <a:bodyPr vert="horz" wrap="square" lIns="103903" tIns="51956" rIns="103903" bIns="51956" anchor="ctr" anchorCtr="1" compatLnSpc="1"/>
          <a:lstStyle/>
          <a:p>
            <a:pPr marL="0" marR="0" lvl="0" indent="0" algn="ctr" defTabSz="1039032"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2000" b="0" i="0" u="none" strike="noStrike" kern="1200" cap="none" spc="0" baseline="0">
              <a:solidFill>
                <a:srgbClr val="FFFFFF"/>
              </a:solidFill>
              <a:uFillTx/>
              <a:latin typeface="Calibri"/>
            </a:endParaRPr>
          </a:p>
        </p:txBody>
      </p:sp>
      <p:sp>
        <p:nvSpPr>
          <p:cNvPr id="28" name="Right Arrow 33"/>
          <p:cNvSpPr/>
          <p:nvPr/>
        </p:nvSpPr>
        <p:spPr>
          <a:xfrm>
            <a:off x="2045073" y="3997839"/>
            <a:ext cx="1609728" cy="201378"/>
          </a:xfrm>
          <a:custGeom>
            <a:avLst>
              <a:gd name="f0" fmla="val 20249"/>
              <a:gd name="f1" fmla="val 5400"/>
            </a:avLst>
            <a:gdLst>
              <a:gd name="f2" fmla="val 10800000"/>
              <a:gd name="f3" fmla="val 5400000"/>
              <a:gd name="f4" fmla="val 180"/>
              <a:gd name="f5" fmla="val w"/>
              <a:gd name="f6" fmla="val h"/>
              <a:gd name="f7" fmla="val 0"/>
              <a:gd name="f8" fmla="val 21600"/>
              <a:gd name="f9" fmla="val 10800"/>
              <a:gd name="f10" fmla="+- 0 0 0"/>
              <a:gd name="f11" fmla="+- 0 0 180"/>
              <a:gd name="f12" fmla="*/ f5 1 21600"/>
              <a:gd name="f13" fmla="*/ f6 1 21600"/>
              <a:gd name="f14" fmla="val f7"/>
              <a:gd name="f15" fmla="val f8"/>
              <a:gd name="f16" fmla="pin 0 f0 21600"/>
              <a:gd name="f17" fmla="pin 0 f1 10800"/>
              <a:gd name="f18" fmla="*/ f10 f2 1"/>
              <a:gd name="f19" fmla="*/ f11 f2 1"/>
              <a:gd name="f20" fmla="+- f15 0 f14"/>
              <a:gd name="f21" fmla="val f16"/>
              <a:gd name="f22" fmla="val f17"/>
              <a:gd name="f23" fmla="*/ f16 f12 1"/>
              <a:gd name="f24" fmla="*/ f17 f13 1"/>
              <a:gd name="f25" fmla="*/ f18 1 f4"/>
              <a:gd name="f26" fmla="*/ f19 1 f4"/>
              <a:gd name="f27" fmla="*/ f20 1 21600"/>
              <a:gd name="f28" fmla="+- 21600 0 f22"/>
              <a:gd name="f29" fmla="+- 21600 0 f21"/>
              <a:gd name="f30" fmla="*/ f22 f13 1"/>
              <a:gd name="f31" fmla="*/ f21 f12 1"/>
              <a:gd name="f32" fmla="+- f25 0 f3"/>
              <a:gd name="f33" fmla="+- f26 0 f3"/>
              <a:gd name="f34" fmla="*/ 0 f27 1"/>
              <a:gd name="f35" fmla="*/ 21600 f27 1"/>
              <a:gd name="f36" fmla="*/ f29 f22 1"/>
              <a:gd name="f37" fmla="*/ f28 f13 1"/>
              <a:gd name="f38" fmla="*/ f36 1 10800"/>
              <a:gd name="f39" fmla="*/ f34 1 f27"/>
              <a:gd name="f40" fmla="*/ f35 1 f27"/>
              <a:gd name="f41" fmla="+- f21 f38 0"/>
              <a:gd name="f42" fmla="*/ f39 f12 1"/>
              <a:gd name="f43" fmla="*/ f39 f13 1"/>
              <a:gd name="f44" fmla="*/ f40 f13 1"/>
              <a:gd name="f45" fmla="*/ f41 f12 1"/>
            </a:gdLst>
            <a:ahLst>
              <a:ahXY gdRefX="f0" minX="f7" maxX="f8" gdRefY="f1" minY="f7" maxY="f9">
                <a:pos x="f23" y="f24"/>
              </a:ahXY>
            </a:ahLst>
            <a:cxnLst>
              <a:cxn ang="3cd4">
                <a:pos x="hc" y="t"/>
              </a:cxn>
              <a:cxn ang="0">
                <a:pos x="r" y="vc"/>
              </a:cxn>
              <a:cxn ang="cd4">
                <a:pos x="hc" y="b"/>
              </a:cxn>
              <a:cxn ang="cd2">
                <a:pos x="l" y="vc"/>
              </a:cxn>
              <a:cxn ang="f32">
                <a:pos x="f31" y="f43"/>
              </a:cxn>
              <a:cxn ang="f33">
                <a:pos x="f31" y="f44"/>
              </a:cxn>
            </a:cxnLst>
            <a:rect l="f42" t="f30" r="f45" b="f37"/>
            <a:pathLst>
              <a:path w="21600" h="21600">
                <a:moveTo>
                  <a:pt x="f7" y="f22"/>
                </a:moveTo>
                <a:lnTo>
                  <a:pt x="f21" y="f22"/>
                </a:lnTo>
                <a:lnTo>
                  <a:pt x="f21" y="f7"/>
                </a:lnTo>
                <a:lnTo>
                  <a:pt x="f8" y="f9"/>
                </a:lnTo>
                <a:lnTo>
                  <a:pt x="f21" y="f8"/>
                </a:lnTo>
                <a:lnTo>
                  <a:pt x="f21" y="f28"/>
                </a:lnTo>
                <a:lnTo>
                  <a:pt x="f7" y="f28"/>
                </a:lnTo>
                <a:close/>
              </a:path>
            </a:pathLst>
          </a:custGeom>
          <a:solidFill>
            <a:srgbClr val="FF0000"/>
          </a:solidFill>
          <a:ln w="25402">
            <a:solidFill>
              <a:srgbClr val="FF0000"/>
            </a:solidFill>
            <a:prstDash val="solid"/>
          </a:ln>
        </p:spPr>
        <p:txBody>
          <a:bodyPr vert="horz" wrap="square" lIns="103903" tIns="51956" rIns="103903" bIns="51956" anchor="ctr" anchorCtr="1" compatLnSpc="1"/>
          <a:lstStyle/>
          <a:p>
            <a:pPr marL="0" marR="0" lvl="0" indent="0" algn="ctr" defTabSz="1039032"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2000" b="0" i="0" u="none" strike="noStrike" kern="1200" cap="none" spc="0" baseline="0">
              <a:solidFill>
                <a:srgbClr val="FFFFFF"/>
              </a:solidFill>
              <a:uFillTx/>
              <a:latin typeface="Calibri"/>
            </a:endParaRPr>
          </a:p>
        </p:txBody>
      </p:sp>
      <p:sp>
        <p:nvSpPr>
          <p:cNvPr id="29" name="Right Arrow 34"/>
          <p:cNvSpPr/>
          <p:nvPr/>
        </p:nvSpPr>
        <p:spPr>
          <a:xfrm rot="2699078">
            <a:off x="2179143" y="2455840"/>
            <a:ext cx="1875580" cy="210604"/>
          </a:xfrm>
          <a:custGeom>
            <a:avLst>
              <a:gd name="f0" fmla="val 20387"/>
              <a:gd name="f1" fmla="val 5400"/>
            </a:avLst>
            <a:gdLst>
              <a:gd name="f2" fmla="val 10800000"/>
              <a:gd name="f3" fmla="val 5400000"/>
              <a:gd name="f4" fmla="val 180"/>
              <a:gd name="f5" fmla="val w"/>
              <a:gd name="f6" fmla="val h"/>
              <a:gd name="f7" fmla="val 0"/>
              <a:gd name="f8" fmla="val 21600"/>
              <a:gd name="f9" fmla="val 10800"/>
              <a:gd name="f10" fmla="+- 0 0 0"/>
              <a:gd name="f11" fmla="+- 0 0 180"/>
              <a:gd name="f12" fmla="*/ f5 1 21600"/>
              <a:gd name="f13" fmla="*/ f6 1 21600"/>
              <a:gd name="f14" fmla="val f7"/>
              <a:gd name="f15" fmla="val f8"/>
              <a:gd name="f16" fmla="pin 0 f0 21600"/>
              <a:gd name="f17" fmla="pin 0 f1 10800"/>
              <a:gd name="f18" fmla="*/ f10 f2 1"/>
              <a:gd name="f19" fmla="*/ f11 f2 1"/>
              <a:gd name="f20" fmla="+- f15 0 f14"/>
              <a:gd name="f21" fmla="val f16"/>
              <a:gd name="f22" fmla="val f17"/>
              <a:gd name="f23" fmla="*/ f16 f12 1"/>
              <a:gd name="f24" fmla="*/ f17 f13 1"/>
              <a:gd name="f25" fmla="*/ f18 1 f4"/>
              <a:gd name="f26" fmla="*/ f19 1 f4"/>
              <a:gd name="f27" fmla="*/ f20 1 21600"/>
              <a:gd name="f28" fmla="+- 21600 0 f22"/>
              <a:gd name="f29" fmla="+- 21600 0 f21"/>
              <a:gd name="f30" fmla="*/ f22 f13 1"/>
              <a:gd name="f31" fmla="*/ f21 f12 1"/>
              <a:gd name="f32" fmla="+- f25 0 f3"/>
              <a:gd name="f33" fmla="+- f26 0 f3"/>
              <a:gd name="f34" fmla="*/ 0 f27 1"/>
              <a:gd name="f35" fmla="*/ 21600 f27 1"/>
              <a:gd name="f36" fmla="*/ f29 f22 1"/>
              <a:gd name="f37" fmla="*/ f28 f13 1"/>
              <a:gd name="f38" fmla="*/ f36 1 10800"/>
              <a:gd name="f39" fmla="*/ f34 1 f27"/>
              <a:gd name="f40" fmla="*/ f35 1 f27"/>
              <a:gd name="f41" fmla="+- f21 f38 0"/>
              <a:gd name="f42" fmla="*/ f39 f12 1"/>
              <a:gd name="f43" fmla="*/ f39 f13 1"/>
              <a:gd name="f44" fmla="*/ f40 f13 1"/>
              <a:gd name="f45" fmla="*/ f41 f12 1"/>
            </a:gdLst>
            <a:ahLst>
              <a:ahXY gdRefX="f0" minX="f7" maxX="f8" gdRefY="f1" minY="f7" maxY="f9">
                <a:pos x="f23" y="f24"/>
              </a:ahXY>
            </a:ahLst>
            <a:cxnLst>
              <a:cxn ang="3cd4">
                <a:pos x="hc" y="t"/>
              </a:cxn>
              <a:cxn ang="0">
                <a:pos x="r" y="vc"/>
              </a:cxn>
              <a:cxn ang="cd4">
                <a:pos x="hc" y="b"/>
              </a:cxn>
              <a:cxn ang="cd2">
                <a:pos x="l" y="vc"/>
              </a:cxn>
              <a:cxn ang="f32">
                <a:pos x="f31" y="f43"/>
              </a:cxn>
              <a:cxn ang="f33">
                <a:pos x="f31" y="f44"/>
              </a:cxn>
            </a:cxnLst>
            <a:rect l="f42" t="f30" r="f45" b="f37"/>
            <a:pathLst>
              <a:path w="21600" h="21600">
                <a:moveTo>
                  <a:pt x="f7" y="f22"/>
                </a:moveTo>
                <a:lnTo>
                  <a:pt x="f21" y="f22"/>
                </a:lnTo>
                <a:lnTo>
                  <a:pt x="f21" y="f7"/>
                </a:lnTo>
                <a:lnTo>
                  <a:pt x="f8" y="f9"/>
                </a:lnTo>
                <a:lnTo>
                  <a:pt x="f21" y="f8"/>
                </a:lnTo>
                <a:lnTo>
                  <a:pt x="f21" y="f28"/>
                </a:lnTo>
                <a:lnTo>
                  <a:pt x="f7" y="f28"/>
                </a:lnTo>
                <a:close/>
              </a:path>
            </a:pathLst>
          </a:custGeom>
          <a:solidFill>
            <a:srgbClr val="FF0000"/>
          </a:solidFill>
          <a:ln w="25402">
            <a:solidFill>
              <a:srgbClr val="FF0000"/>
            </a:solidFill>
            <a:prstDash val="solid"/>
          </a:ln>
        </p:spPr>
        <p:txBody>
          <a:bodyPr vert="horz" wrap="square" lIns="103903" tIns="51956" rIns="103903" bIns="51956" anchor="ctr" anchorCtr="1" compatLnSpc="1"/>
          <a:lstStyle/>
          <a:p>
            <a:pPr marL="0" marR="0" lvl="0" indent="0" algn="ctr" defTabSz="1039032"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2000" b="0" i="0" u="none" strike="noStrike" kern="1200" cap="none" spc="0" baseline="0">
              <a:solidFill>
                <a:srgbClr val="FFFFFF"/>
              </a:solidFill>
              <a:uFillTx/>
              <a:latin typeface="Calibri"/>
            </a:endParaRPr>
          </a:p>
        </p:txBody>
      </p:sp>
      <p:sp>
        <p:nvSpPr>
          <p:cNvPr id="30" name="Rounded Rectangle 14"/>
          <p:cNvSpPr/>
          <p:nvPr/>
        </p:nvSpPr>
        <p:spPr>
          <a:xfrm>
            <a:off x="4806507" y="1764407"/>
            <a:ext cx="456377" cy="390019"/>
          </a:xfrm>
          <a:custGeom>
            <a:avLst>
              <a:gd name="f10" fmla="val 3600"/>
            </a:avLst>
            <a:gdLst>
              <a:gd name="f1" fmla="val 10800000"/>
              <a:gd name="f2" fmla="val 5400000"/>
              <a:gd name="f3" fmla="val 16200000"/>
              <a:gd name="f4" fmla="val w"/>
              <a:gd name="f5" fmla="val h"/>
              <a:gd name="f6" fmla="val ss"/>
              <a:gd name="f7" fmla="val 0"/>
              <a:gd name="f8" fmla="*/ 5419351 1 1725033"/>
              <a:gd name="f9" fmla="val 45"/>
              <a:gd name="f10" fmla="val 3600"/>
              <a:gd name="f11" fmla="abs f4"/>
              <a:gd name="f12" fmla="abs f5"/>
              <a:gd name="f13" fmla="abs f6"/>
              <a:gd name="f14" fmla="*/ f8 1 180"/>
              <a:gd name="f15" fmla="val f10"/>
              <a:gd name="f16" fmla="+- 0 0 f2"/>
              <a:gd name="f17" fmla="?: f11 f4 1"/>
              <a:gd name="f18" fmla="?: f12 f5 1"/>
              <a:gd name="f19" fmla="?: f13 f6 1"/>
              <a:gd name="f20" fmla="*/ f9 f14 1"/>
              <a:gd name="f21" fmla="+- f7 f15 0"/>
              <a:gd name="f22" fmla="*/ f17 1 21600"/>
              <a:gd name="f23" fmla="*/ f18 1 21600"/>
              <a:gd name="f24" fmla="*/ 21600 f17 1"/>
              <a:gd name="f25" fmla="*/ 21600 f18 1"/>
              <a:gd name="f26" fmla="+- 0 0 f20"/>
              <a:gd name="f27" fmla="+- f7 0 f21"/>
              <a:gd name="f28" fmla="+- f21 0 f7"/>
              <a:gd name="f29" fmla="min f23 f22"/>
              <a:gd name="f30" fmla="*/ f24 1 f19"/>
              <a:gd name="f31" fmla="*/ f25 1 f19"/>
              <a:gd name="f32" fmla="*/ f26 f1 1"/>
              <a:gd name="f33" fmla="abs f27"/>
              <a:gd name="f34" fmla="abs f28"/>
              <a:gd name="f35" fmla="?: f27 f16 f2"/>
              <a:gd name="f36" fmla="?: f27 f2 f16"/>
              <a:gd name="f37" fmla="?: f27 f3 f2"/>
              <a:gd name="f38" fmla="?: f27 f2 f3"/>
              <a:gd name="f39" fmla="?: f28 f16 f2"/>
              <a:gd name="f40" fmla="?: f28 f2 f16"/>
              <a:gd name="f41" fmla="?: f27 0 f1"/>
              <a:gd name="f42" fmla="?: f27 f1 0"/>
              <a:gd name="f43" fmla="val f30"/>
              <a:gd name="f44" fmla="val f31"/>
              <a:gd name="f45" fmla="*/ f32 1 f8"/>
              <a:gd name="f46" fmla="?: f27 f38 f37"/>
              <a:gd name="f47" fmla="?: f27 f37 f38"/>
              <a:gd name="f48" fmla="?: f28 f36 f35"/>
              <a:gd name="f49" fmla="*/ f21 f29 1"/>
              <a:gd name="f50" fmla="*/ f7 f29 1"/>
              <a:gd name="f51" fmla="*/ f33 f29 1"/>
              <a:gd name="f52" fmla="*/ f34 f29 1"/>
              <a:gd name="f53" fmla="+- f44 0 f15"/>
              <a:gd name="f54" fmla="+- f43 0 f15"/>
              <a:gd name="f55" fmla="+- f45 0 f2"/>
              <a:gd name="f56" fmla="?: f28 f47 f46"/>
              <a:gd name="f57" fmla="*/ f44 f29 1"/>
              <a:gd name="f58" fmla="*/ f43 f29 1"/>
              <a:gd name="f59" fmla="+- f55 f2 0"/>
              <a:gd name="f60" fmla="+- f44 0 f53"/>
              <a:gd name="f61" fmla="+- f43 0 f54"/>
              <a:gd name="f62" fmla="+- f53 0 f44"/>
              <a:gd name="f63" fmla="+- f54 0 f43"/>
              <a:gd name="f64" fmla="*/ f53 f29 1"/>
              <a:gd name="f65" fmla="*/ f54 f29 1"/>
              <a:gd name="f66" fmla="*/ f59 f8 1"/>
              <a:gd name="f67" fmla="abs f60"/>
              <a:gd name="f68" fmla="?: f60 0 f1"/>
              <a:gd name="f69" fmla="?: f60 f1 0"/>
              <a:gd name="f70" fmla="?: f60 f39 f40"/>
              <a:gd name="f71" fmla="abs f61"/>
              <a:gd name="f72" fmla="abs f62"/>
              <a:gd name="f73" fmla="?: f61 f16 f2"/>
              <a:gd name="f74" fmla="?: f61 f2 f16"/>
              <a:gd name="f75" fmla="?: f61 f3 f2"/>
              <a:gd name="f76" fmla="?: f61 f2 f3"/>
              <a:gd name="f77" fmla="abs f63"/>
              <a:gd name="f78" fmla="?: f63 f16 f2"/>
              <a:gd name="f79" fmla="?: f63 f2 f16"/>
              <a:gd name="f80" fmla="?: f63 f42 f41"/>
              <a:gd name="f81" fmla="?: f63 f41 f42"/>
              <a:gd name="f82" fmla="*/ f66 1 f1"/>
              <a:gd name="f83" fmla="?: f28 f69 f68"/>
              <a:gd name="f84" fmla="?: f28 f68 f69"/>
              <a:gd name="f85" fmla="?: f61 f76 f75"/>
              <a:gd name="f86" fmla="?: f61 f75 f76"/>
              <a:gd name="f87" fmla="?: f62 f74 f73"/>
              <a:gd name="f88" fmla="?: f27 f80 f81"/>
              <a:gd name="f89" fmla="?: f27 f78 f79"/>
              <a:gd name="f90" fmla="*/ f67 f29 1"/>
              <a:gd name="f91" fmla="*/ f71 f29 1"/>
              <a:gd name="f92" fmla="*/ f72 f29 1"/>
              <a:gd name="f93" fmla="*/ f77 f29 1"/>
              <a:gd name="f94" fmla="+- 0 0 f82"/>
              <a:gd name="f95" fmla="?: f60 f83 f84"/>
              <a:gd name="f96" fmla="?: f62 f86 f85"/>
              <a:gd name="f97" fmla="+- 0 0 f94"/>
              <a:gd name="f98" fmla="*/ f97 f1 1"/>
              <a:gd name="f99" fmla="*/ f98 1 f8"/>
              <a:gd name="f100" fmla="+- f99 0 f2"/>
              <a:gd name="f101" fmla="cos 1 f100"/>
              <a:gd name="f102" fmla="+- 0 0 f101"/>
              <a:gd name="f103" fmla="+- 0 0 f102"/>
              <a:gd name="f104" fmla="val f103"/>
              <a:gd name="f105" fmla="+- 0 0 f104"/>
              <a:gd name="f106" fmla="*/ f15 f105 1"/>
              <a:gd name="f107" fmla="*/ f106 3163 1"/>
              <a:gd name="f108" fmla="*/ f107 1 7636"/>
              <a:gd name="f109" fmla="+- f7 f108 0"/>
              <a:gd name="f110" fmla="+- f43 0 f108"/>
              <a:gd name="f111" fmla="+- f44 0 f108"/>
              <a:gd name="f112" fmla="*/ f109 f29 1"/>
              <a:gd name="f113" fmla="*/ f110 f29 1"/>
              <a:gd name="f114" fmla="*/ f111 f29 1"/>
            </a:gdLst>
            <a:ahLst/>
            <a:cxnLst>
              <a:cxn ang="3cd4">
                <a:pos x="hc" y="t"/>
              </a:cxn>
              <a:cxn ang="0">
                <a:pos x="r" y="vc"/>
              </a:cxn>
              <a:cxn ang="cd4">
                <a:pos x="hc" y="b"/>
              </a:cxn>
              <a:cxn ang="cd2">
                <a:pos x="l" y="vc"/>
              </a:cxn>
            </a:cxnLst>
            <a:rect l="f112" t="f112" r="f113" b="f114"/>
            <a:pathLst>
              <a:path>
                <a:moveTo>
                  <a:pt x="f49" y="f50"/>
                </a:moveTo>
                <a:arcTo wR="f51" hR="f52" stAng="f56" swAng="f48"/>
                <a:lnTo>
                  <a:pt x="f50" y="f64"/>
                </a:lnTo>
                <a:arcTo wR="f52" hR="f90" stAng="f95" swAng="f70"/>
                <a:lnTo>
                  <a:pt x="f65" y="f57"/>
                </a:lnTo>
                <a:arcTo wR="f91" hR="f92" stAng="f96" swAng="f87"/>
                <a:lnTo>
                  <a:pt x="f58" y="f49"/>
                </a:lnTo>
                <a:arcTo wR="f93" hR="f51" stAng="f88" swAng="f89"/>
                <a:close/>
              </a:path>
            </a:pathLst>
          </a:custGeom>
          <a:solidFill>
            <a:srgbClr val="4F81BD"/>
          </a:solidFill>
          <a:ln w="25402">
            <a:solidFill>
              <a:srgbClr val="385D8A"/>
            </a:solidFill>
            <a:prstDash val="solid"/>
          </a:ln>
        </p:spPr>
        <p:txBody>
          <a:bodyPr vert="horz" wrap="square" lIns="91440" tIns="45720" rIns="91440" bIns="45720" anchor="ctr" anchorCtr="1" compatLnSpc="1"/>
          <a:lstStyle/>
          <a:p>
            <a:pPr marL="0" marR="0" lvl="0" indent="0" algn="ctr" defTabSz="103903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400" b="1" i="0" u="none" strike="noStrike" kern="1200" cap="none" spc="0" baseline="0">
                <a:solidFill>
                  <a:srgbClr val="000000"/>
                </a:solidFill>
                <a:uFillTx/>
                <a:latin typeface="Calibri"/>
              </a:rPr>
              <a:t>÷ 2</a:t>
            </a:r>
          </a:p>
        </p:txBody>
      </p:sp>
      <p:sp>
        <p:nvSpPr>
          <p:cNvPr id="31" name="Rounded Rectangle 37"/>
          <p:cNvSpPr/>
          <p:nvPr/>
        </p:nvSpPr>
        <p:spPr>
          <a:xfrm rot="2701278">
            <a:off x="3106358" y="2066748"/>
            <a:ext cx="782424" cy="390019"/>
          </a:xfrm>
          <a:custGeom>
            <a:avLst>
              <a:gd name="f10" fmla="val 3600"/>
            </a:avLst>
            <a:gdLst>
              <a:gd name="f1" fmla="val 10800000"/>
              <a:gd name="f2" fmla="val 5400000"/>
              <a:gd name="f3" fmla="val 16200000"/>
              <a:gd name="f4" fmla="val w"/>
              <a:gd name="f5" fmla="val h"/>
              <a:gd name="f6" fmla="val ss"/>
              <a:gd name="f7" fmla="val 0"/>
              <a:gd name="f8" fmla="*/ 5419351 1 1725033"/>
              <a:gd name="f9" fmla="val 45"/>
              <a:gd name="f10" fmla="val 3600"/>
              <a:gd name="f11" fmla="abs f4"/>
              <a:gd name="f12" fmla="abs f5"/>
              <a:gd name="f13" fmla="abs f6"/>
              <a:gd name="f14" fmla="*/ f8 1 180"/>
              <a:gd name="f15" fmla="val f10"/>
              <a:gd name="f16" fmla="+- 0 0 f2"/>
              <a:gd name="f17" fmla="?: f11 f4 1"/>
              <a:gd name="f18" fmla="?: f12 f5 1"/>
              <a:gd name="f19" fmla="?: f13 f6 1"/>
              <a:gd name="f20" fmla="*/ f9 f14 1"/>
              <a:gd name="f21" fmla="+- f7 f15 0"/>
              <a:gd name="f22" fmla="*/ f17 1 21600"/>
              <a:gd name="f23" fmla="*/ f18 1 21600"/>
              <a:gd name="f24" fmla="*/ 21600 f17 1"/>
              <a:gd name="f25" fmla="*/ 21600 f18 1"/>
              <a:gd name="f26" fmla="+- 0 0 f20"/>
              <a:gd name="f27" fmla="+- f7 0 f21"/>
              <a:gd name="f28" fmla="+- f21 0 f7"/>
              <a:gd name="f29" fmla="min f23 f22"/>
              <a:gd name="f30" fmla="*/ f24 1 f19"/>
              <a:gd name="f31" fmla="*/ f25 1 f19"/>
              <a:gd name="f32" fmla="*/ f26 f1 1"/>
              <a:gd name="f33" fmla="abs f27"/>
              <a:gd name="f34" fmla="abs f28"/>
              <a:gd name="f35" fmla="?: f27 f16 f2"/>
              <a:gd name="f36" fmla="?: f27 f2 f16"/>
              <a:gd name="f37" fmla="?: f27 f3 f2"/>
              <a:gd name="f38" fmla="?: f27 f2 f3"/>
              <a:gd name="f39" fmla="?: f28 f16 f2"/>
              <a:gd name="f40" fmla="?: f28 f2 f16"/>
              <a:gd name="f41" fmla="?: f27 0 f1"/>
              <a:gd name="f42" fmla="?: f27 f1 0"/>
              <a:gd name="f43" fmla="val f30"/>
              <a:gd name="f44" fmla="val f31"/>
              <a:gd name="f45" fmla="*/ f32 1 f8"/>
              <a:gd name="f46" fmla="?: f27 f38 f37"/>
              <a:gd name="f47" fmla="?: f27 f37 f38"/>
              <a:gd name="f48" fmla="?: f28 f36 f35"/>
              <a:gd name="f49" fmla="*/ f21 f29 1"/>
              <a:gd name="f50" fmla="*/ f7 f29 1"/>
              <a:gd name="f51" fmla="*/ f33 f29 1"/>
              <a:gd name="f52" fmla="*/ f34 f29 1"/>
              <a:gd name="f53" fmla="+- f44 0 f15"/>
              <a:gd name="f54" fmla="+- f43 0 f15"/>
              <a:gd name="f55" fmla="+- f45 0 f2"/>
              <a:gd name="f56" fmla="?: f28 f47 f46"/>
              <a:gd name="f57" fmla="*/ f44 f29 1"/>
              <a:gd name="f58" fmla="*/ f43 f29 1"/>
              <a:gd name="f59" fmla="+- f55 f2 0"/>
              <a:gd name="f60" fmla="+- f44 0 f53"/>
              <a:gd name="f61" fmla="+- f43 0 f54"/>
              <a:gd name="f62" fmla="+- f53 0 f44"/>
              <a:gd name="f63" fmla="+- f54 0 f43"/>
              <a:gd name="f64" fmla="*/ f53 f29 1"/>
              <a:gd name="f65" fmla="*/ f54 f29 1"/>
              <a:gd name="f66" fmla="*/ f59 f8 1"/>
              <a:gd name="f67" fmla="abs f60"/>
              <a:gd name="f68" fmla="?: f60 0 f1"/>
              <a:gd name="f69" fmla="?: f60 f1 0"/>
              <a:gd name="f70" fmla="?: f60 f39 f40"/>
              <a:gd name="f71" fmla="abs f61"/>
              <a:gd name="f72" fmla="abs f62"/>
              <a:gd name="f73" fmla="?: f61 f16 f2"/>
              <a:gd name="f74" fmla="?: f61 f2 f16"/>
              <a:gd name="f75" fmla="?: f61 f3 f2"/>
              <a:gd name="f76" fmla="?: f61 f2 f3"/>
              <a:gd name="f77" fmla="abs f63"/>
              <a:gd name="f78" fmla="?: f63 f16 f2"/>
              <a:gd name="f79" fmla="?: f63 f2 f16"/>
              <a:gd name="f80" fmla="?: f63 f42 f41"/>
              <a:gd name="f81" fmla="?: f63 f41 f42"/>
              <a:gd name="f82" fmla="*/ f66 1 f1"/>
              <a:gd name="f83" fmla="?: f28 f69 f68"/>
              <a:gd name="f84" fmla="?: f28 f68 f69"/>
              <a:gd name="f85" fmla="?: f61 f76 f75"/>
              <a:gd name="f86" fmla="?: f61 f75 f76"/>
              <a:gd name="f87" fmla="?: f62 f74 f73"/>
              <a:gd name="f88" fmla="?: f27 f80 f81"/>
              <a:gd name="f89" fmla="?: f27 f78 f79"/>
              <a:gd name="f90" fmla="*/ f67 f29 1"/>
              <a:gd name="f91" fmla="*/ f71 f29 1"/>
              <a:gd name="f92" fmla="*/ f72 f29 1"/>
              <a:gd name="f93" fmla="*/ f77 f29 1"/>
              <a:gd name="f94" fmla="+- 0 0 f82"/>
              <a:gd name="f95" fmla="?: f60 f83 f84"/>
              <a:gd name="f96" fmla="?: f62 f86 f85"/>
              <a:gd name="f97" fmla="+- 0 0 f94"/>
              <a:gd name="f98" fmla="*/ f97 f1 1"/>
              <a:gd name="f99" fmla="*/ f98 1 f8"/>
              <a:gd name="f100" fmla="+- f99 0 f2"/>
              <a:gd name="f101" fmla="cos 1 f100"/>
              <a:gd name="f102" fmla="+- 0 0 f101"/>
              <a:gd name="f103" fmla="+- 0 0 f102"/>
              <a:gd name="f104" fmla="val f103"/>
              <a:gd name="f105" fmla="+- 0 0 f104"/>
              <a:gd name="f106" fmla="*/ f15 f105 1"/>
              <a:gd name="f107" fmla="*/ f106 3163 1"/>
              <a:gd name="f108" fmla="*/ f107 1 7636"/>
              <a:gd name="f109" fmla="+- f7 f108 0"/>
              <a:gd name="f110" fmla="+- f43 0 f108"/>
              <a:gd name="f111" fmla="+- f44 0 f108"/>
              <a:gd name="f112" fmla="*/ f109 f29 1"/>
              <a:gd name="f113" fmla="*/ f110 f29 1"/>
              <a:gd name="f114" fmla="*/ f111 f29 1"/>
            </a:gdLst>
            <a:ahLst/>
            <a:cxnLst>
              <a:cxn ang="3cd4">
                <a:pos x="hc" y="t"/>
              </a:cxn>
              <a:cxn ang="0">
                <a:pos x="r" y="vc"/>
              </a:cxn>
              <a:cxn ang="cd4">
                <a:pos x="hc" y="b"/>
              </a:cxn>
              <a:cxn ang="cd2">
                <a:pos x="l" y="vc"/>
              </a:cxn>
            </a:cxnLst>
            <a:rect l="f112" t="f112" r="f113" b="f114"/>
            <a:pathLst>
              <a:path>
                <a:moveTo>
                  <a:pt x="f49" y="f50"/>
                </a:moveTo>
                <a:arcTo wR="f51" hR="f52" stAng="f56" swAng="f48"/>
                <a:lnTo>
                  <a:pt x="f50" y="f64"/>
                </a:lnTo>
                <a:arcTo wR="f52" hR="f90" stAng="f95" swAng="f70"/>
                <a:lnTo>
                  <a:pt x="f65" y="f57"/>
                </a:lnTo>
                <a:arcTo wR="f91" hR="f92" stAng="f96" swAng="f87"/>
                <a:lnTo>
                  <a:pt x="f58" y="f49"/>
                </a:lnTo>
                <a:arcTo wR="f93" hR="f51" stAng="f88" swAng="f89"/>
                <a:close/>
              </a:path>
            </a:pathLst>
          </a:custGeom>
          <a:solidFill>
            <a:srgbClr val="4F81BD"/>
          </a:solidFill>
          <a:ln w="25402">
            <a:solidFill>
              <a:srgbClr val="385D8A"/>
            </a:solidFill>
            <a:prstDash val="solid"/>
          </a:ln>
        </p:spPr>
        <p:txBody>
          <a:bodyPr vert="horz" wrap="square" lIns="91440" tIns="45720" rIns="91440" bIns="45720" anchor="ctr" anchorCtr="1" compatLnSpc="1"/>
          <a:lstStyle/>
          <a:p>
            <a:pPr lvl="0" algn="ctr" defTabSz="1039032">
              <a:defRPr sz="1800" b="0" i="0" u="none" strike="noStrike" kern="0" cap="none" spc="0" baseline="0">
                <a:solidFill>
                  <a:srgbClr val="000000"/>
                </a:solidFill>
                <a:uFillTx/>
              </a:defRPr>
            </a:pPr>
            <a:r>
              <a:rPr lang="en-GB" sz="1400" b="1">
                <a:solidFill>
                  <a:srgbClr val="000000"/>
                </a:solidFill>
              </a:rPr>
              <a:t>X 10</a:t>
            </a:r>
            <a:endParaRPr lang="en-GB" sz="1400" b="1" i="0" u="none" strike="noStrike" kern="1200" cap="none" spc="0" baseline="0" dirty="0">
              <a:solidFill>
                <a:srgbClr val="000000"/>
              </a:solidFill>
              <a:uFillTx/>
              <a:latin typeface="Calibri"/>
            </a:endParaRPr>
          </a:p>
        </p:txBody>
      </p:sp>
      <p:sp>
        <p:nvSpPr>
          <p:cNvPr id="32" name="Rounded Rectangle 38"/>
          <p:cNvSpPr/>
          <p:nvPr/>
        </p:nvSpPr>
        <p:spPr>
          <a:xfrm>
            <a:off x="2358649" y="3492596"/>
            <a:ext cx="946010" cy="330354"/>
          </a:xfrm>
          <a:custGeom>
            <a:avLst>
              <a:gd name="f10" fmla="val 3600"/>
            </a:avLst>
            <a:gdLst>
              <a:gd name="f1" fmla="val 10800000"/>
              <a:gd name="f2" fmla="val 5400000"/>
              <a:gd name="f3" fmla="val 16200000"/>
              <a:gd name="f4" fmla="val w"/>
              <a:gd name="f5" fmla="val h"/>
              <a:gd name="f6" fmla="val ss"/>
              <a:gd name="f7" fmla="val 0"/>
              <a:gd name="f8" fmla="*/ 5419351 1 1725033"/>
              <a:gd name="f9" fmla="val 45"/>
              <a:gd name="f10" fmla="val 3600"/>
              <a:gd name="f11" fmla="abs f4"/>
              <a:gd name="f12" fmla="abs f5"/>
              <a:gd name="f13" fmla="abs f6"/>
              <a:gd name="f14" fmla="*/ f8 1 180"/>
              <a:gd name="f15" fmla="val f10"/>
              <a:gd name="f16" fmla="+- 0 0 f2"/>
              <a:gd name="f17" fmla="?: f11 f4 1"/>
              <a:gd name="f18" fmla="?: f12 f5 1"/>
              <a:gd name="f19" fmla="?: f13 f6 1"/>
              <a:gd name="f20" fmla="*/ f9 f14 1"/>
              <a:gd name="f21" fmla="+- f7 f15 0"/>
              <a:gd name="f22" fmla="*/ f17 1 21600"/>
              <a:gd name="f23" fmla="*/ f18 1 21600"/>
              <a:gd name="f24" fmla="*/ 21600 f17 1"/>
              <a:gd name="f25" fmla="*/ 21600 f18 1"/>
              <a:gd name="f26" fmla="+- 0 0 f20"/>
              <a:gd name="f27" fmla="+- f7 0 f21"/>
              <a:gd name="f28" fmla="+- f21 0 f7"/>
              <a:gd name="f29" fmla="min f23 f22"/>
              <a:gd name="f30" fmla="*/ f24 1 f19"/>
              <a:gd name="f31" fmla="*/ f25 1 f19"/>
              <a:gd name="f32" fmla="*/ f26 f1 1"/>
              <a:gd name="f33" fmla="abs f27"/>
              <a:gd name="f34" fmla="abs f28"/>
              <a:gd name="f35" fmla="?: f27 f16 f2"/>
              <a:gd name="f36" fmla="?: f27 f2 f16"/>
              <a:gd name="f37" fmla="?: f27 f3 f2"/>
              <a:gd name="f38" fmla="?: f27 f2 f3"/>
              <a:gd name="f39" fmla="?: f28 f16 f2"/>
              <a:gd name="f40" fmla="?: f28 f2 f16"/>
              <a:gd name="f41" fmla="?: f27 0 f1"/>
              <a:gd name="f42" fmla="?: f27 f1 0"/>
              <a:gd name="f43" fmla="val f30"/>
              <a:gd name="f44" fmla="val f31"/>
              <a:gd name="f45" fmla="*/ f32 1 f8"/>
              <a:gd name="f46" fmla="?: f27 f38 f37"/>
              <a:gd name="f47" fmla="?: f27 f37 f38"/>
              <a:gd name="f48" fmla="?: f28 f36 f35"/>
              <a:gd name="f49" fmla="*/ f21 f29 1"/>
              <a:gd name="f50" fmla="*/ f7 f29 1"/>
              <a:gd name="f51" fmla="*/ f33 f29 1"/>
              <a:gd name="f52" fmla="*/ f34 f29 1"/>
              <a:gd name="f53" fmla="+- f44 0 f15"/>
              <a:gd name="f54" fmla="+- f43 0 f15"/>
              <a:gd name="f55" fmla="+- f45 0 f2"/>
              <a:gd name="f56" fmla="?: f28 f47 f46"/>
              <a:gd name="f57" fmla="*/ f44 f29 1"/>
              <a:gd name="f58" fmla="*/ f43 f29 1"/>
              <a:gd name="f59" fmla="+- f55 f2 0"/>
              <a:gd name="f60" fmla="+- f44 0 f53"/>
              <a:gd name="f61" fmla="+- f43 0 f54"/>
              <a:gd name="f62" fmla="+- f53 0 f44"/>
              <a:gd name="f63" fmla="+- f54 0 f43"/>
              <a:gd name="f64" fmla="*/ f53 f29 1"/>
              <a:gd name="f65" fmla="*/ f54 f29 1"/>
              <a:gd name="f66" fmla="*/ f59 f8 1"/>
              <a:gd name="f67" fmla="abs f60"/>
              <a:gd name="f68" fmla="?: f60 0 f1"/>
              <a:gd name="f69" fmla="?: f60 f1 0"/>
              <a:gd name="f70" fmla="?: f60 f39 f40"/>
              <a:gd name="f71" fmla="abs f61"/>
              <a:gd name="f72" fmla="abs f62"/>
              <a:gd name="f73" fmla="?: f61 f16 f2"/>
              <a:gd name="f74" fmla="?: f61 f2 f16"/>
              <a:gd name="f75" fmla="?: f61 f3 f2"/>
              <a:gd name="f76" fmla="?: f61 f2 f3"/>
              <a:gd name="f77" fmla="abs f63"/>
              <a:gd name="f78" fmla="?: f63 f16 f2"/>
              <a:gd name="f79" fmla="?: f63 f2 f16"/>
              <a:gd name="f80" fmla="?: f63 f42 f41"/>
              <a:gd name="f81" fmla="?: f63 f41 f42"/>
              <a:gd name="f82" fmla="*/ f66 1 f1"/>
              <a:gd name="f83" fmla="?: f28 f69 f68"/>
              <a:gd name="f84" fmla="?: f28 f68 f69"/>
              <a:gd name="f85" fmla="?: f61 f76 f75"/>
              <a:gd name="f86" fmla="?: f61 f75 f76"/>
              <a:gd name="f87" fmla="?: f62 f74 f73"/>
              <a:gd name="f88" fmla="?: f27 f80 f81"/>
              <a:gd name="f89" fmla="?: f27 f78 f79"/>
              <a:gd name="f90" fmla="*/ f67 f29 1"/>
              <a:gd name="f91" fmla="*/ f71 f29 1"/>
              <a:gd name="f92" fmla="*/ f72 f29 1"/>
              <a:gd name="f93" fmla="*/ f77 f29 1"/>
              <a:gd name="f94" fmla="+- 0 0 f82"/>
              <a:gd name="f95" fmla="?: f60 f83 f84"/>
              <a:gd name="f96" fmla="?: f62 f86 f85"/>
              <a:gd name="f97" fmla="+- 0 0 f94"/>
              <a:gd name="f98" fmla="*/ f97 f1 1"/>
              <a:gd name="f99" fmla="*/ f98 1 f8"/>
              <a:gd name="f100" fmla="+- f99 0 f2"/>
              <a:gd name="f101" fmla="cos 1 f100"/>
              <a:gd name="f102" fmla="+- 0 0 f101"/>
              <a:gd name="f103" fmla="+- 0 0 f102"/>
              <a:gd name="f104" fmla="val f103"/>
              <a:gd name="f105" fmla="+- 0 0 f104"/>
              <a:gd name="f106" fmla="*/ f15 f105 1"/>
              <a:gd name="f107" fmla="*/ f106 3163 1"/>
              <a:gd name="f108" fmla="*/ f107 1 7636"/>
              <a:gd name="f109" fmla="+- f7 f108 0"/>
              <a:gd name="f110" fmla="+- f43 0 f108"/>
              <a:gd name="f111" fmla="+- f44 0 f108"/>
              <a:gd name="f112" fmla="*/ f109 f29 1"/>
              <a:gd name="f113" fmla="*/ f110 f29 1"/>
              <a:gd name="f114" fmla="*/ f111 f29 1"/>
            </a:gdLst>
            <a:ahLst/>
            <a:cxnLst>
              <a:cxn ang="3cd4">
                <a:pos x="hc" y="t"/>
              </a:cxn>
              <a:cxn ang="0">
                <a:pos x="r" y="vc"/>
              </a:cxn>
              <a:cxn ang="cd4">
                <a:pos x="hc" y="b"/>
              </a:cxn>
              <a:cxn ang="cd2">
                <a:pos x="l" y="vc"/>
              </a:cxn>
            </a:cxnLst>
            <a:rect l="f112" t="f112" r="f113" b="f114"/>
            <a:pathLst>
              <a:path>
                <a:moveTo>
                  <a:pt x="f49" y="f50"/>
                </a:moveTo>
                <a:arcTo wR="f51" hR="f52" stAng="f56" swAng="f48"/>
                <a:lnTo>
                  <a:pt x="f50" y="f64"/>
                </a:lnTo>
                <a:arcTo wR="f52" hR="f90" stAng="f95" swAng="f70"/>
                <a:lnTo>
                  <a:pt x="f65" y="f57"/>
                </a:lnTo>
                <a:arcTo wR="f91" hR="f92" stAng="f96" swAng="f87"/>
                <a:lnTo>
                  <a:pt x="f58" y="f49"/>
                </a:lnTo>
                <a:arcTo wR="f93" hR="f51" stAng="f88" swAng="f89"/>
                <a:close/>
              </a:path>
            </a:pathLst>
          </a:custGeom>
          <a:solidFill>
            <a:srgbClr val="4F81BD"/>
          </a:solidFill>
          <a:ln w="25402">
            <a:solidFill>
              <a:srgbClr val="385D8A"/>
            </a:solidFill>
            <a:prstDash val="solid"/>
          </a:ln>
        </p:spPr>
        <p:txBody>
          <a:bodyPr vert="horz" wrap="square" lIns="91440" tIns="45720" rIns="91440" bIns="45720" anchor="ctr" anchorCtr="1" compatLnSpc="1"/>
          <a:lstStyle/>
          <a:p>
            <a:pPr marL="0" marR="0" lvl="0" indent="0" algn="ctr" defTabSz="103903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400" b="1" i="0" u="none" strike="noStrike" kern="1200" cap="none" spc="0" baseline="0" dirty="0">
                <a:solidFill>
                  <a:srgbClr val="000000"/>
                </a:solidFill>
                <a:uFillTx/>
                <a:latin typeface="Calibri"/>
              </a:rPr>
              <a:t>÷ 30</a:t>
            </a:r>
          </a:p>
        </p:txBody>
      </p:sp>
      <p:sp>
        <p:nvSpPr>
          <p:cNvPr id="33" name="Rounded Rectangle 39"/>
          <p:cNvSpPr/>
          <p:nvPr/>
        </p:nvSpPr>
        <p:spPr>
          <a:xfrm rot="19580477">
            <a:off x="2426015" y="4862382"/>
            <a:ext cx="1043266" cy="390019"/>
          </a:xfrm>
          <a:custGeom>
            <a:avLst>
              <a:gd name="f10" fmla="val 3600"/>
            </a:avLst>
            <a:gdLst>
              <a:gd name="f1" fmla="val 10800000"/>
              <a:gd name="f2" fmla="val 5400000"/>
              <a:gd name="f3" fmla="val 16200000"/>
              <a:gd name="f4" fmla="val w"/>
              <a:gd name="f5" fmla="val h"/>
              <a:gd name="f6" fmla="val ss"/>
              <a:gd name="f7" fmla="val 0"/>
              <a:gd name="f8" fmla="*/ 5419351 1 1725033"/>
              <a:gd name="f9" fmla="val 45"/>
              <a:gd name="f10" fmla="val 3600"/>
              <a:gd name="f11" fmla="abs f4"/>
              <a:gd name="f12" fmla="abs f5"/>
              <a:gd name="f13" fmla="abs f6"/>
              <a:gd name="f14" fmla="*/ f8 1 180"/>
              <a:gd name="f15" fmla="val f10"/>
              <a:gd name="f16" fmla="+- 0 0 f2"/>
              <a:gd name="f17" fmla="?: f11 f4 1"/>
              <a:gd name="f18" fmla="?: f12 f5 1"/>
              <a:gd name="f19" fmla="?: f13 f6 1"/>
              <a:gd name="f20" fmla="*/ f9 f14 1"/>
              <a:gd name="f21" fmla="+- f7 f15 0"/>
              <a:gd name="f22" fmla="*/ f17 1 21600"/>
              <a:gd name="f23" fmla="*/ f18 1 21600"/>
              <a:gd name="f24" fmla="*/ 21600 f17 1"/>
              <a:gd name="f25" fmla="*/ 21600 f18 1"/>
              <a:gd name="f26" fmla="+- 0 0 f20"/>
              <a:gd name="f27" fmla="+- f7 0 f21"/>
              <a:gd name="f28" fmla="+- f21 0 f7"/>
              <a:gd name="f29" fmla="min f23 f22"/>
              <a:gd name="f30" fmla="*/ f24 1 f19"/>
              <a:gd name="f31" fmla="*/ f25 1 f19"/>
              <a:gd name="f32" fmla="*/ f26 f1 1"/>
              <a:gd name="f33" fmla="abs f27"/>
              <a:gd name="f34" fmla="abs f28"/>
              <a:gd name="f35" fmla="?: f27 f16 f2"/>
              <a:gd name="f36" fmla="?: f27 f2 f16"/>
              <a:gd name="f37" fmla="?: f27 f3 f2"/>
              <a:gd name="f38" fmla="?: f27 f2 f3"/>
              <a:gd name="f39" fmla="?: f28 f16 f2"/>
              <a:gd name="f40" fmla="?: f28 f2 f16"/>
              <a:gd name="f41" fmla="?: f27 0 f1"/>
              <a:gd name="f42" fmla="?: f27 f1 0"/>
              <a:gd name="f43" fmla="val f30"/>
              <a:gd name="f44" fmla="val f31"/>
              <a:gd name="f45" fmla="*/ f32 1 f8"/>
              <a:gd name="f46" fmla="?: f27 f38 f37"/>
              <a:gd name="f47" fmla="?: f27 f37 f38"/>
              <a:gd name="f48" fmla="?: f28 f36 f35"/>
              <a:gd name="f49" fmla="*/ f21 f29 1"/>
              <a:gd name="f50" fmla="*/ f7 f29 1"/>
              <a:gd name="f51" fmla="*/ f33 f29 1"/>
              <a:gd name="f52" fmla="*/ f34 f29 1"/>
              <a:gd name="f53" fmla="+- f44 0 f15"/>
              <a:gd name="f54" fmla="+- f43 0 f15"/>
              <a:gd name="f55" fmla="+- f45 0 f2"/>
              <a:gd name="f56" fmla="?: f28 f47 f46"/>
              <a:gd name="f57" fmla="*/ f44 f29 1"/>
              <a:gd name="f58" fmla="*/ f43 f29 1"/>
              <a:gd name="f59" fmla="+- f55 f2 0"/>
              <a:gd name="f60" fmla="+- f44 0 f53"/>
              <a:gd name="f61" fmla="+- f43 0 f54"/>
              <a:gd name="f62" fmla="+- f53 0 f44"/>
              <a:gd name="f63" fmla="+- f54 0 f43"/>
              <a:gd name="f64" fmla="*/ f53 f29 1"/>
              <a:gd name="f65" fmla="*/ f54 f29 1"/>
              <a:gd name="f66" fmla="*/ f59 f8 1"/>
              <a:gd name="f67" fmla="abs f60"/>
              <a:gd name="f68" fmla="?: f60 0 f1"/>
              <a:gd name="f69" fmla="?: f60 f1 0"/>
              <a:gd name="f70" fmla="?: f60 f39 f40"/>
              <a:gd name="f71" fmla="abs f61"/>
              <a:gd name="f72" fmla="abs f62"/>
              <a:gd name="f73" fmla="?: f61 f16 f2"/>
              <a:gd name="f74" fmla="?: f61 f2 f16"/>
              <a:gd name="f75" fmla="?: f61 f3 f2"/>
              <a:gd name="f76" fmla="?: f61 f2 f3"/>
              <a:gd name="f77" fmla="abs f63"/>
              <a:gd name="f78" fmla="?: f63 f16 f2"/>
              <a:gd name="f79" fmla="?: f63 f2 f16"/>
              <a:gd name="f80" fmla="?: f63 f42 f41"/>
              <a:gd name="f81" fmla="?: f63 f41 f42"/>
              <a:gd name="f82" fmla="*/ f66 1 f1"/>
              <a:gd name="f83" fmla="?: f28 f69 f68"/>
              <a:gd name="f84" fmla="?: f28 f68 f69"/>
              <a:gd name="f85" fmla="?: f61 f76 f75"/>
              <a:gd name="f86" fmla="?: f61 f75 f76"/>
              <a:gd name="f87" fmla="?: f62 f74 f73"/>
              <a:gd name="f88" fmla="?: f27 f80 f81"/>
              <a:gd name="f89" fmla="?: f27 f78 f79"/>
              <a:gd name="f90" fmla="*/ f67 f29 1"/>
              <a:gd name="f91" fmla="*/ f71 f29 1"/>
              <a:gd name="f92" fmla="*/ f72 f29 1"/>
              <a:gd name="f93" fmla="*/ f77 f29 1"/>
              <a:gd name="f94" fmla="+- 0 0 f82"/>
              <a:gd name="f95" fmla="?: f60 f83 f84"/>
              <a:gd name="f96" fmla="?: f62 f86 f85"/>
              <a:gd name="f97" fmla="+- 0 0 f94"/>
              <a:gd name="f98" fmla="*/ f97 f1 1"/>
              <a:gd name="f99" fmla="*/ f98 1 f8"/>
              <a:gd name="f100" fmla="+- f99 0 f2"/>
              <a:gd name="f101" fmla="cos 1 f100"/>
              <a:gd name="f102" fmla="+- 0 0 f101"/>
              <a:gd name="f103" fmla="+- 0 0 f102"/>
              <a:gd name="f104" fmla="val f103"/>
              <a:gd name="f105" fmla="+- 0 0 f104"/>
              <a:gd name="f106" fmla="*/ f15 f105 1"/>
              <a:gd name="f107" fmla="*/ f106 3163 1"/>
              <a:gd name="f108" fmla="*/ f107 1 7636"/>
              <a:gd name="f109" fmla="+- f7 f108 0"/>
              <a:gd name="f110" fmla="+- f43 0 f108"/>
              <a:gd name="f111" fmla="+- f44 0 f108"/>
              <a:gd name="f112" fmla="*/ f109 f29 1"/>
              <a:gd name="f113" fmla="*/ f110 f29 1"/>
              <a:gd name="f114" fmla="*/ f111 f29 1"/>
            </a:gdLst>
            <a:ahLst/>
            <a:cxnLst>
              <a:cxn ang="3cd4">
                <a:pos x="hc" y="t"/>
              </a:cxn>
              <a:cxn ang="0">
                <a:pos x="r" y="vc"/>
              </a:cxn>
              <a:cxn ang="cd4">
                <a:pos x="hc" y="b"/>
              </a:cxn>
              <a:cxn ang="cd2">
                <a:pos x="l" y="vc"/>
              </a:cxn>
            </a:cxnLst>
            <a:rect l="f112" t="f112" r="f113" b="f114"/>
            <a:pathLst>
              <a:path>
                <a:moveTo>
                  <a:pt x="f49" y="f50"/>
                </a:moveTo>
                <a:arcTo wR="f51" hR="f52" stAng="f56" swAng="f48"/>
                <a:lnTo>
                  <a:pt x="f50" y="f64"/>
                </a:lnTo>
                <a:arcTo wR="f52" hR="f90" stAng="f95" swAng="f70"/>
                <a:lnTo>
                  <a:pt x="f65" y="f57"/>
                </a:lnTo>
                <a:arcTo wR="f91" hR="f92" stAng="f96" swAng="f87"/>
                <a:lnTo>
                  <a:pt x="f58" y="f49"/>
                </a:lnTo>
                <a:arcTo wR="f93" hR="f51" stAng="f88" swAng="f89"/>
                <a:close/>
              </a:path>
            </a:pathLst>
          </a:custGeom>
          <a:solidFill>
            <a:srgbClr val="4F81BD"/>
          </a:solidFill>
          <a:ln w="25402">
            <a:solidFill>
              <a:srgbClr val="385D8A"/>
            </a:solidFill>
            <a:prstDash val="solid"/>
          </a:ln>
        </p:spPr>
        <p:txBody>
          <a:bodyPr vert="horz" wrap="square" lIns="91440" tIns="45720" rIns="91440" bIns="45720" anchor="ctr" anchorCtr="1" compatLnSpc="1"/>
          <a:lstStyle/>
          <a:p>
            <a:pPr marL="0" marR="0" lvl="0" indent="0" algn="ctr" defTabSz="103903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400" b="1" i="0" u="none" strike="noStrike" kern="1200" cap="none" spc="0" baseline="0">
                <a:solidFill>
                  <a:srgbClr val="000000"/>
                </a:solidFill>
                <a:uFillTx/>
                <a:latin typeface="Calibri"/>
              </a:rPr>
              <a:t>÷ 2.4 – 3.6</a:t>
            </a:r>
          </a:p>
        </p:txBody>
      </p:sp>
      <p:sp>
        <p:nvSpPr>
          <p:cNvPr id="34" name="Rounded Rectangle 40"/>
          <p:cNvSpPr/>
          <p:nvPr/>
        </p:nvSpPr>
        <p:spPr>
          <a:xfrm>
            <a:off x="5310185" y="5573386"/>
            <a:ext cx="648867" cy="390019"/>
          </a:xfrm>
          <a:custGeom>
            <a:avLst>
              <a:gd name="f10" fmla="val 3600"/>
            </a:avLst>
            <a:gdLst>
              <a:gd name="f1" fmla="val 10800000"/>
              <a:gd name="f2" fmla="val 5400000"/>
              <a:gd name="f3" fmla="val 16200000"/>
              <a:gd name="f4" fmla="val w"/>
              <a:gd name="f5" fmla="val h"/>
              <a:gd name="f6" fmla="val ss"/>
              <a:gd name="f7" fmla="val 0"/>
              <a:gd name="f8" fmla="*/ 5419351 1 1725033"/>
              <a:gd name="f9" fmla="val 45"/>
              <a:gd name="f10" fmla="val 3600"/>
              <a:gd name="f11" fmla="abs f4"/>
              <a:gd name="f12" fmla="abs f5"/>
              <a:gd name="f13" fmla="abs f6"/>
              <a:gd name="f14" fmla="*/ f8 1 180"/>
              <a:gd name="f15" fmla="val f10"/>
              <a:gd name="f16" fmla="+- 0 0 f2"/>
              <a:gd name="f17" fmla="?: f11 f4 1"/>
              <a:gd name="f18" fmla="?: f12 f5 1"/>
              <a:gd name="f19" fmla="?: f13 f6 1"/>
              <a:gd name="f20" fmla="*/ f9 f14 1"/>
              <a:gd name="f21" fmla="+- f7 f15 0"/>
              <a:gd name="f22" fmla="*/ f17 1 21600"/>
              <a:gd name="f23" fmla="*/ f18 1 21600"/>
              <a:gd name="f24" fmla="*/ 21600 f17 1"/>
              <a:gd name="f25" fmla="*/ 21600 f18 1"/>
              <a:gd name="f26" fmla="+- 0 0 f20"/>
              <a:gd name="f27" fmla="+- f7 0 f21"/>
              <a:gd name="f28" fmla="+- f21 0 f7"/>
              <a:gd name="f29" fmla="min f23 f22"/>
              <a:gd name="f30" fmla="*/ f24 1 f19"/>
              <a:gd name="f31" fmla="*/ f25 1 f19"/>
              <a:gd name="f32" fmla="*/ f26 f1 1"/>
              <a:gd name="f33" fmla="abs f27"/>
              <a:gd name="f34" fmla="abs f28"/>
              <a:gd name="f35" fmla="?: f27 f16 f2"/>
              <a:gd name="f36" fmla="?: f27 f2 f16"/>
              <a:gd name="f37" fmla="?: f27 f3 f2"/>
              <a:gd name="f38" fmla="?: f27 f2 f3"/>
              <a:gd name="f39" fmla="?: f28 f16 f2"/>
              <a:gd name="f40" fmla="?: f28 f2 f16"/>
              <a:gd name="f41" fmla="?: f27 0 f1"/>
              <a:gd name="f42" fmla="?: f27 f1 0"/>
              <a:gd name="f43" fmla="val f30"/>
              <a:gd name="f44" fmla="val f31"/>
              <a:gd name="f45" fmla="*/ f32 1 f8"/>
              <a:gd name="f46" fmla="?: f27 f38 f37"/>
              <a:gd name="f47" fmla="?: f27 f37 f38"/>
              <a:gd name="f48" fmla="?: f28 f36 f35"/>
              <a:gd name="f49" fmla="*/ f21 f29 1"/>
              <a:gd name="f50" fmla="*/ f7 f29 1"/>
              <a:gd name="f51" fmla="*/ f33 f29 1"/>
              <a:gd name="f52" fmla="*/ f34 f29 1"/>
              <a:gd name="f53" fmla="+- f44 0 f15"/>
              <a:gd name="f54" fmla="+- f43 0 f15"/>
              <a:gd name="f55" fmla="+- f45 0 f2"/>
              <a:gd name="f56" fmla="?: f28 f47 f46"/>
              <a:gd name="f57" fmla="*/ f44 f29 1"/>
              <a:gd name="f58" fmla="*/ f43 f29 1"/>
              <a:gd name="f59" fmla="+- f55 f2 0"/>
              <a:gd name="f60" fmla="+- f44 0 f53"/>
              <a:gd name="f61" fmla="+- f43 0 f54"/>
              <a:gd name="f62" fmla="+- f53 0 f44"/>
              <a:gd name="f63" fmla="+- f54 0 f43"/>
              <a:gd name="f64" fmla="*/ f53 f29 1"/>
              <a:gd name="f65" fmla="*/ f54 f29 1"/>
              <a:gd name="f66" fmla="*/ f59 f8 1"/>
              <a:gd name="f67" fmla="abs f60"/>
              <a:gd name="f68" fmla="?: f60 0 f1"/>
              <a:gd name="f69" fmla="?: f60 f1 0"/>
              <a:gd name="f70" fmla="?: f60 f39 f40"/>
              <a:gd name="f71" fmla="abs f61"/>
              <a:gd name="f72" fmla="abs f62"/>
              <a:gd name="f73" fmla="?: f61 f16 f2"/>
              <a:gd name="f74" fmla="?: f61 f2 f16"/>
              <a:gd name="f75" fmla="?: f61 f3 f2"/>
              <a:gd name="f76" fmla="?: f61 f2 f3"/>
              <a:gd name="f77" fmla="abs f63"/>
              <a:gd name="f78" fmla="?: f63 f16 f2"/>
              <a:gd name="f79" fmla="?: f63 f2 f16"/>
              <a:gd name="f80" fmla="?: f63 f42 f41"/>
              <a:gd name="f81" fmla="?: f63 f41 f42"/>
              <a:gd name="f82" fmla="*/ f66 1 f1"/>
              <a:gd name="f83" fmla="?: f28 f69 f68"/>
              <a:gd name="f84" fmla="?: f28 f68 f69"/>
              <a:gd name="f85" fmla="?: f61 f76 f75"/>
              <a:gd name="f86" fmla="?: f61 f75 f76"/>
              <a:gd name="f87" fmla="?: f62 f74 f73"/>
              <a:gd name="f88" fmla="?: f27 f80 f81"/>
              <a:gd name="f89" fmla="?: f27 f78 f79"/>
              <a:gd name="f90" fmla="*/ f67 f29 1"/>
              <a:gd name="f91" fmla="*/ f71 f29 1"/>
              <a:gd name="f92" fmla="*/ f72 f29 1"/>
              <a:gd name="f93" fmla="*/ f77 f29 1"/>
              <a:gd name="f94" fmla="+- 0 0 f82"/>
              <a:gd name="f95" fmla="?: f60 f83 f84"/>
              <a:gd name="f96" fmla="?: f62 f86 f85"/>
              <a:gd name="f97" fmla="+- 0 0 f94"/>
              <a:gd name="f98" fmla="*/ f97 f1 1"/>
              <a:gd name="f99" fmla="*/ f98 1 f8"/>
              <a:gd name="f100" fmla="+- f99 0 f2"/>
              <a:gd name="f101" fmla="cos 1 f100"/>
              <a:gd name="f102" fmla="+- 0 0 f101"/>
              <a:gd name="f103" fmla="+- 0 0 f102"/>
              <a:gd name="f104" fmla="val f103"/>
              <a:gd name="f105" fmla="+- 0 0 f104"/>
              <a:gd name="f106" fmla="*/ f15 f105 1"/>
              <a:gd name="f107" fmla="*/ f106 3163 1"/>
              <a:gd name="f108" fmla="*/ f107 1 7636"/>
              <a:gd name="f109" fmla="+- f7 f108 0"/>
              <a:gd name="f110" fmla="+- f43 0 f108"/>
              <a:gd name="f111" fmla="+- f44 0 f108"/>
              <a:gd name="f112" fmla="*/ f109 f29 1"/>
              <a:gd name="f113" fmla="*/ f110 f29 1"/>
              <a:gd name="f114" fmla="*/ f111 f29 1"/>
            </a:gdLst>
            <a:ahLst/>
            <a:cxnLst>
              <a:cxn ang="3cd4">
                <a:pos x="hc" y="t"/>
              </a:cxn>
              <a:cxn ang="0">
                <a:pos x="r" y="vc"/>
              </a:cxn>
              <a:cxn ang="cd4">
                <a:pos x="hc" y="b"/>
              </a:cxn>
              <a:cxn ang="cd2">
                <a:pos x="l" y="vc"/>
              </a:cxn>
            </a:cxnLst>
            <a:rect l="f112" t="f112" r="f113" b="f114"/>
            <a:pathLst>
              <a:path>
                <a:moveTo>
                  <a:pt x="f49" y="f50"/>
                </a:moveTo>
                <a:arcTo wR="f51" hR="f52" stAng="f56" swAng="f48"/>
                <a:lnTo>
                  <a:pt x="f50" y="f64"/>
                </a:lnTo>
                <a:arcTo wR="f52" hR="f90" stAng="f95" swAng="f70"/>
                <a:lnTo>
                  <a:pt x="f65" y="f57"/>
                </a:lnTo>
                <a:arcTo wR="f91" hR="f92" stAng="f96" swAng="f87"/>
                <a:lnTo>
                  <a:pt x="f58" y="f49"/>
                </a:lnTo>
                <a:arcTo wR="f93" hR="f51" stAng="f88" swAng="f89"/>
                <a:close/>
              </a:path>
            </a:pathLst>
          </a:custGeom>
          <a:solidFill>
            <a:srgbClr val="4F81BD"/>
          </a:solidFill>
          <a:ln w="25402">
            <a:solidFill>
              <a:srgbClr val="385D8A"/>
            </a:solidFill>
            <a:prstDash val="solid"/>
          </a:ln>
        </p:spPr>
        <p:txBody>
          <a:bodyPr vert="horz" wrap="square" lIns="91440" tIns="45720" rIns="91440" bIns="45720" anchor="ctr" anchorCtr="1" compatLnSpc="1"/>
          <a:lstStyle/>
          <a:p>
            <a:pPr marL="0" marR="0" lvl="0" indent="0" algn="ctr" defTabSz="103903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400" b="1" i="0" u="none" strike="noStrike" kern="1200" cap="none" spc="0" baseline="0">
                <a:solidFill>
                  <a:srgbClr val="000000"/>
                </a:solidFill>
                <a:uFillTx/>
                <a:latin typeface="Calibri"/>
              </a:rPr>
              <a:t>÷ 2.4</a:t>
            </a:r>
          </a:p>
        </p:txBody>
      </p:sp>
      <p:sp>
        <p:nvSpPr>
          <p:cNvPr id="35" name="Rounded Rectangle 41"/>
          <p:cNvSpPr/>
          <p:nvPr/>
        </p:nvSpPr>
        <p:spPr>
          <a:xfrm>
            <a:off x="9319098" y="5573386"/>
            <a:ext cx="456377" cy="612813"/>
          </a:xfrm>
          <a:custGeom>
            <a:avLst>
              <a:gd name="f10" fmla="val 3600"/>
            </a:avLst>
            <a:gdLst>
              <a:gd name="f1" fmla="val 10800000"/>
              <a:gd name="f2" fmla="val 5400000"/>
              <a:gd name="f3" fmla="val 16200000"/>
              <a:gd name="f4" fmla="val w"/>
              <a:gd name="f5" fmla="val h"/>
              <a:gd name="f6" fmla="val ss"/>
              <a:gd name="f7" fmla="val 0"/>
              <a:gd name="f8" fmla="*/ 5419351 1 1725033"/>
              <a:gd name="f9" fmla="val 45"/>
              <a:gd name="f10" fmla="val 3600"/>
              <a:gd name="f11" fmla="abs f4"/>
              <a:gd name="f12" fmla="abs f5"/>
              <a:gd name="f13" fmla="abs f6"/>
              <a:gd name="f14" fmla="*/ f8 1 180"/>
              <a:gd name="f15" fmla="val f10"/>
              <a:gd name="f16" fmla="+- 0 0 f2"/>
              <a:gd name="f17" fmla="?: f11 f4 1"/>
              <a:gd name="f18" fmla="?: f12 f5 1"/>
              <a:gd name="f19" fmla="?: f13 f6 1"/>
              <a:gd name="f20" fmla="*/ f9 f14 1"/>
              <a:gd name="f21" fmla="+- f7 f15 0"/>
              <a:gd name="f22" fmla="*/ f17 1 21600"/>
              <a:gd name="f23" fmla="*/ f18 1 21600"/>
              <a:gd name="f24" fmla="*/ 21600 f17 1"/>
              <a:gd name="f25" fmla="*/ 21600 f18 1"/>
              <a:gd name="f26" fmla="+- 0 0 f20"/>
              <a:gd name="f27" fmla="+- f7 0 f21"/>
              <a:gd name="f28" fmla="+- f21 0 f7"/>
              <a:gd name="f29" fmla="min f23 f22"/>
              <a:gd name="f30" fmla="*/ f24 1 f19"/>
              <a:gd name="f31" fmla="*/ f25 1 f19"/>
              <a:gd name="f32" fmla="*/ f26 f1 1"/>
              <a:gd name="f33" fmla="abs f27"/>
              <a:gd name="f34" fmla="abs f28"/>
              <a:gd name="f35" fmla="?: f27 f16 f2"/>
              <a:gd name="f36" fmla="?: f27 f2 f16"/>
              <a:gd name="f37" fmla="?: f27 f3 f2"/>
              <a:gd name="f38" fmla="?: f27 f2 f3"/>
              <a:gd name="f39" fmla="?: f28 f16 f2"/>
              <a:gd name="f40" fmla="?: f28 f2 f16"/>
              <a:gd name="f41" fmla="?: f27 0 f1"/>
              <a:gd name="f42" fmla="?: f27 f1 0"/>
              <a:gd name="f43" fmla="val f30"/>
              <a:gd name="f44" fmla="val f31"/>
              <a:gd name="f45" fmla="*/ f32 1 f8"/>
              <a:gd name="f46" fmla="?: f27 f38 f37"/>
              <a:gd name="f47" fmla="?: f27 f37 f38"/>
              <a:gd name="f48" fmla="?: f28 f36 f35"/>
              <a:gd name="f49" fmla="*/ f21 f29 1"/>
              <a:gd name="f50" fmla="*/ f7 f29 1"/>
              <a:gd name="f51" fmla="*/ f33 f29 1"/>
              <a:gd name="f52" fmla="*/ f34 f29 1"/>
              <a:gd name="f53" fmla="+- f44 0 f15"/>
              <a:gd name="f54" fmla="+- f43 0 f15"/>
              <a:gd name="f55" fmla="+- f45 0 f2"/>
              <a:gd name="f56" fmla="?: f28 f47 f46"/>
              <a:gd name="f57" fmla="*/ f44 f29 1"/>
              <a:gd name="f58" fmla="*/ f43 f29 1"/>
              <a:gd name="f59" fmla="+- f55 f2 0"/>
              <a:gd name="f60" fmla="+- f44 0 f53"/>
              <a:gd name="f61" fmla="+- f43 0 f54"/>
              <a:gd name="f62" fmla="+- f53 0 f44"/>
              <a:gd name="f63" fmla="+- f54 0 f43"/>
              <a:gd name="f64" fmla="*/ f53 f29 1"/>
              <a:gd name="f65" fmla="*/ f54 f29 1"/>
              <a:gd name="f66" fmla="*/ f59 f8 1"/>
              <a:gd name="f67" fmla="abs f60"/>
              <a:gd name="f68" fmla="?: f60 0 f1"/>
              <a:gd name="f69" fmla="?: f60 f1 0"/>
              <a:gd name="f70" fmla="?: f60 f39 f40"/>
              <a:gd name="f71" fmla="abs f61"/>
              <a:gd name="f72" fmla="abs f62"/>
              <a:gd name="f73" fmla="?: f61 f16 f2"/>
              <a:gd name="f74" fmla="?: f61 f2 f16"/>
              <a:gd name="f75" fmla="?: f61 f3 f2"/>
              <a:gd name="f76" fmla="?: f61 f2 f3"/>
              <a:gd name="f77" fmla="abs f63"/>
              <a:gd name="f78" fmla="?: f63 f16 f2"/>
              <a:gd name="f79" fmla="?: f63 f2 f16"/>
              <a:gd name="f80" fmla="?: f63 f42 f41"/>
              <a:gd name="f81" fmla="?: f63 f41 f42"/>
              <a:gd name="f82" fmla="*/ f66 1 f1"/>
              <a:gd name="f83" fmla="?: f28 f69 f68"/>
              <a:gd name="f84" fmla="?: f28 f68 f69"/>
              <a:gd name="f85" fmla="?: f61 f76 f75"/>
              <a:gd name="f86" fmla="?: f61 f75 f76"/>
              <a:gd name="f87" fmla="?: f62 f74 f73"/>
              <a:gd name="f88" fmla="?: f27 f80 f81"/>
              <a:gd name="f89" fmla="?: f27 f78 f79"/>
              <a:gd name="f90" fmla="*/ f67 f29 1"/>
              <a:gd name="f91" fmla="*/ f71 f29 1"/>
              <a:gd name="f92" fmla="*/ f72 f29 1"/>
              <a:gd name="f93" fmla="*/ f77 f29 1"/>
              <a:gd name="f94" fmla="+- 0 0 f82"/>
              <a:gd name="f95" fmla="?: f60 f83 f84"/>
              <a:gd name="f96" fmla="?: f62 f86 f85"/>
              <a:gd name="f97" fmla="+- 0 0 f94"/>
              <a:gd name="f98" fmla="*/ f97 f1 1"/>
              <a:gd name="f99" fmla="*/ f98 1 f8"/>
              <a:gd name="f100" fmla="+- f99 0 f2"/>
              <a:gd name="f101" fmla="cos 1 f100"/>
              <a:gd name="f102" fmla="+- 0 0 f101"/>
              <a:gd name="f103" fmla="+- 0 0 f102"/>
              <a:gd name="f104" fmla="val f103"/>
              <a:gd name="f105" fmla="+- 0 0 f104"/>
              <a:gd name="f106" fmla="*/ f15 f105 1"/>
              <a:gd name="f107" fmla="*/ f106 3163 1"/>
              <a:gd name="f108" fmla="*/ f107 1 7636"/>
              <a:gd name="f109" fmla="+- f7 f108 0"/>
              <a:gd name="f110" fmla="+- f43 0 f108"/>
              <a:gd name="f111" fmla="+- f44 0 f108"/>
              <a:gd name="f112" fmla="*/ f109 f29 1"/>
              <a:gd name="f113" fmla="*/ f110 f29 1"/>
              <a:gd name="f114" fmla="*/ f111 f29 1"/>
            </a:gdLst>
            <a:ahLst/>
            <a:cxnLst>
              <a:cxn ang="3cd4">
                <a:pos x="hc" y="t"/>
              </a:cxn>
              <a:cxn ang="0">
                <a:pos x="r" y="vc"/>
              </a:cxn>
              <a:cxn ang="cd4">
                <a:pos x="hc" y="b"/>
              </a:cxn>
              <a:cxn ang="cd2">
                <a:pos x="l" y="vc"/>
              </a:cxn>
            </a:cxnLst>
            <a:rect l="f112" t="f112" r="f113" b="f114"/>
            <a:pathLst>
              <a:path>
                <a:moveTo>
                  <a:pt x="f49" y="f50"/>
                </a:moveTo>
                <a:arcTo wR="f51" hR="f52" stAng="f56" swAng="f48"/>
                <a:lnTo>
                  <a:pt x="f50" y="f64"/>
                </a:lnTo>
                <a:arcTo wR="f52" hR="f90" stAng="f95" swAng="f70"/>
                <a:lnTo>
                  <a:pt x="f65" y="f57"/>
                </a:lnTo>
                <a:arcTo wR="f91" hR="f92" stAng="f96" swAng="f87"/>
                <a:lnTo>
                  <a:pt x="f58" y="f49"/>
                </a:lnTo>
                <a:arcTo wR="f93" hR="f51" stAng="f88" swAng="f89"/>
                <a:close/>
              </a:path>
            </a:pathLst>
          </a:custGeom>
          <a:solidFill>
            <a:srgbClr val="4F81BD"/>
          </a:solidFill>
          <a:ln w="25402">
            <a:solidFill>
              <a:srgbClr val="385D8A"/>
            </a:solidFill>
            <a:prstDash val="solid"/>
          </a:ln>
        </p:spPr>
        <p:txBody>
          <a:bodyPr vert="horz" wrap="square" lIns="91440" tIns="45720" rIns="91440" bIns="45720" anchor="ctr" anchorCtr="1" compatLnSpc="1"/>
          <a:lstStyle/>
          <a:p>
            <a:pPr marL="0" marR="0" lvl="0" indent="0" algn="ctr" defTabSz="103903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400" b="1" i="0" u="none" strike="noStrike" kern="1200" cap="none" spc="0" baseline="0" dirty="0">
                <a:solidFill>
                  <a:srgbClr val="000000"/>
                </a:solidFill>
                <a:uFillTx/>
                <a:latin typeface="Calibri"/>
              </a:rPr>
              <a:t>÷ 1.5-2</a:t>
            </a:r>
          </a:p>
        </p:txBody>
      </p:sp>
      <p:sp>
        <p:nvSpPr>
          <p:cNvPr id="36" name="Rounded Rectangle 42"/>
          <p:cNvSpPr/>
          <p:nvPr/>
        </p:nvSpPr>
        <p:spPr>
          <a:xfrm rot="320192">
            <a:off x="6919509" y="4361926"/>
            <a:ext cx="907670" cy="390019"/>
          </a:xfrm>
          <a:custGeom>
            <a:avLst>
              <a:gd name="f10" fmla="val 3600"/>
            </a:avLst>
            <a:gdLst>
              <a:gd name="f1" fmla="val 10800000"/>
              <a:gd name="f2" fmla="val 5400000"/>
              <a:gd name="f3" fmla="val 16200000"/>
              <a:gd name="f4" fmla="val w"/>
              <a:gd name="f5" fmla="val h"/>
              <a:gd name="f6" fmla="val ss"/>
              <a:gd name="f7" fmla="val 0"/>
              <a:gd name="f8" fmla="*/ 5419351 1 1725033"/>
              <a:gd name="f9" fmla="val 45"/>
              <a:gd name="f10" fmla="val 3600"/>
              <a:gd name="f11" fmla="abs f4"/>
              <a:gd name="f12" fmla="abs f5"/>
              <a:gd name="f13" fmla="abs f6"/>
              <a:gd name="f14" fmla="*/ f8 1 180"/>
              <a:gd name="f15" fmla="val f10"/>
              <a:gd name="f16" fmla="+- 0 0 f2"/>
              <a:gd name="f17" fmla="?: f11 f4 1"/>
              <a:gd name="f18" fmla="?: f12 f5 1"/>
              <a:gd name="f19" fmla="?: f13 f6 1"/>
              <a:gd name="f20" fmla="*/ f9 f14 1"/>
              <a:gd name="f21" fmla="+- f7 f15 0"/>
              <a:gd name="f22" fmla="*/ f17 1 21600"/>
              <a:gd name="f23" fmla="*/ f18 1 21600"/>
              <a:gd name="f24" fmla="*/ 21600 f17 1"/>
              <a:gd name="f25" fmla="*/ 21600 f18 1"/>
              <a:gd name="f26" fmla="+- 0 0 f20"/>
              <a:gd name="f27" fmla="+- f7 0 f21"/>
              <a:gd name="f28" fmla="+- f21 0 f7"/>
              <a:gd name="f29" fmla="min f23 f22"/>
              <a:gd name="f30" fmla="*/ f24 1 f19"/>
              <a:gd name="f31" fmla="*/ f25 1 f19"/>
              <a:gd name="f32" fmla="*/ f26 f1 1"/>
              <a:gd name="f33" fmla="abs f27"/>
              <a:gd name="f34" fmla="abs f28"/>
              <a:gd name="f35" fmla="?: f27 f16 f2"/>
              <a:gd name="f36" fmla="?: f27 f2 f16"/>
              <a:gd name="f37" fmla="?: f27 f3 f2"/>
              <a:gd name="f38" fmla="?: f27 f2 f3"/>
              <a:gd name="f39" fmla="?: f28 f16 f2"/>
              <a:gd name="f40" fmla="?: f28 f2 f16"/>
              <a:gd name="f41" fmla="?: f27 0 f1"/>
              <a:gd name="f42" fmla="?: f27 f1 0"/>
              <a:gd name="f43" fmla="val f30"/>
              <a:gd name="f44" fmla="val f31"/>
              <a:gd name="f45" fmla="*/ f32 1 f8"/>
              <a:gd name="f46" fmla="?: f27 f38 f37"/>
              <a:gd name="f47" fmla="?: f27 f37 f38"/>
              <a:gd name="f48" fmla="?: f28 f36 f35"/>
              <a:gd name="f49" fmla="*/ f21 f29 1"/>
              <a:gd name="f50" fmla="*/ f7 f29 1"/>
              <a:gd name="f51" fmla="*/ f33 f29 1"/>
              <a:gd name="f52" fmla="*/ f34 f29 1"/>
              <a:gd name="f53" fmla="+- f44 0 f15"/>
              <a:gd name="f54" fmla="+- f43 0 f15"/>
              <a:gd name="f55" fmla="+- f45 0 f2"/>
              <a:gd name="f56" fmla="?: f28 f47 f46"/>
              <a:gd name="f57" fmla="*/ f44 f29 1"/>
              <a:gd name="f58" fmla="*/ f43 f29 1"/>
              <a:gd name="f59" fmla="+- f55 f2 0"/>
              <a:gd name="f60" fmla="+- f44 0 f53"/>
              <a:gd name="f61" fmla="+- f43 0 f54"/>
              <a:gd name="f62" fmla="+- f53 0 f44"/>
              <a:gd name="f63" fmla="+- f54 0 f43"/>
              <a:gd name="f64" fmla="*/ f53 f29 1"/>
              <a:gd name="f65" fmla="*/ f54 f29 1"/>
              <a:gd name="f66" fmla="*/ f59 f8 1"/>
              <a:gd name="f67" fmla="abs f60"/>
              <a:gd name="f68" fmla="?: f60 0 f1"/>
              <a:gd name="f69" fmla="?: f60 f1 0"/>
              <a:gd name="f70" fmla="?: f60 f39 f40"/>
              <a:gd name="f71" fmla="abs f61"/>
              <a:gd name="f72" fmla="abs f62"/>
              <a:gd name="f73" fmla="?: f61 f16 f2"/>
              <a:gd name="f74" fmla="?: f61 f2 f16"/>
              <a:gd name="f75" fmla="?: f61 f3 f2"/>
              <a:gd name="f76" fmla="?: f61 f2 f3"/>
              <a:gd name="f77" fmla="abs f63"/>
              <a:gd name="f78" fmla="?: f63 f16 f2"/>
              <a:gd name="f79" fmla="?: f63 f2 f16"/>
              <a:gd name="f80" fmla="?: f63 f42 f41"/>
              <a:gd name="f81" fmla="?: f63 f41 f42"/>
              <a:gd name="f82" fmla="*/ f66 1 f1"/>
              <a:gd name="f83" fmla="?: f28 f69 f68"/>
              <a:gd name="f84" fmla="?: f28 f68 f69"/>
              <a:gd name="f85" fmla="?: f61 f76 f75"/>
              <a:gd name="f86" fmla="?: f61 f75 f76"/>
              <a:gd name="f87" fmla="?: f62 f74 f73"/>
              <a:gd name="f88" fmla="?: f27 f80 f81"/>
              <a:gd name="f89" fmla="?: f27 f78 f79"/>
              <a:gd name="f90" fmla="*/ f67 f29 1"/>
              <a:gd name="f91" fmla="*/ f71 f29 1"/>
              <a:gd name="f92" fmla="*/ f72 f29 1"/>
              <a:gd name="f93" fmla="*/ f77 f29 1"/>
              <a:gd name="f94" fmla="+- 0 0 f82"/>
              <a:gd name="f95" fmla="?: f60 f83 f84"/>
              <a:gd name="f96" fmla="?: f62 f86 f85"/>
              <a:gd name="f97" fmla="+- 0 0 f94"/>
              <a:gd name="f98" fmla="*/ f97 f1 1"/>
              <a:gd name="f99" fmla="*/ f98 1 f8"/>
              <a:gd name="f100" fmla="+- f99 0 f2"/>
              <a:gd name="f101" fmla="cos 1 f100"/>
              <a:gd name="f102" fmla="+- 0 0 f101"/>
              <a:gd name="f103" fmla="+- 0 0 f102"/>
              <a:gd name="f104" fmla="val f103"/>
              <a:gd name="f105" fmla="+- 0 0 f104"/>
              <a:gd name="f106" fmla="*/ f15 f105 1"/>
              <a:gd name="f107" fmla="*/ f106 3163 1"/>
              <a:gd name="f108" fmla="*/ f107 1 7636"/>
              <a:gd name="f109" fmla="+- f7 f108 0"/>
              <a:gd name="f110" fmla="+- f43 0 f108"/>
              <a:gd name="f111" fmla="+- f44 0 f108"/>
              <a:gd name="f112" fmla="*/ f109 f29 1"/>
              <a:gd name="f113" fmla="*/ f110 f29 1"/>
              <a:gd name="f114" fmla="*/ f111 f29 1"/>
            </a:gdLst>
            <a:ahLst/>
            <a:cxnLst>
              <a:cxn ang="3cd4">
                <a:pos x="hc" y="t"/>
              </a:cxn>
              <a:cxn ang="0">
                <a:pos x="r" y="vc"/>
              </a:cxn>
              <a:cxn ang="cd4">
                <a:pos x="hc" y="b"/>
              </a:cxn>
              <a:cxn ang="cd2">
                <a:pos x="l" y="vc"/>
              </a:cxn>
            </a:cxnLst>
            <a:rect l="f112" t="f112" r="f113" b="f114"/>
            <a:pathLst>
              <a:path>
                <a:moveTo>
                  <a:pt x="f49" y="f50"/>
                </a:moveTo>
                <a:arcTo wR="f51" hR="f52" stAng="f56" swAng="f48"/>
                <a:lnTo>
                  <a:pt x="f50" y="f64"/>
                </a:lnTo>
                <a:arcTo wR="f52" hR="f90" stAng="f95" swAng="f70"/>
                <a:lnTo>
                  <a:pt x="f65" y="f57"/>
                </a:lnTo>
                <a:arcTo wR="f91" hR="f92" stAng="f96" swAng="f87"/>
                <a:lnTo>
                  <a:pt x="f58" y="f49"/>
                </a:lnTo>
                <a:arcTo wR="f93" hR="f51" stAng="f88" swAng="f89"/>
                <a:close/>
              </a:path>
            </a:pathLst>
          </a:custGeom>
          <a:solidFill>
            <a:srgbClr val="4F81BD"/>
          </a:solidFill>
          <a:ln w="25402">
            <a:solidFill>
              <a:srgbClr val="385D8A"/>
            </a:solidFill>
            <a:prstDash val="solid"/>
          </a:ln>
        </p:spPr>
        <p:txBody>
          <a:bodyPr vert="horz" wrap="square" lIns="91440" tIns="45720" rIns="91440" bIns="45720" anchor="ctr" anchorCtr="1" compatLnSpc="1"/>
          <a:lstStyle/>
          <a:p>
            <a:pPr marL="0" marR="0" lvl="0" indent="0" algn="ctr" defTabSz="103903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400" b="1" i="0" u="none" strike="noStrike" kern="1200" cap="none" spc="0" baseline="0" dirty="0">
                <a:solidFill>
                  <a:srgbClr val="000000"/>
                </a:solidFill>
                <a:uFillTx/>
                <a:latin typeface="Calibri"/>
              </a:rPr>
              <a:t>÷ 1.5 - 2</a:t>
            </a:r>
          </a:p>
        </p:txBody>
      </p:sp>
      <p:sp>
        <p:nvSpPr>
          <p:cNvPr id="37" name="Rounded Rectangle 43"/>
          <p:cNvSpPr/>
          <p:nvPr/>
        </p:nvSpPr>
        <p:spPr>
          <a:xfrm rot="20422966">
            <a:off x="7145572" y="3166695"/>
            <a:ext cx="456377" cy="390019"/>
          </a:xfrm>
          <a:custGeom>
            <a:avLst>
              <a:gd name="f10" fmla="val 3600"/>
            </a:avLst>
            <a:gdLst>
              <a:gd name="f1" fmla="val 10800000"/>
              <a:gd name="f2" fmla="val 5400000"/>
              <a:gd name="f3" fmla="val 16200000"/>
              <a:gd name="f4" fmla="val w"/>
              <a:gd name="f5" fmla="val h"/>
              <a:gd name="f6" fmla="val ss"/>
              <a:gd name="f7" fmla="val 0"/>
              <a:gd name="f8" fmla="*/ 5419351 1 1725033"/>
              <a:gd name="f9" fmla="val 45"/>
              <a:gd name="f10" fmla="val 3600"/>
              <a:gd name="f11" fmla="abs f4"/>
              <a:gd name="f12" fmla="abs f5"/>
              <a:gd name="f13" fmla="abs f6"/>
              <a:gd name="f14" fmla="*/ f8 1 180"/>
              <a:gd name="f15" fmla="val f10"/>
              <a:gd name="f16" fmla="+- 0 0 f2"/>
              <a:gd name="f17" fmla="?: f11 f4 1"/>
              <a:gd name="f18" fmla="?: f12 f5 1"/>
              <a:gd name="f19" fmla="?: f13 f6 1"/>
              <a:gd name="f20" fmla="*/ f9 f14 1"/>
              <a:gd name="f21" fmla="+- f7 f15 0"/>
              <a:gd name="f22" fmla="*/ f17 1 21600"/>
              <a:gd name="f23" fmla="*/ f18 1 21600"/>
              <a:gd name="f24" fmla="*/ 21600 f17 1"/>
              <a:gd name="f25" fmla="*/ 21600 f18 1"/>
              <a:gd name="f26" fmla="+- 0 0 f20"/>
              <a:gd name="f27" fmla="+- f7 0 f21"/>
              <a:gd name="f28" fmla="+- f21 0 f7"/>
              <a:gd name="f29" fmla="min f23 f22"/>
              <a:gd name="f30" fmla="*/ f24 1 f19"/>
              <a:gd name="f31" fmla="*/ f25 1 f19"/>
              <a:gd name="f32" fmla="*/ f26 f1 1"/>
              <a:gd name="f33" fmla="abs f27"/>
              <a:gd name="f34" fmla="abs f28"/>
              <a:gd name="f35" fmla="?: f27 f16 f2"/>
              <a:gd name="f36" fmla="?: f27 f2 f16"/>
              <a:gd name="f37" fmla="?: f27 f3 f2"/>
              <a:gd name="f38" fmla="?: f27 f2 f3"/>
              <a:gd name="f39" fmla="?: f28 f16 f2"/>
              <a:gd name="f40" fmla="?: f28 f2 f16"/>
              <a:gd name="f41" fmla="?: f27 0 f1"/>
              <a:gd name="f42" fmla="?: f27 f1 0"/>
              <a:gd name="f43" fmla="val f30"/>
              <a:gd name="f44" fmla="val f31"/>
              <a:gd name="f45" fmla="*/ f32 1 f8"/>
              <a:gd name="f46" fmla="?: f27 f38 f37"/>
              <a:gd name="f47" fmla="?: f27 f37 f38"/>
              <a:gd name="f48" fmla="?: f28 f36 f35"/>
              <a:gd name="f49" fmla="*/ f21 f29 1"/>
              <a:gd name="f50" fmla="*/ f7 f29 1"/>
              <a:gd name="f51" fmla="*/ f33 f29 1"/>
              <a:gd name="f52" fmla="*/ f34 f29 1"/>
              <a:gd name="f53" fmla="+- f44 0 f15"/>
              <a:gd name="f54" fmla="+- f43 0 f15"/>
              <a:gd name="f55" fmla="+- f45 0 f2"/>
              <a:gd name="f56" fmla="?: f28 f47 f46"/>
              <a:gd name="f57" fmla="*/ f44 f29 1"/>
              <a:gd name="f58" fmla="*/ f43 f29 1"/>
              <a:gd name="f59" fmla="+- f55 f2 0"/>
              <a:gd name="f60" fmla="+- f44 0 f53"/>
              <a:gd name="f61" fmla="+- f43 0 f54"/>
              <a:gd name="f62" fmla="+- f53 0 f44"/>
              <a:gd name="f63" fmla="+- f54 0 f43"/>
              <a:gd name="f64" fmla="*/ f53 f29 1"/>
              <a:gd name="f65" fmla="*/ f54 f29 1"/>
              <a:gd name="f66" fmla="*/ f59 f8 1"/>
              <a:gd name="f67" fmla="abs f60"/>
              <a:gd name="f68" fmla="?: f60 0 f1"/>
              <a:gd name="f69" fmla="?: f60 f1 0"/>
              <a:gd name="f70" fmla="?: f60 f39 f40"/>
              <a:gd name="f71" fmla="abs f61"/>
              <a:gd name="f72" fmla="abs f62"/>
              <a:gd name="f73" fmla="?: f61 f16 f2"/>
              <a:gd name="f74" fmla="?: f61 f2 f16"/>
              <a:gd name="f75" fmla="?: f61 f3 f2"/>
              <a:gd name="f76" fmla="?: f61 f2 f3"/>
              <a:gd name="f77" fmla="abs f63"/>
              <a:gd name="f78" fmla="?: f63 f16 f2"/>
              <a:gd name="f79" fmla="?: f63 f2 f16"/>
              <a:gd name="f80" fmla="?: f63 f42 f41"/>
              <a:gd name="f81" fmla="?: f63 f41 f42"/>
              <a:gd name="f82" fmla="*/ f66 1 f1"/>
              <a:gd name="f83" fmla="?: f28 f69 f68"/>
              <a:gd name="f84" fmla="?: f28 f68 f69"/>
              <a:gd name="f85" fmla="?: f61 f76 f75"/>
              <a:gd name="f86" fmla="?: f61 f75 f76"/>
              <a:gd name="f87" fmla="?: f62 f74 f73"/>
              <a:gd name="f88" fmla="?: f27 f80 f81"/>
              <a:gd name="f89" fmla="?: f27 f78 f79"/>
              <a:gd name="f90" fmla="*/ f67 f29 1"/>
              <a:gd name="f91" fmla="*/ f71 f29 1"/>
              <a:gd name="f92" fmla="*/ f72 f29 1"/>
              <a:gd name="f93" fmla="*/ f77 f29 1"/>
              <a:gd name="f94" fmla="+- 0 0 f82"/>
              <a:gd name="f95" fmla="?: f60 f83 f84"/>
              <a:gd name="f96" fmla="?: f62 f86 f85"/>
              <a:gd name="f97" fmla="+- 0 0 f94"/>
              <a:gd name="f98" fmla="*/ f97 f1 1"/>
              <a:gd name="f99" fmla="*/ f98 1 f8"/>
              <a:gd name="f100" fmla="+- f99 0 f2"/>
              <a:gd name="f101" fmla="cos 1 f100"/>
              <a:gd name="f102" fmla="+- 0 0 f101"/>
              <a:gd name="f103" fmla="+- 0 0 f102"/>
              <a:gd name="f104" fmla="val f103"/>
              <a:gd name="f105" fmla="+- 0 0 f104"/>
              <a:gd name="f106" fmla="*/ f15 f105 1"/>
              <a:gd name="f107" fmla="*/ f106 3163 1"/>
              <a:gd name="f108" fmla="*/ f107 1 7636"/>
              <a:gd name="f109" fmla="+- f7 f108 0"/>
              <a:gd name="f110" fmla="+- f43 0 f108"/>
              <a:gd name="f111" fmla="+- f44 0 f108"/>
              <a:gd name="f112" fmla="*/ f109 f29 1"/>
              <a:gd name="f113" fmla="*/ f110 f29 1"/>
              <a:gd name="f114" fmla="*/ f111 f29 1"/>
            </a:gdLst>
            <a:ahLst/>
            <a:cxnLst>
              <a:cxn ang="3cd4">
                <a:pos x="hc" y="t"/>
              </a:cxn>
              <a:cxn ang="0">
                <a:pos x="r" y="vc"/>
              </a:cxn>
              <a:cxn ang="cd4">
                <a:pos x="hc" y="b"/>
              </a:cxn>
              <a:cxn ang="cd2">
                <a:pos x="l" y="vc"/>
              </a:cxn>
            </a:cxnLst>
            <a:rect l="f112" t="f112" r="f113" b="f114"/>
            <a:pathLst>
              <a:path>
                <a:moveTo>
                  <a:pt x="f49" y="f50"/>
                </a:moveTo>
                <a:arcTo wR="f51" hR="f52" stAng="f56" swAng="f48"/>
                <a:lnTo>
                  <a:pt x="f50" y="f64"/>
                </a:lnTo>
                <a:arcTo wR="f52" hR="f90" stAng="f95" swAng="f70"/>
                <a:lnTo>
                  <a:pt x="f65" y="f57"/>
                </a:lnTo>
                <a:arcTo wR="f91" hR="f92" stAng="f96" swAng="f87"/>
                <a:lnTo>
                  <a:pt x="f58" y="f49"/>
                </a:lnTo>
                <a:arcTo wR="f93" hR="f51" stAng="f88" swAng="f89"/>
                <a:close/>
              </a:path>
            </a:pathLst>
          </a:custGeom>
          <a:solidFill>
            <a:srgbClr val="4F81BD"/>
          </a:solidFill>
          <a:ln w="25402">
            <a:solidFill>
              <a:srgbClr val="385D8A"/>
            </a:solidFill>
            <a:prstDash val="solid"/>
          </a:ln>
        </p:spPr>
        <p:txBody>
          <a:bodyPr vert="horz" wrap="square" lIns="91440" tIns="45720" rIns="91440" bIns="45720" anchor="ctr" anchorCtr="1" compatLnSpc="1"/>
          <a:lstStyle/>
          <a:p>
            <a:pPr marL="0" marR="0" lvl="0" indent="0" algn="ctr" defTabSz="103903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400" b="1" i="0" u="none" strike="noStrike" kern="1200" cap="none" spc="0" baseline="0">
                <a:solidFill>
                  <a:srgbClr val="000000"/>
                </a:solidFill>
                <a:uFillTx/>
                <a:latin typeface="Calibri"/>
              </a:rPr>
              <a:t>÷ 3</a:t>
            </a:r>
          </a:p>
        </p:txBody>
      </p:sp>
      <p:sp>
        <p:nvSpPr>
          <p:cNvPr id="38" name="Rounded Rectangle 44"/>
          <p:cNvSpPr/>
          <p:nvPr/>
        </p:nvSpPr>
        <p:spPr>
          <a:xfrm rot="19019884">
            <a:off x="6759860" y="1839485"/>
            <a:ext cx="584932" cy="390019"/>
          </a:xfrm>
          <a:custGeom>
            <a:avLst>
              <a:gd name="f10" fmla="val 3600"/>
            </a:avLst>
            <a:gdLst>
              <a:gd name="f1" fmla="val 10800000"/>
              <a:gd name="f2" fmla="val 5400000"/>
              <a:gd name="f3" fmla="val 16200000"/>
              <a:gd name="f4" fmla="val w"/>
              <a:gd name="f5" fmla="val h"/>
              <a:gd name="f6" fmla="val ss"/>
              <a:gd name="f7" fmla="val 0"/>
              <a:gd name="f8" fmla="*/ 5419351 1 1725033"/>
              <a:gd name="f9" fmla="val 45"/>
              <a:gd name="f10" fmla="val 3600"/>
              <a:gd name="f11" fmla="abs f4"/>
              <a:gd name="f12" fmla="abs f5"/>
              <a:gd name="f13" fmla="abs f6"/>
              <a:gd name="f14" fmla="*/ f8 1 180"/>
              <a:gd name="f15" fmla="val f10"/>
              <a:gd name="f16" fmla="+- 0 0 f2"/>
              <a:gd name="f17" fmla="?: f11 f4 1"/>
              <a:gd name="f18" fmla="?: f12 f5 1"/>
              <a:gd name="f19" fmla="?: f13 f6 1"/>
              <a:gd name="f20" fmla="*/ f9 f14 1"/>
              <a:gd name="f21" fmla="+- f7 f15 0"/>
              <a:gd name="f22" fmla="*/ f17 1 21600"/>
              <a:gd name="f23" fmla="*/ f18 1 21600"/>
              <a:gd name="f24" fmla="*/ 21600 f17 1"/>
              <a:gd name="f25" fmla="*/ 21600 f18 1"/>
              <a:gd name="f26" fmla="+- 0 0 f20"/>
              <a:gd name="f27" fmla="+- f7 0 f21"/>
              <a:gd name="f28" fmla="+- f21 0 f7"/>
              <a:gd name="f29" fmla="min f23 f22"/>
              <a:gd name="f30" fmla="*/ f24 1 f19"/>
              <a:gd name="f31" fmla="*/ f25 1 f19"/>
              <a:gd name="f32" fmla="*/ f26 f1 1"/>
              <a:gd name="f33" fmla="abs f27"/>
              <a:gd name="f34" fmla="abs f28"/>
              <a:gd name="f35" fmla="?: f27 f16 f2"/>
              <a:gd name="f36" fmla="?: f27 f2 f16"/>
              <a:gd name="f37" fmla="?: f27 f3 f2"/>
              <a:gd name="f38" fmla="?: f27 f2 f3"/>
              <a:gd name="f39" fmla="?: f28 f16 f2"/>
              <a:gd name="f40" fmla="?: f28 f2 f16"/>
              <a:gd name="f41" fmla="?: f27 0 f1"/>
              <a:gd name="f42" fmla="?: f27 f1 0"/>
              <a:gd name="f43" fmla="val f30"/>
              <a:gd name="f44" fmla="val f31"/>
              <a:gd name="f45" fmla="*/ f32 1 f8"/>
              <a:gd name="f46" fmla="?: f27 f38 f37"/>
              <a:gd name="f47" fmla="?: f27 f37 f38"/>
              <a:gd name="f48" fmla="?: f28 f36 f35"/>
              <a:gd name="f49" fmla="*/ f21 f29 1"/>
              <a:gd name="f50" fmla="*/ f7 f29 1"/>
              <a:gd name="f51" fmla="*/ f33 f29 1"/>
              <a:gd name="f52" fmla="*/ f34 f29 1"/>
              <a:gd name="f53" fmla="+- f44 0 f15"/>
              <a:gd name="f54" fmla="+- f43 0 f15"/>
              <a:gd name="f55" fmla="+- f45 0 f2"/>
              <a:gd name="f56" fmla="?: f28 f47 f46"/>
              <a:gd name="f57" fmla="*/ f44 f29 1"/>
              <a:gd name="f58" fmla="*/ f43 f29 1"/>
              <a:gd name="f59" fmla="+- f55 f2 0"/>
              <a:gd name="f60" fmla="+- f44 0 f53"/>
              <a:gd name="f61" fmla="+- f43 0 f54"/>
              <a:gd name="f62" fmla="+- f53 0 f44"/>
              <a:gd name="f63" fmla="+- f54 0 f43"/>
              <a:gd name="f64" fmla="*/ f53 f29 1"/>
              <a:gd name="f65" fmla="*/ f54 f29 1"/>
              <a:gd name="f66" fmla="*/ f59 f8 1"/>
              <a:gd name="f67" fmla="abs f60"/>
              <a:gd name="f68" fmla="?: f60 0 f1"/>
              <a:gd name="f69" fmla="?: f60 f1 0"/>
              <a:gd name="f70" fmla="?: f60 f39 f40"/>
              <a:gd name="f71" fmla="abs f61"/>
              <a:gd name="f72" fmla="abs f62"/>
              <a:gd name="f73" fmla="?: f61 f16 f2"/>
              <a:gd name="f74" fmla="?: f61 f2 f16"/>
              <a:gd name="f75" fmla="?: f61 f3 f2"/>
              <a:gd name="f76" fmla="?: f61 f2 f3"/>
              <a:gd name="f77" fmla="abs f63"/>
              <a:gd name="f78" fmla="?: f63 f16 f2"/>
              <a:gd name="f79" fmla="?: f63 f2 f16"/>
              <a:gd name="f80" fmla="?: f63 f42 f41"/>
              <a:gd name="f81" fmla="?: f63 f41 f42"/>
              <a:gd name="f82" fmla="*/ f66 1 f1"/>
              <a:gd name="f83" fmla="?: f28 f69 f68"/>
              <a:gd name="f84" fmla="?: f28 f68 f69"/>
              <a:gd name="f85" fmla="?: f61 f76 f75"/>
              <a:gd name="f86" fmla="?: f61 f75 f76"/>
              <a:gd name="f87" fmla="?: f62 f74 f73"/>
              <a:gd name="f88" fmla="?: f27 f80 f81"/>
              <a:gd name="f89" fmla="?: f27 f78 f79"/>
              <a:gd name="f90" fmla="*/ f67 f29 1"/>
              <a:gd name="f91" fmla="*/ f71 f29 1"/>
              <a:gd name="f92" fmla="*/ f72 f29 1"/>
              <a:gd name="f93" fmla="*/ f77 f29 1"/>
              <a:gd name="f94" fmla="+- 0 0 f82"/>
              <a:gd name="f95" fmla="?: f60 f83 f84"/>
              <a:gd name="f96" fmla="?: f62 f86 f85"/>
              <a:gd name="f97" fmla="+- 0 0 f94"/>
              <a:gd name="f98" fmla="*/ f97 f1 1"/>
              <a:gd name="f99" fmla="*/ f98 1 f8"/>
              <a:gd name="f100" fmla="+- f99 0 f2"/>
              <a:gd name="f101" fmla="cos 1 f100"/>
              <a:gd name="f102" fmla="+- 0 0 f101"/>
              <a:gd name="f103" fmla="+- 0 0 f102"/>
              <a:gd name="f104" fmla="val f103"/>
              <a:gd name="f105" fmla="+- 0 0 f104"/>
              <a:gd name="f106" fmla="*/ f15 f105 1"/>
              <a:gd name="f107" fmla="*/ f106 3163 1"/>
              <a:gd name="f108" fmla="*/ f107 1 7636"/>
              <a:gd name="f109" fmla="+- f7 f108 0"/>
              <a:gd name="f110" fmla="+- f43 0 f108"/>
              <a:gd name="f111" fmla="+- f44 0 f108"/>
              <a:gd name="f112" fmla="*/ f109 f29 1"/>
              <a:gd name="f113" fmla="*/ f110 f29 1"/>
              <a:gd name="f114" fmla="*/ f111 f29 1"/>
            </a:gdLst>
            <a:ahLst/>
            <a:cxnLst>
              <a:cxn ang="3cd4">
                <a:pos x="hc" y="t"/>
              </a:cxn>
              <a:cxn ang="0">
                <a:pos x="r" y="vc"/>
              </a:cxn>
              <a:cxn ang="cd4">
                <a:pos x="hc" y="b"/>
              </a:cxn>
              <a:cxn ang="cd2">
                <a:pos x="l" y="vc"/>
              </a:cxn>
            </a:cxnLst>
            <a:rect l="f112" t="f112" r="f113" b="f114"/>
            <a:pathLst>
              <a:path>
                <a:moveTo>
                  <a:pt x="f49" y="f50"/>
                </a:moveTo>
                <a:arcTo wR="f51" hR="f52" stAng="f56" swAng="f48"/>
                <a:lnTo>
                  <a:pt x="f50" y="f64"/>
                </a:lnTo>
                <a:arcTo wR="f52" hR="f90" stAng="f95" swAng="f70"/>
                <a:lnTo>
                  <a:pt x="f65" y="f57"/>
                </a:lnTo>
                <a:arcTo wR="f91" hR="f92" stAng="f96" swAng="f87"/>
                <a:lnTo>
                  <a:pt x="f58" y="f49"/>
                </a:lnTo>
                <a:arcTo wR="f93" hR="f51" stAng="f88" swAng="f89"/>
                <a:close/>
              </a:path>
            </a:pathLst>
          </a:custGeom>
          <a:solidFill>
            <a:srgbClr val="4F81BD"/>
          </a:solidFill>
          <a:ln w="25402">
            <a:solidFill>
              <a:srgbClr val="0070C0"/>
            </a:solidFill>
            <a:prstDash val="solid"/>
          </a:ln>
        </p:spPr>
        <p:txBody>
          <a:bodyPr vert="horz" wrap="square" lIns="91440" tIns="45720" rIns="91440" bIns="45720" anchor="ctr" anchorCtr="1" compatLnSpc="1"/>
          <a:lstStyle/>
          <a:p>
            <a:pPr marL="0" marR="0" lvl="0" indent="0" algn="ctr" defTabSz="103903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400" b="1" i="0" u="none" strike="noStrike" kern="1200" cap="none" spc="0" baseline="0">
                <a:solidFill>
                  <a:srgbClr val="000000"/>
                </a:solidFill>
                <a:uFillTx/>
                <a:latin typeface="Calibri"/>
              </a:rPr>
              <a:t>X 10</a:t>
            </a:r>
          </a:p>
        </p:txBody>
      </p:sp>
      <p:sp>
        <p:nvSpPr>
          <p:cNvPr id="39" name="Rounded Rectangle 15"/>
          <p:cNvSpPr/>
          <p:nvPr/>
        </p:nvSpPr>
        <p:spPr>
          <a:xfrm>
            <a:off x="5382990" y="1764407"/>
            <a:ext cx="478734" cy="362971"/>
          </a:xfrm>
          <a:custGeom>
            <a:avLst>
              <a:gd name="f10" fmla="val 3600"/>
            </a:avLst>
            <a:gdLst>
              <a:gd name="f1" fmla="val 10800000"/>
              <a:gd name="f2" fmla="val 5400000"/>
              <a:gd name="f3" fmla="val 16200000"/>
              <a:gd name="f4" fmla="val w"/>
              <a:gd name="f5" fmla="val h"/>
              <a:gd name="f6" fmla="val ss"/>
              <a:gd name="f7" fmla="val 0"/>
              <a:gd name="f8" fmla="*/ 5419351 1 1725033"/>
              <a:gd name="f9" fmla="val 45"/>
              <a:gd name="f10" fmla="val 3600"/>
              <a:gd name="f11" fmla="abs f4"/>
              <a:gd name="f12" fmla="abs f5"/>
              <a:gd name="f13" fmla="abs f6"/>
              <a:gd name="f14" fmla="*/ f8 1 180"/>
              <a:gd name="f15" fmla="val f10"/>
              <a:gd name="f16" fmla="+- 0 0 f2"/>
              <a:gd name="f17" fmla="?: f11 f4 1"/>
              <a:gd name="f18" fmla="?: f12 f5 1"/>
              <a:gd name="f19" fmla="?: f13 f6 1"/>
              <a:gd name="f20" fmla="*/ f9 f14 1"/>
              <a:gd name="f21" fmla="+- f7 f15 0"/>
              <a:gd name="f22" fmla="*/ f17 1 21600"/>
              <a:gd name="f23" fmla="*/ f18 1 21600"/>
              <a:gd name="f24" fmla="*/ 21600 f17 1"/>
              <a:gd name="f25" fmla="*/ 21600 f18 1"/>
              <a:gd name="f26" fmla="+- 0 0 f20"/>
              <a:gd name="f27" fmla="+- f7 0 f21"/>
              <a:gd name="f28" fmla="+- f21 0 f7"/>
              <a:gd name="f29" fmla="min f23 f22"/>
              <a:gd name="f30" fmla="*/ f24 1 f19"/>
              <a:gd name="f31" fmla="*/ f25 1 f19"/>
              <a:gd name="f32" fmla="*/ f26 f1 1"/>
              <a:gd name="f33" fmla="abs f27"/>
              <a:gd name="f34" fmla="abs f28"/>
              <a:gd name="f35" fmla="?: f27 f16 f2"/>
              <a:gd name="f36" fmla="?: f27 f2 f16"/>
              <a:gd name="f37" fmla="?: f27 f3 f2"/>
              <a:gd name="f38" fmla="?: f27 f2 f3"/>
              <a:gd name="f39" fmla="?: f28 f16 f2"/>
              <a:gd name="f40" fmla="?: f28 f2 f16"/>
              <a:gd name="f41" fmla="?: f27 0 f1"/>
              <a:gd name="f42" fmla="?: f27 f1 0"/>
              <a:gd name="f43" fmla="val f30"/>
              <a:gd name="f44" fmla="val f31"/>
              <a:gd name="f45" fmla="*/ f32 1 f8"/>
              <a:gd name="f46" fmla="?: f27 f38 f37"/>
              <a:gd name="f47" fmla="?: f27 f37 f38"/>
              <a:gd name="f48" fmla="?: f28 f36 f35"/>
              <a:gd name="f49" fmla="*/ f21 f29 1"/>
              <a:gd name="f50" fmla="*/ f7 f29 1"/>
              <a:gd name="f51" fmla="*/ f33 f29 1"/>
              <a:gd name="f52" fmla="*/ f34 f29 1"/>
              <a:gd name="f53" fmla="+- f44 0 f15"/>
              <a:gd name="f54" fmla="+- f43 0 f15"/>
              <a:gd name="f55" fmla="+- f45 0 f2"/>
              <a:gd name="f56" fmla="?: f28 f47 f46"/>
              <a:gd name="f57" fmla="*/ f44 f29 1"/>
              <a:gd name="f58" fmla="*/ f43 f29 1"/>
              <a:gd name="f59" fmla="+- f55 f2 0"/>
              <a:gd name="f60" fmla="+- f44 0 f53"/>
              <a:gd name="f61" fmla="+- f43 0 f54"/>
              <a:gd name="f62" fmla="+- f53 0 f44"/>
              <a:gd name="f63" fmla="+- f54 0 f43"/>
              <a:gd name="f64" fmla="*/ f53 f29 1"/>
              <a:gd name="f65" fmla="*/ f54 f29 1"/>
              <a:gd name="f66" fmla="*/ f59 f8 1"/>
              <a:gd name="f67" fmla="abs f60"/>
              <a:gd name="f68" fmla="?: f60 0 f1"/>
              <a:gd name="f69" fmla="?: f60 f1 0"/>
              <a:gd name="f70" fmla="?: f60 f39 f40"/>
              <a:gd name="f71" fmla="abs f61"/>
              <a:gd name="f72" fmla="abs f62"/>
              <a:gd name="f73" fmla="?: f61 f16 f2"/>
              <a:gd name="f74" fmla="?: f61 f2 f16"/>
              <a:gd name="f75" fmla="?: f61 f3 f2"/>
              <a:gd name="f76" fmla="?: f61 f2 f3"/>
              <a:gd name="f77" fmla="abs f63"/>
              <a:gd name="f78" fmla="?: f63 f16 f2"/>
              <a:gd name="f79" fmla="?: f63 f2 f16"/>
              <a:gd name="f80" fmla="?: f63 f42 f41"/>
              <a:gd name="f81" fmla="?: f63 f41 f42"/>
              <a:gd name="f82" fmla="*/ f66 1 f1"/>
              <a:gd name="f83" fmla="?: f28 f69 f68"/>
              <a:gd name="f84" fmla="?: f28 f68 f69"/>
              <a:gd name="f85" fmla="?: f61 f76 f75"/>
              <a:gd name="f86" fmla="?: f61 f75 f76"/>
              <a:gd name="f87" fmla="?: f62 f74 f73"/>
              <a:gd name="f88" fmla="?: f27 f80 f81"/>
              <a:gd name="f89" fmla="?: f27 f78 f79"/>
              <a:gd name="f90" fmla="*/ f67 f29 1"/>
              <a:gd name="f91" fmla="*/ f71 f29 1"/>
              <a:gd name="f92" fmla="*/ f72 f29 1"/>
              <a:gd name="f93" fmla="*/ f77 f29 1"/>
              <a:gd name="f94" fmla="+- 0 0 f82"/>
              <a:gd name="f95" fmla="?: f60 f83 f84"/>
              <a:gd name="f96" fmla="?: f62 f86 f85"/>
              <a:gd name="f97" fmla="+- 0 0 f94"/>
              <a:gd name="f98" fmla="*/ f97 f1 1"/>
              <a:gd name="f99" fmla="*/ f98 1 f8"/>
              <a:gd name="f100" fmla="+- f99 0 f2"/>
              <a:gd name="f101" fmla="cos 1 f100"/>
              <a:gd name="f102" fmla="+- 0 0 f101"/>
              <a:gd name="f103" fmla="+- 0 0 f102"/>
              <a:gd name="f104" fmla="val f103"/>
              <a:gd name="f105" fmla="+- 0 0 f104"/>
              <a:gd name="f106" fmla="*/ f15 f105 1"/>
              <a:gd name="f107" fmla="*/ f106 3163 1"/>
              <a:gd name="f108" fmla="*/ f107 1 7636"/>
              <a:gd name="f109" fmla="+- f7 f108 0"/>
              <a:gd name="f110" fmla="+- f43 0 f108"/>
              <a:gd name="f111" fmla="+- f44 0 f108"/>
              <a:gd name="f112" fmla="*/ f109 f29 1"/>
              <a:gd name="f113" fmla="*/ f110 f29 1"/>
              <a:gd name="f114" fmla="*/ f111 f29 1"/>
            </a:gdLst>
            <a:ahLst/>
            <a:cxnLst>
              <a:cxn ang="3cd4">
                <a:pos x="hc" y="t"/>
              </a:cxn>
              <a:cxn ang="0">
                <a:pos x="r" y="vc"/>
              </a:cxn>
              <a:cxn ang="cd4">
                <a:pos x="hc" y="b"/>
              </a:cxn>
              <a:cxn ang="cd2">
                <a:pos x="l" y="vc"/>
              </a:cxn>
            </a:cxnLst>
            <a:rect l="f112" t="f112" r="f113" b="f114"/>
            <a:pathLst>
              <a:path>
                <a:moveTo>
                  <a:pt x="f49" y="f50"/>
                </a:moveTo>
                <a:arcTo wR="f51" hR="f52" stAng="f56" swAng="f48"/>
                <a:lnTo>
                  <a:pt x="f50" y="f64"/>
                </a:lnTo>
                <a:arcTo wR="f52" hR="f90" stAng="f95" swAng="f70"/>
                <a:lnTo>
                  <a:pt x="f65" y="f57"/>
                </a:lnTo>
                <a:arcTo wR="f91" hR="f92" stAng="f96" swAng="f87"/>
                <a:lnTo>
                  <a:pt x="f58" y="f49"/>
                </a:lnTo>
                <a:arcTo wR="f93" hR="f51" stAng="f88" swAng="f89"/>
                <a:close/>
              </a:path>
            </a:pathLst>
          </a:custGeom>
          <a:solidFill>
            <a:srgbClr val="FF0000"/>
          </a:solidFill>
          <a:ln w="25402">
            <a:solidFill>
              <a:srgbClr val="FF0000"/>
            </a:solidFill>
            <a:prstDash val="solid"/>
          </a:ln>
        </p:spPr>
        <p:txBody>
          <a:bodyPr vert="horz" wrap="square" lIns="91440" tIns="45720" rIns="91440" bIns="45720" anchor="ctr" anchorCtr="1" compatLnSpc="1"/>
          <a:lstStyle/>
          <a:p>
            <a:pPr marL="0" marR="0" lvl="0" indent="0" algn="ctr" defTabSz="103903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400" b="1" i="0" u="none" strike="noStrike" kern="1200" cap="none" spc="0" baseline="0">
                <a:solidFill>
                  <a:srgbClr val="000000"/>
                </a:solidFill>
                <a:uFillTx/>
                <a:latin typeface="Calibri"/>
              </a:rPr>
              <a:t>X 2</a:t>
            </a:r>
          </a:p>
        </p:txBody>
      </p:sp>
      <p:sp>
        <p:nvSpPr>
          <p:cNvPr id="40" name="Rounded Rectangle 47"/>
          <p:cNvSpPr/>
          <p:nvPr/>
        </p:nvSpPr>
        <p:spPr>
          <a:xfrm>
            <a:off x="4590900" y="5577904"/>
            <a:ext cx="648071" cy="402363"/>
          </a:xfrm>
          <a:custGeom>
            <a:avLst>
              <a:gd name="f10" fmla="val 3600"/>
            </a:avLst>
            <a:gdLst>
              <a:gd name="f1" fmla="val 10800000"/>
              <a:gd name="f2" fmla="val 5400000"/>
              <a:gd name="f3" fmla="val 16200000"/>
              <a:gd name="f4" fmla="val w"/>
              <a:gd name="f5" fmla="val h"/>
              <a:gd name="f6" fmla="val ss"/>
              <a:gd name="f7" fmla="val 0"/>
              <a:gd name="f8" fmla="*/ 5419351 1 1725033"/>
              <a:gd name="f9" fmla="val 45"/>
              <a:gd name="f10" fmla="val 3600"/>
              <a:gd name="f11" fmla="abs f4"/>
              <a:gd name="f12" fmla="abs f5"/>
              <a:gd name="f13" fmla="abs f6"/>
              <a:gd name="f14" fmla="*/ f8 1 180"/>
              <a:gd name="f15" fmla="val f10"/>
              <a:gd name="f16" fmla="+- 0 0 f2"/>
              <a:gd name="f17" fmla="?: f11 f4 1"/>
              <a:gd name="f18" fmla="?: f12 f5 1"/>
              <a:gd name="f19" fmla="?: f13 f6 1"/>
              <a:gd name="f20" fmla="*/ f9 f14 1"/>
              <a:gd name="f21" fmla="+- f7 f15 0"/>
              <a:gd name="f22" fmla="*/ f17 1 21600"/>
              <a:gd name="f23" fmla="*/ f18 1 21600"/>
              <a:gd name="f24" fmla="*/ 21600 f17 1"/>
              <a:gd name="f25" fmla="*/ 21600 f18 1"/>
              <a:gd name="f26" fmla="+- 0 0 f20"/>
              <a:gd name="f27" fmla="+- f7 0 f21"/>
              <a:gd name="f28" fmla="+- f21 0 f7"/>
              <a:gd name="f29" fmla="min f23 f22"/>
              <a:gd name="f30" fmla="*/ f24 1 f19"/>
              <a:gd name="f31" fmla="*/ f25 1 f19"/>
              <a:gd name="f32" fmla="*/ f26 f1 1"/>
              <a:gd name="f33" fmla="abs f27"/>
              <a:gd name="f34" fmla="abs f28"/>
              <a:gd name="f35" fmla="?: f27 f16 f2"/>
              <a:gd name="f36" fmla="?: f27 f2 f16"/>
              <a:gd name="f37" fmla="?: f27 f3 f2"/>
              <a:gd name="f38" fmla="?: f27 f2 f3"/>
              <a:gd name="f39" fmla="?: f28 f16 f2"/>
              <a:gd name="f40" fmla="?: f28 f2 f16"/>
              <a:gd name="f41" fmla="?: f27 0 f1"/>
              <a:gd name="f42" fmla="?: f27 f1 0"/>
              <a:gd name="f43" fmla="val f30"/>
              <a:gd name="f44" fmla="val f31"/>
              <a:gd name="f45" fmla="*/ f32 1 f8"/>
              <a:gd name="f46" fmla="?: f27 f38 f37"/>
              <a:gd name="f47" fmla="?: f27 f37 f38"/>
              <a:gd name="f48" fmla="?: f28 f36 f35"/>
              <a:gd name="f49" fmla="*/ f21 f29 1"/>
              <a:gd name="f50" fmla="*/ f7 f29 1"/>
              <a:gd name="f51" fmla="*/ f33 f29 1"/>
              <a:gd name="f52" fmla="*/ f34 f29 1"/>
              <a:gd name="f53" fmla="+- f44 0 f15"/>
              <a:gd name="f54" fmla="+- f43 0 f15"/>
              <a:gd name="f55" fmla="+- f45 0 f2"/>
              <a:gd name="f56" fmla="?: f28 f47 f46"/>
              <a:gd name="f57" fmla="*/ f44 f29 1"/>
              <a:gd name="f58" fmla="*/ f43 f29 1"/>
              <a:gd name="f59" fmla="+- f55 f2 0"/>
              <a:gd name="f60" fmla="+- f44 0 f53"/>
              <a:gd name="f61" fmla="+- f43 0 f54"/>
              <a:gd name="f62" fmla="+- f53 0 f44"/>
              <a:gd name="f63" fmla="+- f54 0 f43"/>
              <a:gd name="f64" fmla="*/ f53 f29 1"/>
              <a:gd name="f65" fmla="*/ f54 f29 1"/>
              <a:gd name="f66" fmla="*/ f59 f8 1"/>
              <a:gd name="f67" fmla="abs f60"/>
              <a:gd name="f68" fmla="?: f60 0 f1"/>
              <a:gd name="f69" fmla="?: f60 f1 0"/>
              <a:gd name="f70" fmla="?: f60 f39 f40"/>
              <a:gd name="f71" fmla="abs f61"/>
              <a:gd name="f72" fmla="abs f62"/>
              <a:gd name="f73" fmla="?: f61 f16 f2"/>
              <a:gd name="f74" fmla="?: f61 f2 f16"/>
              <a:gd name="f75" fmla="?: f61 f3 f2"/>
              <a:gd name="f76" fmla="?: f61 f2 f3"/>
              <a:gd name="f77" fmla="abs f63"/>
              <a:gd name="f78" fmla="?: f63 f16 f2"/>
              <a:gd name="f79" fmla="?: f63 f2 f16"/>
              <a:gd name="f80" fmla="?: f63 f42 f41"/>
              <a:gd name="f81" fmla="?: f63 f41 f42"/>
              <a:gd name="f82" fmla="*/ f66 1 f1"/>
              <a:gd name="f83" fmla="?: f28 f69 f68"/>
              <a:gd name="f84" fmla="?: f28 f68 f69"/>
              <a:gd name="f85" fmla="?: f61 f76 f75"/>
              <a:gd name="f86" fmla="?: f61 f75 f76"/>
              <a:gd name="f87" fmla="?: f62 f74 f73"/>
              <a:gd name="f88" fmla="?: f27 f80 f81"/>
              <a:gd name="f89" fmla="?: f27 f78 f79"/>
              <a:gd name="f90" fmla="*/ f67 f29 1"/>
              <a:gd name="f91" fmla="*/ f71 f29 1"/>
              <a:gd name="f92" fmla="*/ f72 f29 1"/>
              <a:gd name="f93" fmla="*/ f77 f29 1"/>
              <a:gd name="f94" fmla="+- 0 0 f82"/>
              <a:gd name="f95" fmla="?: f60 f83 f84"/>
              <a:gd name="f96" fmla="?: f62 f86 f85"/>
              <a:gd name="f97" fmla="+- 0 0 f94"/>
              <a:gd name="f98" fmla="*/ f97 f1 1"/>
              <a:gd name="f99" fmla="*/ f98 1 f8"/>
              <a:gd name="f100" fmla="+- f99 0 f2"/>
              <a:gd name="f101" fmla="cos 1 f100"/>
              <a:gd name="f102" fmla="+- 0 0 f101"/>
              <a:gd name="f103" fmla="+- 0 0 f102"/>
              <a:gd name="f104" fmla="val f103"/>
              <a:gd name="f105" fmla="+- 0 0 f104"/>
              <a:gd name="f106" fmla="*/ f15 f105 1"/>
              <a:gd name="f107" fmla="*/ f106 3163 1"/>
              <a:gd name="f108" fmla="*/ f107 1 7636"/>
              <a:gd name="f109" fmla="+- f7 f108 0"/>
              <a:gd name="f110" fmla="+- f43 0 f108"/>
              <a:gd name="f111" fmla="+- f44 0 f108"/>
              <a:gd name="f112" fmla="*/ f109 f29 1"/>
              <a:gd name="f113" fmla="*/ f110 f29 1"/>
              <a:gd name="f114" fmla="*/ f111 f29 1"/>
            </a:gdLst>
            <a:ahLst/>
            <a:cxnLst>
              <a:cxn ang="3cd4">
                <a:pos x="hc" y="t"/>
              </a:cxn>
              <a:cxn ang="0">
                <a:pos x="r" y="vc"/>
              </a:cxn>
              <a:cxn ang="cd4">
                <a:pos x="hc" y="b"/>
              </a:cxn>
              <a:cxn ang="cd2">
                <a:pos x="l" y="vc"/>
              </a:cxn>
            </a:cxnLst>
            <a:rect l="f112" t="f112" r="f113" b="f114"/>
            <a:pathLst>
              <a:path>
                <a:moveTo>
                  <a:pt x="f49" y="f50"/>
                </a:moveTo>
                <a:arcTo wR="f51" hR="f52" stAng="f56" swAng="f48"/>
                <a:lnTo>
                  <a:pt x="f50" y="f64"/>
                </a:lnTo>
                <a:arcTo wR="f52" hR="f90" stAng="f95" swAng="f70"/>
                <a:lnTo>
                  <a:pt x="f65" y="f57"/>
                </a:lnTo>
                <a:arcTo wR="f91" hR="f92" stAng="f96" swAng="f87"/>
                <a:lnTo>
                  <a:pt x="f58" y="f49"/>
                </a:lnTo>
                <a:arcTo wR="f93" hR="f51" stAng="f88" swAng="f89"/>
                <a:close/>
              </a:path>
            </a:pathLst>
          </a:custGeom>
          <a:solidFill>
            <a:srgbClr val="FF0000"/>
          </a:solidFill>
          <a:ln w="25402">
            <a:solidFill>
              <a:srgbClr val="FF0000"/>
            </a:solidFill>
            <a:prstDash val="solid"/>
          </a:ln>
        </p:spPr>
        <p:txBody>
          <a:bodyPr vert="horz" wrap="square" lIns="91440" tIns="45720" rIns="91440" bIns="45720" anchor="ctr" anchorCtr="1" compatLnSpc="1"/>
          <a:lstStyle/>
          <a:p>
            <a:pPr marL="0" marR="0" lvl="0" indent="0" algn="ctr" defTabSz="103903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400" b="1" i="0" u="none" strike="noStrike" kern="1200" cap="none" spc="0" baseline="0">
                <a:solidFill>
                  <a:srgbClr val="000000"/>
                </a:solidFill>
                <a:uFillTx/>
                <a:latin typeface="Calibri"/>
              </a:rPr>
              <a:t>X 2.4</a:t>
            </a:r>
          </a:p>
        </p:txBody>
      </p:sp>
      <p:sp>
        <p:nvSpPr>
          <p:cNvPr id="41" name="Rounded Rectangle 48"/>
          <p:cNvSpPr/>
          <p:nvPr/>
        </p:nvSpPr>
        <p:spPr>
          <a:xfrm>
            <a:off x="8718383" y="5520553"/>
            <a:ext cx="478734" cy="641196"/>
          </a:xfrm>
          <a:custGeom>
            <a:avLst>
              <a:gd name="f10" fmla="val 3600"/>
            </a:avLst>
            <a:gdLst>
              <a:gd name="f1" fmla="val 10800000"/>
              <a:gd name="f2" fmla="val 5400000"/>
              <a:gd name="f3" fmla="val 16200000"/>
              <a:gd name="f4" fmla="val w"/>
              <a:gd name="f5" fmla="val h"/>
              <a:gd name="f6" fmla="val ss"/>
              <a:gd name="f7" fmla="val 0"/>
              <a:gd name="f8" fmla="*/ 5419351 1 1725033"/>
              <a:gd name="f9" fmla="val 45"/>
              <a:gd name="f10" fmla="val 3600"/>
              <a:gd name="f11" fmla="abs f4"/>
              <a:gd name="f12" fmla="abs f5"/>
              <a:gd name="f13" fmla="abs f6"/>
              <a:gd name="f14" fmla="*/ f8 1 180"/>
              <a:gd name="f15" fmla="val f10"/>
              <a:gd name="f16" fmla="+- 0 0 f2"/>
              <a:gd name="f17" fmla="?: f11 f4 1"/>
              <a:gd name="f18" fmla="?: f12 f5 1"/>
              <a:gd name="f19" fmla="?: f13 f6 1"/>
              <a:gd name="f20" fmla="*/ f9 f14 1"/>
              <a:gd name="f21" fmla="+- f7 f15 0"/>
              <a:gd name="f22" fmla="*/ f17 1 21600"/>
              <a:gd name="f23" fmla="*/ f18 1 21600"/>
              <a:gd name="f24" fmla="*/ 21600 f17 1"/>
              <a:gd name="f25" fmla="*/ 21600 f18 1"/>
              <a:gd name="f26" fmla="+- 0 0 f20"/>
              <a:gd name="f27" fmla="+- f7 0 f21"/>
              <a:gd name="f28" fmla="+- f21 0 f7"/>
              <a:gd name="f29" fmla="min f23 f22"/>
              <a:gd name="f30" fmla="*/ f24 1 f19"/>
              <a:gd name="f31" fmla="*/ f25 1 f19"/>
              <a:gd name="f32" fmla="*/ f26 f1 1"/>
              <a:gd name="f33" fmla="abs f27"/>
              <a:gd name="f34" fmla="abs f28"/>
              <a:gd name="f35" fmla="?: f27 f16 f2"/>
              <a:gd name="f36" fmla="?: f27 f2 f16"/>
              <a:gd name="f37" fmla="?: f27 f3 f2"/>
              <a:gd name="f38" fmla="?: f27 f2 f3"/>
              <a:gd name="f39" fmla="?: f28 f16 f2"/>
              <a:gd name="f40" fmla="?: f28 f2 f16"/>
              <a:gd name="f41" fmla="?: f27 0 f1"/>
              <a:gd name="f42" fmla="?: f27 f1 0"/>
              <a:gd name="f43" fmla="val f30"/>
              <a:gd name="f44" fmla="val f31"/>
              <a:gd name="f45" fmla="*/ f32 1 f8"/>
              <a:gd name="f46" fmla="?: f27 f38 f37"/>
              <a:gd name="f47" fmla="?: f27 f37 f38"/>
              <a:gd name="f48" fmla="?: f28 f36 f35"/>
              <a:gd name="f49" fmla="*/ f21 f29 1"/>
              <a:gd name="f50" fmla="*/ f7 f29 1"/>
              <a:gd name="f51" fmla="*/ f33 f29 1"/>
              <a:gd name="f52" fmla="*/ f34 f29 1"/>
              <a:gd name="f53" fmla="+- f44 0 f15"/>
              <a:gd name="f54" fmla="+- f43 0 f15"/>
              <a:gd name="f55" fmla="+- f45 0 f2"/>
              <a:gd name="f56" fmla="?: f28 f47 f46"/>
              <a:gd name="f57" fmla="*/ f44 f29 1"/>
              <a:gd name="f58" fmla="*/ f43 f29 1"/>
              <a:gd name="f59" fmla="+- f55 f2 0"/>
              <a:gd name="f60" fmla="+- f44 0 f53"/>
              <a:gd name="f61" fmla="+- f43 0 f54"/>
              <a:gd name="f62" fmla="+- f53 0 f44"/>
              <a:gd name="f63" fmla="+- f54 0 f43"/>
              <a:gd name="f64" fmla="*/ f53 f29 1"/>
              <a:gd name="f65" fmla="*/ f54 f29 1"/>
              <a:gd name="f66" fmla="*/ f59 f8 1"/>
              <a:gd name="f67" fmla="abs f60"/>
              <a:gd name="f68" fmla="?: f60 0 f1"/>
              <a:gd name="f69" fmla="?: f60 f1 0"/>
              <a:gd name="f70" fmla="?: f60 f39 f40"/>
              <a:gd name="f71" fmla="abs f61"/>
              <a:gd name="f72" fmla="abs f62"/>
              <a:gd name="f73" fmla="?: f61 f16 f2"/>
              <a:gd name="f74" fmla="?: f61 f2 f16"/>
              <a:gd name="f75" fmla="?: f61 f3 f2"/>
              <a:gd name="f76" fmla="?: f61 f2 f3"/>
              <a:gd name="f77" fmla="abs f63"/>
              <a:gd name="f78" fmla="?: f63 f16 f2"/>
              <a:gd name="f79" fmla="?: f63 f2 f16"/>
              <a:gd name="f80" fmla="?: f63 f42 f41"/>
              <a:gd name="f81" fmla="?: f63 f41 f42"/>
              <a:gd name="f82" fmla="*/ f66 1 f1"/>
              <a:gd name="f83" fmla="?: f28 f69 f68"/>
              <a:gd name="f84" fmla="?: f28 f68 f69"/>
              <a:gd name="f85" fmla="?: f61 f76 f75"/>
              <a:gd name="f86" fmla="?: f61 f75 f76"/>
              <a:gd name="f87" fmla="?: f62 f74 f73"/>
              <a:gd name="f88" fmla="?: f27 f80 f81"/>
              <a:gd name="f89" fmla="?: f27 f78 f79"/>
              <a:gd name="f90" fmla="*/ f67 f29 1"/>
              <a:gd name="f91" fmla="*/ f71 f29 1"/>
              <a:gd name="f92" fmla="*/ f72 f29 1"/>
              <a:gd name="f93" fmla="*/ f77 f29 1"/>
              <a:gd name="f94" fmla="+- 0 0 f82"/>
              <a:gd name="f95" fmla="?: f60 f83 f84"/>
              <a:gd name="f96" fmla="?: f62 f86 f85"/>
              <a:gd name="f97" fmla="+- 0 0 f94"/>
              <a:gd name="f98" fmla="*/ f97 f1 1"/>
              <a:gd name="f99" fmla="*/ f98 1 f8"/>
              <a:gd name="f100" fmla="+- f99 0 f2"/>
              <a:gd name="f101" fmla="cos 1 f100"/>
              <a:gd name="f102" fmla="+- 0 0 f101"/>
              <a:gd name="f103" fmla="+- 0 0 f102"/>
              <a:gd name="f104" fmla="val f103"/>
              <a:gd name="f105" fmla="+- 0 0 f104"/>
              <a:gd name="f106" fmla="*/ f15 f105 1"/>
              <a:gd name="f107" fmla="*/ f106 3163 1"/>
              <a:gd name="f108" fmla="*/ f107 1 7636"/>
              <a:gd name="f109" fmla="+- f7 f108 0"/>
              <a:gd name="f110" fmla="+- f43 0 f108"/>
              <a:gd name="f111" fmla="+- f44 0 f108"/>
              <a:gd name="f112" fmla="*/ f109 f29 1"/>
              <a:gd name="f113" fmla="*/ f110 f29 1"/>
              <a:gd name="f114" fmla="*/ f111 f29 1"/>
            </a:gdLst>
            <a:ahLst/>
            <a:cxnLst>
              <a:cxn ang="3cd4">
                <a:pos x="hc" y="t"/>
              </a:cxn>
              <a:cxn ang="0">
                <a:pos x="r" y="vc"/>
              </a:cxn>
              <a:cxn ang="cd4">
                <a:pos x="hc" y="b"/>
              </a:cxn>
              <a:cxn ang="cd2">
                <a:pos x="l" y="vc"/>
              </a:cxn>
            </a:cxnLst>
            <a:rect l="f112" t="f112" r="f113" b="f114"/>
            <a:pathLst>
              <a:path>
                <a:moveTo>
                  <a:pt x="f49" y="f50"/>
                </a:moveTo>
                <a:arcTo wR="f51" hR="f52" stAng="f56" swAng="f48"/>
                <a:lnTo>
                  <a:pt x="f50" y="f64"/>
                </a:lnTo>
                <a:arcTo wR="f52" hR="f90" stAng="f95" swAng="f70"/>
                <a:lnTo>
                  <a:pt x="f65" y="f57"/>
                </a:lnTo>
                <a:arcTo wR="f91" hR="f92" stAng="f96" swAng="f87"/>
                <a:lnTo>
                  <a:pt x="f58" y="f49"/>
                </a:lnTo>
                <a:arcTo wR="f93" hR="f51" stAng="f88" swAng="f89"/>
                <a:close/>
              </a:path>
            </a:pathLst>
          </a:custGeom>
          <a:solidFill>
            <a:srgbClr val="FF0000"/>
          </a:solidFill>
          <a:ln w="25402">
            <a:solidFill>
              <a:srgbClr val="FF0000"/>
            </a:solidFill>
            <a:prstDash val="solid"/>
          </a:ln>
        </p:spPr>
        <p:txBody>
          <a:bodyPr vert="horz" wrap="square" lIns="91440" tIns="45720" rIns="91440" bIns="45720" anchor="ctr" anchorCtr="1" compatLnSpc="1"/>
          <a:lstStyle/>
          <a:p>
            <a:pPr marL="0" marR="0" lvl="0" indent="0" algn="ctr" defTabSz="103903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400" b="1" i="0" u="none" strike="noStrike" kern="1200" cap="none" spc="0" baseline="0" dirty="0">
                <a:solidFill>
                  <a:srgbClr val="000000"/>
                </a:solidFill>
                <a:uFillTx/>
                <a:latin typeface="Calibri"/>
              </a:rPr>
              <a:t>X 1.5-2</a:t>
            </a:r>
          </a:p>
        </p:txBody>
      </p:sp>
      <p:sp>
        <p:nvSpPr>
          <p:cNvPr id="42" name="Rounded Rectangle 49"/>
          <p:cNvSpPr/>
          <p:nvPr/>
        </p:nvSpPr>
        <p:spPr>
          <a:xfrm rot="19635275">
            <a:off x="2869215" y="5118955"/>
            <a:ext cx="1020351" cy="362971"/>
          </a:xfrm>
          <a:custGeom>
            <a:avLst>
              <a:gd name="f10" fmla="val 3600"/>
            </a:avLst>
            <a:gdLst>
              <a:gd name="f1" fmla="val 10800000"/>
              <a:gd name="f2" fmla="val 5400000"/>
              <a:gd name="f3" fmla="val 16200000"/>
              <a:gd name="f4" fmla="val w"/>
              <a:gd name="f5" fmla="val h"/>
              <a:gd name="f6" fmla="val ss"/>
              <a:gd name="f7" fmla="val 0"/>
              <a:gd name="f8" fmla="*/ 5419351 1 1725033"/>
              <a:gd name="f9" fmla="val 45"/>
              <a:gd name="f10" fmla="val 3600"/>
              <a:gd name="f11" fmla="abs f4"/>
              <a:gd name="f12" fmla="abs f5"/>
              <a:gd name="f13" fmla="abs f6"/>
              <a:gd name="f14" fmla="*/ f8 1 180"/>
              <a:gd name="f15" fmla="val f10"/>
              <a:gd name="f16" fmla="+- 0 0 f2"/>
              <a:gd name="f17" fmla="?: f11 f4 1"/>
              <a:gd name="f18" fmla="?: f12 f5 1"/>
              <a:gd name="f19" fmla="?: f13 f6 1"/>
              <a:gd name="f20" fmla="*/ f9 f14 1"/>
              <a:gd name="f21" fmla="+- f7 f15 0"/>
              <a:gd name="f22" fmla="*/ f17 1 21600"/>
              <a:gd name="f23" fmla="*/ f18 1 21600"/>
              <a:gd name="f24" fmla="*/ 21600 f17 1"/>
              <a:gd name="f25" fmla="*/ 21600 f18 1"/>
              <a:gd name="f26" fmla="+- 0 0 f20"/>
              <a:gd name="f27" fmla="+- f7 0 f21"/>
              <a:gd name="f28" fmla="+- f21 0 f7"/>
              <a:gd name="f29" fmla="min f23 f22"/>
              <a:gd name="f30" fmla="*/ f24 1 f19"/>
              <a:gd name="f31" fmla="*/ f25 1 f19"/>
              <a:gd name="f32" fmla="*/ f26 f1 1"/>
              <a:gd name="f33" fmla="abs f27"/>
              <a:gd name="f34" fmla="abs f28"/>
              <a:gd name="f35" fmla="?: f27 f16 f2"/>
              <a:gd name="f36" fmla="?: f27 f2 f16"/>
              <a:gd name="f37" fmla="?: f27 f3 f2"/>
              <a:gd name="f38" fmla="?: f27 f2 f3"/>
              <a:gd name="f39" fmla="?: f28 f16 f2"/>
              <a:gd name="f40" fmla="?: f28 f2 f16"/>
              <a:gd name="f41" fmla="?: f27 0 f1"/>
              <a:gd name="f42" fmla="?: f27 f1 0"/>
              <a:gd name="f43" fmla="val f30"/>
              <a:gd name="f44" fmla="val f31"/>
              <a:gd name="f45" fmla="*/ f32 1 f8"/>
              <a:gd name="f46" fmla="?: f27 f38 f37"/>
              <a:gd name="f47" fmla="?: f27 f37 f38"/>
              <a:gd name="f48" fmla="?: f28 f36 f35"/>
              <a:gd name="f49" fmla="*/ f21 f29 1"/>
              <a:gd name="f50" fmla="*/ f7 f29 1"/>
              <a:gd name="f51" fmla="*/ f33 f29 1"/>
              <a:gd name="f52" fmla="*/ f34 f29 1"/>
              <a:gd name="f53" fmla="+- f44 0 f15"/>
              <a:gd name="f54" fmla="+- f43 0 f15"/>
              <a:gd name="f55" fmla="+- f45 0 f2"/>
              <a:gd name="f56" fmla="?: f28 f47 f46"/>
              <a:gd name="f57" fmla="*/ f44 f29 1"/>
              <a:gd name="f58" fmla="*/ f43 f29 1"/>
              <a:gd name="f59" fmla="+- f55 f2 0"/>
              <a:gd name="f60" fmla="+- f44 0 f53"/>
              <a:gd name="f61" fmla="+- f43 0 f54"/>
              <a:gd name="f62" fmla="+- f53 0 f44"/>
              <a:gd name="f63" fmla="+- f54 0 f43"/>
              <a:gd name="f64" fmla="*/ f53 f29 1"/>
              <a:gd name="f65" fmla="*/ f54 f29 1"/>
              <a:gd name="f66" fmla="*/ f59 f8 1"/>
              <a:gd name="f67" fmla="abs f60"/>
              <a:gd name="f68" fmla="?: f60 0 f1"/>
              <a:gd name="f69" fmla="?: f60 f1 0"/>
              <a:gd name="f70" fmla="?: f60 f39 f40"/>
              <a:gd name="f71" fmla="abs f61"/>
              <a:gd name="f72" fmla="abs f62"/>
              <a:gd name="f73" fmla="?: f61 f16 f2"/>
              <a:gd name="f74" fmla="?: f61 f2 f16"/>
              <a:gd name="f75" fmla="?: f61 f3 f2"/>
              <a:gd name="f76" fmla="?: f61 f2 f3"/>
              <a:gd name="f77" fmla="abs f63"/>
              <a:gd name="f78" fmla="?: f63 f16 f2"/>
              <a:gd name="f79" fmla="?: f63 f2 f16"/>
              <a:gd name="f80" fmla="?: f63 f42 f41"/>
              <a:gd name="f81" fmla="?: f63 f41 f42"/>
              <a:gd name="f82" fmla="*/ f66 1 f1"/>
              <a:gd name="f83" fmla="?: f28 f69 f68"/>
              <a:gd name="f84" fmla="?: f28 f68 f69"/>
              <a:gd name="f85" fmla="?: f61 f76 f75"/>
              <a:gd name="f86" fmla="?: f61 f75 f76"/>
              <a:gd name="f87" fmla="?: f62 f74 f73"/>
              <a:gd name="f88" fmla="?: f27 f80 f81"/>
              <a:gd name="f89" fmla="?: f27 f78 f79"/>
              <a:gd name="f90" fmla="*/ f67 f29 1"/>
              <a:gd name="f91" fmla="*/ f71 f29 1"/>
              <a:gd name="f92" fmla="*/ f72 f29 1"/>
              <a:gd name="f93" fmla="*/ f77 f29 1"/>
              <a:gd name="f94" fmla="+- 0 0 f82"/>
              <a:gd name="f95" fmla="?: f60 f83 f84"/>
              <a:gd name="f96" fmla="?: f62 f86 f85"/>
              <a:gd name="f97" fmla="+- 0 0 f94"/>
              <a:gd name="f98" fmla="*/ f97 f1 1"/>
              <a:gd name="f99" fmla="*/ f98 1 f8"/>
              <a:gd name="f100" fmla="+- f99 0 f2"/>
              <a:gd name="f101" fmla="cos 1 f100"/>
              <a:gd name="f102" fmla="+- 0 0 f101"/>
              <a:gd name="f103" fmla="+- 0 0 f102"/>
              <a:gd name="f104" fmla="val f103"/>
              <a:gd name="f105" fmla="+- 0 0 f104"/>
              <a:gd name="f106" fmla="*/ f15 f105 1"/>
              <a:gd name="f107" fmla="*/ f106 3163 1"/>
              <a:gd name="f108" fmla="*/ f107 1 7636"/>
              <a:gd name="f109" fmla="+- f7 f108 0"/>
              <a:gd name="f110" fmla="+- f43 0 f108"/>
              <a:gd name="f111" fmla="+- f44 0 f108"/>
              <a:gd name="f112" fmla="*/ f109 f29 1"/>
              <a:gd name="f113" fmla="*/ f110 f29 1"/>
              <a:gd name="f114" fmla="*/ f111 f29 1"/>
            </a:gdLst>
            <a:ahLst/>
            <a:cxnLst>
              <a:cxn ang="3cd4">
                <a:pos x="hc" y="t"/>
              </a:cxn>
              <a:cxn ang="0">
                <a:pos x="r" y="vc"/>
              </a:cxn>
              <a:cxn ang="cd4">
                <a:pos x="hc" y="b"/>
              </a:cxn>
              <a:cxn ang="cd2">
                <a:pos x="l" y="vc"/>
              </a:cxn>
            </a:cxnLst>
            <a:rect l="f112" t="f112" r="f113" b="f114"/>
            <a:pathLst>
              <a:path>
                <a:moveTo>
                  <a:pt x="f49" y="f50"/>
                </a:moveTo>
                <a:arcTo wR="f51" hR="f52" stAng="f56" swAng="f48"/>
                <a:lnTo>
                  <a:pt x="f50" y="f64"/>
                </a:lnTo>
                <a:arcTo wR="f52" hR="f90" stAng="f95" swAng="f70"/>
                <a:lnTo>
                  <a:pt x="f65" y="f57"/>
                </a:lnTo>
                <a:arcTo wR="f91" hR="f92" stAng="f96" swAng="f87"/>
                <a:lnTo>
                  <a:pt x="f58" y="f49"/>
                </a:lnTo>
                <a:arcTo wR="f93" hR="f51" stAng="f88" swAng="f89"/>
                <a:close/>
              </a:path>
            </a:pathLst>
          </a:custGeom>
          <a:solidFill>
            <a:srgbClr val="FF0000"/>
          </a:solidFill>
          <a:ln w="25402">
            <a:solidFill>
              <a:srgbClr val="FF0000"/>
            </a:solidFill>
            <a:prstDash val="solid"/>
          </a:ln>
        </p:spPr>
        <p:txBody>
          <a:bodyPr vert="horz" wrap="square" lIns="91440" tIns="45720" rIns="91440" bIns="45720" anchor="ctr" anchorCtr="1" compatLnSpc="1"/>
          <a:lstStyle/>
          <a:p>
            <a:pPr marL="0" marR="0" lvl="0" indent="0" algn="ctr" defTabSz="103903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400" b="1" i="0" u="none" strike="noStrike" kern="1200" cap="none" spc="0" baseline="0">
                <a:solidFill>
                  <a:srgbClr val="000000"/>
                </a:solidFill>
                <a:uFillTx/>
                <a:latin typeface="Calibri"/>
              </a:rPr>
              <a:t>X 2.4 – 3.6</a:t>
            </a:r>
          </a:p>
        </p:txBody>
      </p:sp>
      <p:sp>
        <p:nvSpPr>
          <p:cNvPr id="43" name="Rounded Rectangle 50"/>
          <p:cNvSpPr/>
          <p:nvPr/>
        </p:nvSpPr>
        <p:spPr>
          <a:xfrm>
            <a:off x="2265115" y="3924650"/>
            <a:ext cx="1101650" cy="309414"/>
          </a:xfrm>
          <a:custGeom>
            <a:avLst>
              <a:gd name="f10" fmla="val 3600"/>
            </a:avLst>
            <a:gdLst>
              <a:gd name="f1" fmla="val 10800000"/>
              <a:gd name="f2" fmla="val 5400000"/>
              <a:gd name="f3" fmla="val 16200000"/>
              <a:gd name="f4" fmla="val w"/>
              <a:gd name="f5" fmla="val h"/>
              <a:gd name="f6" fmla="val ss"/>
              <a:gd name="f7" fmla="val 0"/>
              <a:gd name="f8" fmla="*/ 5419351 1 1725033"/>
              <a:gd name="f9" fmla="val 45"/>
              <a:gd name="f10" fmla="val 3600"/>
              <a:gd name="f11" fmla="abs f4"/>
              <a:gd name="f12" fmla="abs f5"/>
              <a:gd name="f13" fmla="abs f6"/>
              <a:gd name="f14" fmla="*/ f8 1 180"/>
              <a:gd name="f15" fmla="val f10"/>
              <a:gd name="f16" fmla="+- 0 0 f2"/>
              <a:gd name="f17" fmla="?: f11 f4 1"/>
              <a:gd name="f18" fmla="?: f12 f5 1"/>
              <a:gd name="f19" fmla="?: f13 f6 1"/>
              <a:gd name="f20" fmla="*/ f9 f14 1"/>
              <a:gd name="f21" fmla="+- f7 f15 0"/>
              <a:gd name="f22" fmla="*/ f17 1 21600"/>
              <a:gd name="f23" fmla="*/ f18 1 21600"/>
              <a:gd name="f24" fmla="*/ 21600 f17 1"/>
              <a:gd name="f25" fmla="*/ 21600 f18 1"/>
              <a:gd name="f26" fmla="+- 0 0 f20"/>
              <a:gd name="f27" fmla="+- f7 0 f21"/>
              <a:gd name="f28" fmla="+- f21 0 f7"/>
              <a:gd name="f29" fmla="min f23 f22"/>
              <a:gd name="f30" fmla="*/ f24 1 f19"/>
              <a:gd name="f31" fmla="*/ f25 1 f19"/>
              <a:gd name="f32" fmla="*/ f26 f1 1"/>
              <a:gd name="f33" fmla="abs f27"/>
              <a:gd name="f34" fmla="abs f28"/>
              <a:gd name="f35" fmla="?: f27 f16 f2"/>
              <a:gd name="f36" fmla="?: f27 f2 f16"/>
              <a:gd name="f37" fmla="?: f27 f3 f2"/>
              <a:gd name="f38" fmla="?: f27 f2 f3"/>
              <a:gd name="f39" fmla="?: f28 f16 f2"/>
              <a:gd name="f40" fmla="?: f28 f2 f16"/>
              <a:gd name="f41" fmla="?: f27 0 f1"/>
              <a:gd name="f42" fmla="?: f27 f1 0"/>
              <a:gd name="f43" fmla="val f30"/>
              <a:gd name="f44" fmla="val f31"/>
              <a:gd name="f45" fmla="*/ f32 1 f8"/>
              <a:gd name="f46" fmla="?: f27 f38 f37"/>
              <a:gd name="f47" fmla="?: f27 f37 f38"/>
              <a:gd name="f48" fmla="?: f28 f36 f35"/>
              <a:gd name="f49" fmla="*/ f21 f29 1"/>
              <a:gd name="f50" fmla="*/ f7 f29 1"/>
              <a:gd name="f51" fmla="*/ f33 f29 1"/>
              <a:gd name="f52" fmla="*/ f34 f29 1"/>
              <a:gd name="f53" fmla="+- f44 0 f15"/>
              <a:gd name="f54" fmla="+- f43 0 f15"/>
              <a:gd name="f55" fmla="+- f45 0 f2"/>
              <a:gd name="f56" fmla="?: f28 f47 f46"/>
              <a:gd name="f57" fmla="*/ f44 f29 1"/>
              <a:gd name="f58" fmla="*/ f43 f29 1"/>
              <a:gd name="f59" fmla="+- f55 f2 0"/>
              <a:gd name="f60" fmla="+- f44 0 f53"/>
              <a:gd name="f61" fmla="+- f43 0 f54"/>
              <a:gd name="f62" fmla="+- f53 0 f44"/>
              <a:gd name="f63" fmla="+- f54 0 f43"/>
              <a:gd name="f64" fmla="*/ f53 f29 1"/>
              <a:gd name="f65" fmla="*/ f54 f29 1"/>
              <a:gd name="f66" fmla="*/ f59 f8 1"/>
              <a:gd name="f67" fmla="abs f60"/>
              <a:gd name="f68" fmla="?: f60 0 f1"/>
              <a:gd name="f69" fmla="?: f60 f1 0"/>
              <a:gd name="f70" fmla="?: f60 f39 f40"/>
              <a:gd name="f71" fmla="abs f61"/>
              <a:gd name="f72" fmla="abs f62"/>
              <a:gd name="f73" fmla="?: f61 f16 f2"/>
              <a:gd name="f74" fmla="?: f61 f2 f16"/>
              <a:gd name="f75" fmla="?: f61 f3 f2"/>
              <a:gd name="f76" fmla="?: f61 f2 f3"/>
              <a:gd name="f77" fmla="abs f63"/>
              <a:gd name="f78" fmla="?: f63 f16 f2"/>
              <a:gd name="f79" fmla="?: f63 f2 f16"/>
              <a:gd name="f80" fmla="?: f63 f42 f41"/>
              <a:gd name="f81" fmla="?: f63 f41 f42"/>
              <a:gd name="f82" fmla="*/ f66 1 f1"/>
              <a:gd name="f83" fmla="?: f28 f69 f68"/>
              <a:gd name="f84" fmla="?: f28 f68 f69"/>
              <a:gd name="f85" fmla="?: f61 f76 f75"/>
              <a:gd name="f86" fmla="?: f61 f75 f76"/>
              <a:gd name="f87" fmla="?: f62 f74 f73"/>
              <a:gd name="f88" fmla="?: f27 f80 f81"/>
              <a:gd name="f89" fmla="?: f27 f78 f79"/>
              <a:gd name="f90" fmla="*/ f67 f29 1"/>
              <a:gd name="f91" fmla="*/ f71 f29 1"/>
              <a:gd name="f92" fmla="*/ f72 f29 1"/>
              <a:gd name="f93" fmla="*/ f77 f29 1"/>
              <a:gd name="f94" fmla="+- 0 0 f82"/>
              <a:gd name="f95" fmla="?: f60 f83 f84"/>
              <a:gd name="f96" fmla="?: f62 f86 f85"/>
              <a:gd name="f97" fmla="+- 0 0 f94"/>
              <a:gd name="f98" fmla="*/ f97 f1 1"/>
              <a:gd name="f99" fmla="*/ f98 1 f8"/>
              <a:gd name="f100" fmla="+- f99 0 f2"/>
              <a:gd name="f101" fmla="cos 1 f100"/>
              <a:gd name="f102" fmla="+- 0 0 f101"/>
              <a:gd name="f103" fmla="+- 0 0 f102"/>
              <a:gd name="f104" fmla="val f103"/>
              <a:gd name="f105" fmla="+- 0 0 f104"/>
              <a:gd name="f106" fmla="*/ f15 f105 1"/>
              <a:gd name="f107" fmla="*/ f106 3163 1"/>
              <a:gd name="f108" fmla="*/ f107 1 7636"/>
              <a:gd name="f109" fmla="+- f7 f108 0"/>
              <a:gd name="f110" fmla="+- f43 0 f108"/>
              <a:gd name="f111" fmla="+- f44 0 f108"/>
              <a:gd name="f112" fmla="*/ f109 f29 1"/>
              <a:gd name="f113" fmla="*/ f110 f29 1"/>
              <a:gd name="f114" fmla="*/ f111 f29 1"/>
            </a:gdLst>
            <a:ahLst/>
            <a:cxnLst>
              <a:cxn ang="3cd4">
                <a:pos x="hc" y="t"/>
              </a:cxn>
              <a:cxn ang="0">
                <a:pos x="r" y="vc"/>
              </a:cxn>
              <a:cxn ang="cd4">
                <a:pos x="hc" y="b"/>
              </a:cxn>
              <a:cxn ang="cd2">
                <a:pos x="l" y="vc"/>
              </a:cxn>
            </a:cxnLst>
            <a:rect l="f112" t="f112" r="f113" b="f114"/>
            <a:pathLst>
              <a:path>
                <a:moveTo>
                  <a:pt x="f49" y="f50"/>
                </a:moveTo>
                <a:arcTo wR="f51" hR="f52" stAng="f56" swAng="f48"/>
                <a:lnTo>
                  <a:pt x="f50" y="f64"/>
                </a:lnTo>
                <a:arcTo wR="f52" hR="f90" stAng="f95" swAng="f70"/>
                <a:lnTo>
                  <a:pt x="f65" y="f57"/>
                </a:lnTo>
                <a:arcTo wR="f91" hR="f92" stAng="f96" swAng="f87"/>
                <a:lnTo>
                  <a:pt x="f58" y="f49"/>
                </a:lnTo>
                <a:arcTo wR="f93" hR="f51" stAng="f88" swAng="f89"/>
                <a:close/>
              </a:path>
            </a:pathLst>
          </a:custGeom>
          <a:solidFill>
            <a:srgbClr val="FF0000"/>
          </a:solidFill>
          <a:ln w="25402">
            <a:solidFill>
              <a:srgbClr val="FF0000"/>
            </a:solidFill>
            <a:prstDash val="solid"/>
          </a:ln>
        </p:spPr>
        <p:txBody>
          <a:bodyPr vert="horz" wrap="square" lIns="91440" tIns="45720" rIns="91440" bIns="45720" anchor="ctr" anchorCtr="1" compatLnSpc="1"/>
          <a:lstStyle/>
          <a:p>
            <a:pPr marL="0" marR="0" lvl="0" indent="0" algn="ctr" defTabSz="103903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400" b="1" i="0" u="none" strike="noStrike" kern="1200" cap="none" spc="0" baseline="0" dirty="0">
                <a:solidFill>
                  <a:srgbClr val="000000"/>
                </a:solidFill>
                <a:uFillTx/>
                <a:latin typeface="Calibri"/>
              </a:rPr>
              <a:t>X 30 </a:t>
            </a:r>
          </a:p>
        </p:txBody>
      </p:sp>
      <p:sp>
        <p:nvSpPr>
          <p:cNvPr id="44" name="Rounded Rectangle 51"/>
          <p:cNvSpPr/>
          <p:nvPr/>
        </p:nvSpPr>
        <p:spPr>
          <a:xfrm rot="2831466">
            <a:off x="2619972" y="2293059"/>
            <a:ext cx="858237" cy="362971"/>
          </a:xfrm>
          <a:custGeom>
            <a:avLst>
              <a:gd name="f10" fmla="val 3600"/>
            </a:avLst>
            <a:gdLst>
              <a:gd name="f1" fmla="val 10800000"/>
              <a:gd name="f2" fmla="val 5400000"/>
              <a:gd name="f3" fmla="val 16200000"/>
              <a:gd name="f4" fmla="val w"/>
              <a:gd name="f5" fmla="val h"/>
              <a:gd name="f6" fmla="val ss"/>
              <a:gd name="f7" fmla="val 0"/>
              <a:gd name="f8" fmla="*/ 5419351 1 1725033"/>
              <a:gd name="f9" fmla="val 45"/>
              <a:gd name="f10" fmla="val 3600"/>
              <a:gd name="f11" fmla="abs f4"/>
              <a:gd name="f12" fmla="abs f5"/>
              <a:gd name="f13" fmla="abs f6"/>
              <a:gd name="f14" fmla="*/ f8 1 180"/>
              <a:gd name="f15" fmla="val f10"/>
              <a:gd name="f16" fmla="+- 0 0 f2"/>
              <a:gd name="f17" fmla="?: f11 f4 1"/>
              <a:gd name="f18" fmla="?: f12 f5 1"/>
              <a:gd name="f19" fmla="?: f13 f6 1"/>
              <a:gd name="f20" fmla="*/ f9 f14 1"/>
              <a:gd name="f21" fmla="+- f7 f15 0"/>
              <a:gd name="f22" fmla="*/ f17 1 21600"/>
              <a:gd name="f23" fmla="*/ f18 1 21600"/>
              <a:gd name="f24" fmla="*/ 21600 f17 1"/>
              <a:gd name="f25" fmla="*/ 21600 f18 1"/>
              <a:gd name="f26" fmla="+- 0 0 f20"/>
              <a:gd name="f27" fmla="+- f7 0 f21"/>
              <a:gd name="f28" fmla="+- f21 0 f7"/>
              <a:gd name="f29" fmla="min f23 f22"/>
              <a:gd name="f30" fmla="*/ f24 1 f19"/>
              <a:gd name="f31" fmla="*/ f25 1 f19"/>
              <a:gd name="f32" fmla="*/ f26 f1 1"/>
              <a:gd name="f33" fmla="abs f27"/>
              <a:gd name="f34" fmla="abs f28"/>
              <a:gd name="f35" fmla="?: f27 f16 f2"/>
              <a:gd name="f36" fmla="?: f27 f2 f16"/>
              <a:gd name="f37" fmla="?: f27 f3 f2"/>
              <a:gd name="f38" fmla="?: f27 f2 f3"/>
              <a:gd name="f39" fmla="?: f28 f16 f2"/>
              <a:gd name="f40" fmla="?: f28 f2 f16"/>
              <a:gd name="f41" fmla="?: f27 0 f1"/>
              <a:gd name="f42" fmla="?: f27 f1 0"/>
              <a:gd name="f43" fmla="val f30"/>
              <a:gd name="f44" fmla="val f31"/>
              <a:gd name="f45" fmla="*/ f32 1 f8"/>
              <a:gd name="f46" fmla="?: f27 f38 f37"/>
              <a:gd name="f47" fmla="?: f27 f37 f38"/>
              <a:gd name="f48" fmla="?: f28 f36 f35"/>
              <a:gd name="f49" fmla="*/ f21 f29 1"/>
              <a:gd name="f50" fmla="*/ f7 f29 1"/>
              <a:gd name="f51" fmla="*/ f33 f29 1"/>
              <a:gd name="f52" fmla="*/ f34 f29 1"/>
              <a:gd name="f53" fmla="+- f44 0 f15"/>
              <a:gd name="f54" fmla="+- f43 0 f15"/>
              <a:gd name="f55" fmla="+- f45 0 f2"/>
              <a:gd name="f56" fmla="?: f28 f47 f46"/>
              <a:gd name="f57" fmla="*/ f44 f29 1"/>
              <a:gd name="f58" fmla="*/ f43 f29 1"/>
              <a:gd name="f59" fmla="+- f55 f2 0"/>
              <a:gd name="f60" fmla="+- f44 0 f53"/>
              <a:gd name="f61" fmla="+- f43 0 f54"/>
              <a:gd name="f62" fmla="+- f53 0 f44"/>
              <a:gd name="f63" fmla="+- f54 0 f43"/>
              <a:gd name="f64" fmla="*/ f53 f29 1"/>
              <a:gd name="f65" fmla="*/ f54 f29 1"/>
              <a:gd name="f66" fmla="*/ f59 f8 1"/>
              <a:gd name="f67" fmla="abs f60"/>
              <a:gd name="f68" fmla="?: f60 0 f1"/>
              <a:gd name="f69" fmla="?: f60 f1 0"/>
              <a:gd name="f70" fmla="?: f60 f39 f40"/>
              <a:gd name="f71" fmla="abs f61"/>
              <a:gd name="f72" fmla="abs f62"/>
              <a:gd name="f73" fmla="?: f61 f16 f2"/>
              <a:gd name="f74" fmla="?: f61 f2 f16"/>
              <a:gd name="f75" fmla="?: f61 f3 f2"/>
              <a:gd name="f76" fmla="?: f61 f2 f3"/>
              <a:gd name="f77" fmla="abs f63"/>
              <a:gd name="f78" fmla="?: f63 f16 f2"/>
              <a:gd name="f79" fmla="?: f63 f2 f16"/>
              <a:gd name="f80" fmla="?: f63 f42 f41"/>
              <a:gd name="f81" fmla="?: f63 f41 f42"/>
              <a:gd name="f82" fmla="*/ f66 1 f1"/>
              <a:gd name="f83" fmla="?: f28 f69 f68"/>
              <a:gd name="f84" fmla="?: f28 f68 f69"/>
              <a:gd name="f85" fmla="?: f61 f76 f75"/>
              <a:gd name="f86" fmla="?: f61 f75 f76"/>
              <a:gd name="f87" fmla="?: f62 f74 f73"/>
              <a:gd name="f88" fmla="?: f27 f80 f81"/>
              <a:gd name="f89" fmla="?: f27 f78 f79"/>
              <a:gd name="f90" fmla="*/ f67 f29 1"/>
              <a:gd name="f91" fmla="*/ f71 f29 1"/>
              <a:gd name="f92" fmla="*/ f72 f29 1"/>
              <a:gd name="f93" fmla="*/ f77 f29 1"/>
              <a:gd name="f94" fmla="+- 0 0 f82"/>
              <a:gd name="f95" fmla="?: f60 f83 f84"/>
              <a:gd name="f96" fmla="?: f62 f86 f85"/>
              <a:gd name="f97" fmla="+- 0 0 f94"/>
              <a:gd name="f98" fmla="*/ f97 f1 1"/>
              <a:gd name="f99" fmla="*/ f98 1 f8"/>
              <a:gd name="f100" fmla="+- f99 0 f2"/>
              <a:gd name="f101" fmla="cos 1 f100"/>
              <a:gd name="f102" fmla="+- 0 0 f101"/>
              <a:gd name="f103" fmla="+- 0 0 f102"/>
              <a:gd name="f104" fmla="val f103"/>
              <a:gd name="f105" fmla="+- 0 0 f104"/>
              <a:gd name="f106" fmla="*/ f15 f105 1"/>
              <a:gd name="f107" fmla="*/ f106 3163 1"/>
              <a:gd name="f108" fmla="*/ f107 1 7636"/>
              <a:gd name="f109" fmla="+- f7 f108 0"/>
              <a:gd name="f110" fmla="+- f43 0 f108"/>
              <a:gd name="f111" fmla="+- f44 0 f108"/>
              <a:gd name="f112" fmla="*/ f109 f29 1"/>
              <a:gd name="f113" fmla="*/ f110 f29 1"/>
              <a:gd name="f114" fmla="*/ f111 f29 1"/>
            </a:gdLst>
            <a:ahLst/>
            <a:cxnLst>
              <a:cxn ang="3cd4">
                <a:pos x="hc" y="t"/>
              </a:cxn>
              <a:cxn ang="0">
                <a:pos x="r" y="vc"/>
              </a:cxn>
              <a:cxn ang="cd4">
                <a:pos x="hc" y="b"/>
              </a:cxn>
              <a:cxn ang="cd2">
                <a:pos x="l" y="vc"/>
              </a:cxn>
            </a:cxnLst>
            <a:rect l="f112" t="f112" r="f113" b="f114"/>
            <a:pathLst>
              <a:path>
                <a:moveTo>
                  <a:pt x="f49" y="f50"/>
                </a:moveTo>
                <a:arcTo wR="f51" hR="f52" stAng="f56" swAng="f48"/>
                <a:lnTo>
                  <a:pt x="f50" y="f64"/>
                </a:lnTo>
                <a:arcTo wR="f52" hR="f90" stAng="f95" swAng="f70"/>
                <a:lnTo>
                  <a:pt x="f65" y="f57"/>
                </a:lnTo>
                <a:arcTo wR="f91" hR="f92" stAng="f96" swAng="f87"/>
                <a:lnTo>
                  <a:pt x="f58" y="f49"/>
                </a:lnTo>
                <a:arcTo wR="f93" hR="f51" stAng="f88" swAng="f89"/>
                <a:close/>
              </a:path>
            </a:pathLst>
          </a:custGeom>
          <a:solidFill>
            <a:srgbClr val="FF0000"/>
          </a:solidFill>
          <a:ln w="25402">
            <a:solidFill>
              <a:srgbClr val="FF0000"/>
            </a:solidFill>
            <a:prstDash val="solid"/>
          </a:ln>
        </p:spPr>
        <p:txBody>
          <a:bodyPr vert="horz" wrap="square" lIns="91440" tIns="45720" rIns="91440" bIns="45720" anchor="ctr" anchorCtr="1" compatLnSpc="1"/>
          <a:lstStyle/>
          <a:p>
            <a:pPr algn="ctr" defTabSz="1039032">
              <a:defRPr sz="1800" b="0" i="0" u="none" strike="noStrike" kern="0" cap="none" spc="0" baseline="0">
                <a:solidFill>
                  <a:srgbClr val="000000"/>
                </a:solidFill>
                <a:uFillTx/>
              </a:defRPr>
            </a:pPr>
            <a:r>
              <a:rPr lang="en-GB" sz="1400" b="1" i="0" u="none" strike="noStrike" kern="1200" cap="none" spc="0" baseline="0" dirty="0">
                <a:solidFill>
                  <a:srgbClr val="000000"/>
                </a:solidFill>
                <a:uFillTx/>
                <a:latin typeface="Calibri"/>
              </a:rPr>
              <a:t> </a:t>
            </a:r>
            <a:r>
              <a:rPr lang="en-GB" sz="1400" b="1" dirty="0">
                <a:solidFill>
                  <a:srgbClr val="000000"/>
                </a:solidFill>
              </a:rPr>
              <a:t>÷ 10</a:t>
            </a:r>
          </a:p>
        </p:txBody>
      </p:sp>
      <p:sp>
        <p:nvSpPr>
          <p:cNvPr id="45" name="Rounded Rectangle 52"/>
          <p:cNvSpPr/>
          <p:nvPr/>
        </p:nvSpPr>
        <p:spPr>
          <a:xfrm rot="329955">
            <a:off x="6904176" y="4786729"/>
            <a:ext cx="816742" cy="362971"/>
          </a:xfrm>
          <a:custGeom>
            <a:avLst>
              <a:gd name="f10" fmla="val 3600"/>
            </a:avLst>
            <a:gdLst>
              <a:gd name="f1" fmla="val 10800000"/>
              <a:gd name="f2" fmla="val 5400000"/>
              <a:gd name="f3" fmla="val 16200000"/>
              <a:gd name="f4" fmla="val w"/>
              <a:gd name="f5" fmla="val h"/>
              <a:gd name="f6" fmla="val ss"/>
              <a:gd name="f7" fmla="val 0"/>
              <a:gd name="f8" fmla="*/ 5419351 1 1725033"/>
              <a:gd name="f9" fmla="val 45"/>
              <a:gd name="f10" fmla="val 3600"/>
              <a:gd name="f11" fmla="abs f4"/>
              <a:gd name="f12" fmla="abs f5"/>
              <a:gd name="f13" fmla="abs f6"/>
              <a:gd name="f14" fmla="*/ f8 1 180"/>
              <a:gd name="f15" fmla="val f10"/>
              <a:gd name="f16" fmla="+- 0 0 f2"/>
              <a:gd name="f17" fmla="?: f11 f4 1"/>
              <a:gd name="f18" fmla="?: f12 f5 1"/>
              <a:gd name="f19" fmla="?: f13 f6 1"/>
              <a:gd name="f20" fmla="*/ f9 f14 1"/>
              <a:gd name="f21" fmla="+- f7 f15 0"/>
              <a:gd name="f22" fmla="*/ f17 1 21600"/>
              <a:gd name="f23" fmla="*/ f18 1 21600"/>
              <a:gd name="f24" fmla="*/ 21600 f17 1"/>
              <a:gd name="f25" fmla="*/ 21600 f18 1"/>
              <a:gd name="f26" fmla="+- 0 0 f20"/>
              <a:gd name="f27" fmla="+- f7 0 f21"/>
              <a:gd name="f28" fmla="+- f21 0 f7"/>
              <a:gd name="f29" fmla="min f23 f22"/>
              <a:gd name="f30" fmla="*/ f24 1 f19"/>
              <a:gd name="f31" fmla="*/ f25 1 f19"/>
              <a:gd name="f32" fmla="*/ f26 f1 1"/>
              <a:gd name="f33" fmla="abs f27"/>
              <a:gd name="f34" fmla="abs f28"/>
              <a:gd name="f35" fmla="?: f27 f16 f2"/>
              <a:gd name="f36" fmla="?: f27 f2 f16"/>
              <a:gd name="f37" fmla="?: f27 f3 f2"/>
              <a:gd name="f38" fmla="?: f27 f2 f3"/>
              <a:gd name="f39" fmla="?: f28 f16 f2"/>
              <a:gd name="f40" fmla="?: f28 f2 f16"/>
              <a:gd name="f41" fmla="?: f27 0 f1"/>
              <a:gd name="f42" fmla="?: f27 f1 0"/>
              <a:gd name="f43" fmla="val f30"/>
              <a:gd name="f44" fmla="val f31"/>
              <a:gd name="f45" fmla="*/ f32 1 f8"/>
              <a:gd name="f46" fmla="?: f27 f38 f37"/>
              <a:gd name="f47" fmla="?: f27 f37 f38"/>
              <a:gd name="f48" fmla="?: f28 f36 f35"/>
              <a:gd name="f49" fmla="*/ f21 f29 1"/>
              <a:gd name="f50" fmla="*/ f7 f29 1"/>
              <a:gd name="f51" fmla="*/ f33 f29 1"/>
              <a:gd name="f52" fmla="*/ f34 f29 1"/>
              <a:gd name="f53" fmla="+- f44 0 f15"/>
              <a:gd name="f54" fmla="+- f43 0 f15"/>
              <a:gd name="f55" fmla="+- f45 0 f2"/>
              <a:gd name="f56" fmla="?: f28 f47 f46"/>
              <a:gd name="f57" fmla="*/ f44 f29 1"/>
              <a:gd name="f58" fmla="*/ f43 f29 1"/>
              <a:gd name="f59" fmla="+- f55 f2 0"/>
              <a:gd name="f60" fmla="+- f44 0 f53"/>
              <a:gd name="f61" fmla="+- f43 0 f54"/>
              <a:gd name="f62" fmla="+- f53 0 f44"/>
              <a:gd name="f63" fmla="+- f54 0 f43"/>
              <a:gd name="f64" fmla="*/ f53 f29 1"/>
              <a:gd name="f65" fmla="*/ f54 f29 1"/>
              <a:gd name="f66" fmla="*/ f59 f8 1"/>
              <a:gd name="f67" fmla="abs f60"/>
              <a:gd name="f68" fmla="?: f60 0 f1"/>
              <a:gd name="f69" fmla="?: f60 f1 0"/>
              <a:gd name="f70" fmla="?: f60 f39 f40"/>
              <a:gd name="f71" fmla="abs f61"/>
              <a:gd name="f72" fmla="abs f62"/>
              <a:gd name="f73" fmla="?: f61 f16 f2"/>
              <a:gd name="f74" fmla="?: f61 f2 f16"/>
              <a:gd name="f75" fmla="?: f61 f3 f2"/>
              <a:gd name="f76" fmla="?: f61 f2 f3"/>
              <a:gd name="f77" fmla="abs f63"/>
              <a:gd name="f78" fmla="?: f63 f16 f2"/>
              <a:gd name="f79" fmla="?: f63 f2 f16"/>
              <a:gd name="f80" fmla="?: f63 f42 f41"/>
              <a:gd name="f81" fmla="?: f63 f41 f42"/>
              <a:gd name="f82" fmla="*/ f66 1 f1"/>
              <a:gd name="f83" fmla="?: f28 f69 f68"/>
              <a:gd name="f84" fmla="?: f28 f68 f69"/>
              <a:gd name="f85" fmla="?: f61 f76 f75"/>
              <a:gd name="f86" fmla="?: f61 f75 f76"/>
              <a:gd name="f87" fmla="?: f62 f74 f73"/>
              <a:gd name="f88" fmla="?: f27 f80 f81"/>
              <a:gd name="f89" fmla="?: f27 f78 f79"/>
              <a:gd name="f90" fmla="*/ f67 f29 1"/>
              <a:gd name="f91" fmla="*/ f71 f29 1"/>
              <a:gd name="f92" fmla="*/ f72 f29 1"/>
              <a:gd name="f93" fmla="*/ f77 f29 1"/>
              <a:gd name="f94" fmla="+- 0 0 f82"/>
              <a:gd name="f95" fmla="?: f60 f83 f84"/>
              <a:gd name="f96" fmla="?: f62 f86 f85"/>
              <a:gd name="f97" fmla="+- 0 0 f94"/>
              <a:gd name="f98" fmla="*/ f97 f1 1"/>
              <a:gd name="f99" fmla="*/ f98 1 f8"/>
              <a:gd name="f100" fmla="+- f99 0 f2"/>
              <a:gd name="f101" fmla="cos 1 f100"/>
              <a:gd name="f102" fmla="+- 0 0 f101"/>
              <a:gd name="f103" fmla="+- 0 0 f102"/>
              <a:gd name="f104" fmla="val f103"/>
              <a:gd name="f105" fmla="+- 0 0 f104"/>
              <a:gd name="f106" fmla="*/ f15 f105 1"/>
              <a:gd name="f107" fmla="*/ f106 3163 1"/>
              <a:gd name="f108" fmla="*/ f107 1 7636"/>
              <a:gd name="f109" fmla="+- f7 f108 0"/>
              <a:gd name="f110" fmla="+- f43 0 f108"/>
              <a:gd name="f111" fmla="+- f44 0 f108"/>
              <a:gd name="f112" fmla="*/ f109 f29 1"/>
              <a:gd name="f113" fmla="*/ f110 f29 1"/>
              <a:gd name="f114" fmla="*/ f111 f29 1"/>
            </a:gdLst>
            <a:ahLst/>
            <a:cxnLst>
              <a:cxn ang="3cd4">
                <a:pos x="hc" y="t"/>
              </a:cxn>
              <a:cxn ang="0">
                <a:pos x="r" y="vc"/>
              </a:cxn>
              <a:cxn ang="cd4">
                <a:pos x="hc" y="b"/>
              </a:cxn>
              <a:cxn ang="cd2">
                <a:pos x="l" y="vc"/>
              </a:cxn>
            </a:cxnLst>
            <a:rect l="f112" t="f112" r="f113" b="f114"/>
            <a:pathLst>
              <a:path>
                <a:moveTo>
                  <a:pt x="f49" y="f50"/>
                </a:moveTo>
                <a:arcTo wR="f51" hR="f52" stAng="f56" swAng="f48"/>
                <a:lnTo>
                  <a:pt x="f50" y="f64"/>
                </a:lnTo>
                <a:arcTo wR="f52" hR="f90" stAng="f95" swAng="f70"/>
                <a:lnTo>
                  <a:pt x="f65" y="f57"/>
                </a:lnTo>
                <a:arcTo wR="f91" hR="f92" stAng="f96" swAng="f87"/>
                <a:lnTo>
                  <a:pt x="f58" y="f49"/>
                </a:lnTo>
                <a:arcTo wR="f93" hR="f51" stAng="f88" swAng="f89"/>
                <a:close/>
              </a:path>
            </a:pathLst>
          </a:custGeom>
          <a:solidFill>
            <a:srgbClr val="FF0000"/>
          </a:solidFill>
          <a:ln w="25402">
            <a:solidFill>
              <a:srgbClr val="FF0000"/>
            </a:solidFill>
            <a:prstDash val="solid"/>
          </a:ln>
        </p:spPr>
        <p:txBody>
          <a:bodyPr vert="horz" wrap="square" lIns="91440" tIns="45720" rIns="91440" bIns="45720" anchor="ctr" anchorCtr="1" compatLnSpc="1"/>
          <a:lstStyle/>
          <a:p>
            <a:pPr marL="0" marR="0" lvl="0" indent="0" algn="ctr" defTabSz="103903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400" b="1" i="0" u="none" strike="noStrike" kern="1200" cap="none" spc="0" baseline="0" dirty="0">
                <a:solidFill>
                  <a:srgbClr val="000000"/>
                </a:solidFill>
                <a:uFillTx/>
                <a:latin typeface="Calibri"/>
              </a:rPr>
              <a:t>X 1.5 - 2</a:t>
            </a:r>
          </a:p>
        </p:txBody>
      </p:sp>
      <p:sp>
        <p:nvSpPr>
          <p:cNvPr id="46" name="Rounded Rectangle 53"/>
          <p:cNvSpPr/>
          <p:nvPr/>
        </p:nvSpPr>
        <p:spPr>
          <a:xfrm rot="21114056">
            <a:off x="7368575" y="3602965"/>
            <a:ext cx="478734" cy="362971"/>
          </a:xfrm>
          <a:custGeom>
            <a:avLst>
              <a:gd name="f10" fmla="val 3600"/>
            </a:avLst>
            <a:gdLst>
              <a:gd name="f1" fmla="val 10800000"/>
              <a:gd name="f2" fmla="val 5400000"/>
              <a:gd name="f3" fmla="val 16200000"/>
              <a:gd name="f4" fmla="val w"/>
              <a:gd name="f5" fmla="val h"/>
              <a:gd name="f6" fmla="val ss"/>
              <a:gd name="f7" fmla="val 0"/>
              <a:gd name="f8" fmla="*/ 5419351 1 1725033"/>
              <a:gd name="f9" fmla="val 45"/>
              <a:gd name="f10" fmla="val 3600"/>
              <a:gd name="f11" fmla="abs f4"/>
              <a:gd name="f12" fmla="abs f5"/>
              <a:gd name="f13" fmla="abs f6"/>
              <a:gd name="f14" fmla="*/ f8 1 180"/>
              <a:gd name="f15" fmla="val f10"/>
              <a:gd name="f16" fmla="+- 0 0 f2"/>
              <a:gd name="f17" fmla="?: f11 f4 1"/>
              <a:gd name="f18" fmla="?: f12 f5 1"/>
              <a:gd name="f19" fmla="?: f13 f6 1"/>
              <a:gd name="f20" fmla="*/ f9 f14 1"/>
              <a:gd name="f21" fmla="+- f7 f15 0"/>
              <a:gd name="f22" fmla="*/ f17 1 21600"/>
              <a:gd name="f23" fmla="*/ f18 1 21600"/>
              <a:gd name="f24" fmla="*/ 21600 f17 1"/>
              <a:gd name="f25" fmla="*/ 21600 f18 1"/>
              <a:gd name="f26" fmla="+- 0 0 f20"/>
              <a:gd name="f27" fmla="+- f7 0 f21"/>
              <a:gd name="f28" fmla="+- f21 0 f7"/>
              <a:gd name="f29" fmla="min f23 f22"/>
              <a:gd name="f30" fmla="*/ f24 1 f19"/>
              <a:gd name="f31" fmla="*/ f25 1 f19"/>
              <a:gd name="f32" fmla="*/ f26 f1 1"/>
              <a:gd name="f33" fmla="abs f27"/>
              <a:gd name="f34" fmla="abs f28"/>
              <a:gd name="f35" fmla="?: f27 f16 f2"/>
              <a:gd name="f36" fmla="?: f27 f2 f16"/>
              <a:gd name="f37" fmla="?: f27 f3 f2"/>
              <a:gd name="f38" fmla="?: f27 f2 f3"/>
              <a:gd name="f39" fmla="?: f28 f16 f2"/>
              <a:gd name="f40" fmla="?: f28 f2 f16"/>
              <a:gd name="f41" fmla="?: f27 0 f1"/>
              <a:gd name="f42" fmla="?: f27 f1 0"/>
              <a:gd name="f43" fmla="val f30"/>
              <a:gd name="f44" fmla="val f31"/>
              <a:gd name="f45" fmla="*/ f32 1 f8"/>
              <a:gd name="f46" fmla="?: f27 f38 f37"/>
              <a:gd name="f47" fmla="?: f27 f37 f38"/>
              <a:gd name="f48" fmla="?: f28 f36 f35"/>
              <a:gd name="f49" fmla="*/ f21 f29 1"/>
              <a:gd name="f50" fmla="*/ f7 f29 1"/>
              <a:gd name="f51" fmla="*/ f33 f29 1"/>
              <a:gd name="f52" fmla="*/ f34 f29 1"/>
              <a:gd name="f53" fmla="+- f44 0 f15"/>
              <a:gd name="f54" fmla="+- f43 0 f15"/>
              <a:gd name="f55" fmla="+- f45 0 f2"/>
              <a:gd name="f56" fmla="?: f28 f47 f46"/>
              <a:gd name="f57" fmla="*/ f44 f29 1"/>
              <a:gd name="f58" fmla="*/ f43 f29 1"/>
              <a:gd name="f59" fmla="+- f55 f2 0"/>
              <a:gd name="f60" fmla="+- f44 0 f53"/>
              <a:gd name="f61" fmla="+- f43 0 f54"/>
              <a:gd name="f62" fmla="+- f53 0 f44"/>
              <a:gd name="f63" fmla="+- f54 0 f43"/>
              <a:gd name="f64" fmla="*/ f53 f29 1"/>
              <a:gd name="f65" fmla="*/ f54 f29 1"/>
              <a:gd name="f66" fmla="*/ f59 f8 1"/>
              <a:gd name="f67" fmla="abs f60"/>
              <a:gd name="f68" fmla="?: f60 0 f1"/>
              <a:gd name="f69" fmla="?: f60 f1 0"/>
              <a:gd name="f70" fmla="?: f60 f39 f40"/>
              <a:gd name="f71" fmla="abs f61"/>
              <a:gd name="f72" fmla="abs f62"/>
              <a:gd name="f73" fmla="?: f61 f16 f2"/>
              <a:gd name="f74" fmla="?: f61 f2 f16"/>
              <a:gd name="f75" fmla="?: f61 f3 f2"/>
              <a:gd name="f76" fmla="?: f61 f2 f3"/>
              <a:gd name="f77" fmla="abs f63"/>
              <a:gd name="f78" fmla="?: f63 f16 f2"/>
              <a:gd name="f79" fmla="?: f63 f2 f16"/>
              <a:gd name="f80" fmla="?: f63 f42 f41"/>
              <a:gd name="f81" fmla="?: f63 f41 f42"/>
              <a:gd name="f82" fmla="*/ f66 1 f1"/>
              <a:gd name="f83" fmla="?: f28 f69 f68"/>
              <a:gd name="f84" fmla="?: f28 f68 f69"/>
              <a:gd name="f85" fmla="?: f61 f76 f75"/>
              <a:gd name="f86" fmla="?: f61 f75 f76"/>
              <a:gd name="f87" fmla="?: f62 f74 f73"/>
              <a:gd name="f88" fmla="?: f27 f80 f81"/>
              <a:gd name="f89" fmla="?: f27 f78 f79"/>
              <a:gd name="f90" fmla="*/ f67 f29 1"/>
              <a:gd name="f91" fmla="*/ f71 f29 1"/>
              <a:gd name="f92" fmla="*/ f72 f29 1"/>
              <a:gd name="f93" fmla="*/ f77 f29 1"/>
              <a:gd name="f94" fmla="+- 0 0 f82"/>
              <a:gd name="f95" fmla="?: f60 f83 f84"/>
              <a:gd name="f96" fmla="?: f62 f86 f85"/>
              <a:gd name="f97" fmla="+- 0 0 f94"/>
              <a:gd name="f98" fmla="*/ f97 f1 1"/>
              <a:gd name="f99" fmla="*/ f98 1 f8"/>
              <a:gd name="f100" fmla="+- f99 0 f2"/>
              <a:gd name="f101" fmla="cos 1 f100"/>
              <a:gd name="f102" fmla="+- 0 0 f101"/>
              <a:gd name="f103" fmla="+- 0 0 f102"/>
              <a:gd name="f104" fmla="val f103"/>
              <a:gd name="f105" fmla="+- 0 0 f104"/>
              <a:gd name="f106" fmla="*/ f15 f105 1"/>
              <a:gd name="f107" fmla="*/ f106 3163 1"/>
              <a:gd name="f108" fmla="*/ f107 1 7636"/>
              <a:gd name="f109" fmla="+- f7 f108 0"/>
              <a:gd name="f110" fmla="+- f43 0 f108"/>
              <a:gd name="f111" fmla="+- f44 0 f108"/>
              <a:gd name="f112" fmla="*/ f109 f29 1"/>
              <a:gd name="f113" fmla="*/ f110 f29 1"/>
              <a:gd name="f114" fmla="*/ f111 f29 1"/>
            </a:gdLst>
            <a:ahLst/>
            <a:cxnLst>
              <a:cxn ang="3cd4">
                <a:pos x="hc" y="t"/>
              </a:cxn>
              <a:cxn ang="0">
                <a:pos x="r" y="vc"/>
              </a:cxn>
              <a:cxn ang="cd4">
                <a:pos x="hc" y="b"/>
              </a:cxn>
              <a:cxn ang="cd2">
                <a:pos x="l" y="vc"/>
              </a:cxn>
            </a:cxnLst>
            <a:rect l="f112" t="f112" r="f113" b="f114"/>
            <a:pathLst>
              <a:path>
                <a:moveTo>
                  <a:pt x="f49" y="f50"/>
                </a:moveTo>
                <a:arcTo wR="f51" hR="f52" stAng="f56" swAng="f48"/>
                <a:lnTo>
                  <a:pt x="f50" y="f64"/>
                </a:lnTo>
                <a:arcTo wR="f52" hR="f90" stAng="f95" swAng="f70"/>
                <a:lnTo>
                  <a:pt x="f65" y="f57"/>
                </a:lnTo>
                <a:arcTo wR="f91" hR="f92" stAng="f96" swAng="f87"/>
                <a:lnTo>
                  <a:pt x="f58" y="f49"/>
                </a:lnTo>
                <a:arcTo wR="f93" hR="f51" stAng="f88" swAng="f89"/>
                <a:close/>
              </a:path>
            </a:pathLst>
          </a:custGeom>
          <a:solidFill>
            <a:srgbClr val="FF0000"/>
          </a:solidFill>
          <a:ln w="25402">
            <a:solidFill>
              <a:srgbClr val="FF0000"/>
            </a:solidFill>
            <a:prstDash val="solid"/>
          </a:ln>
        </p:spPr>
        <p:txBody>
          <a:bodyPr vert="horz" wrap="square" lIns="91440" tIns="45720" rIns="91440" bIns="45720" anchor="ctr" anchorCtr="1" compatLnSpc="1"/>
          <a:lstStyle/>
          <a:p>
            <a:pPr marL="0" marR="0" lvl="0" indent="0" algn="ctr" defTabSz="103903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400" b="1" i="0" u="none" strike="noStrike" kern="1200" cap="none" spc="0" baseline="0">
                <a:solidFill>
                  <a:srgbClr val="000000"/>
                </a:solidFill>
                <a:uFillTx/>
                <a:latin typeface="Calibri"/>
              </a:rPr>
              <a:t>X 3</a:t>
            </a:r>
          </a:p>
        </p:txBody>
      </p:sp>
      <p:sp>
        <p:nvSpPr>
          <p:cNvPr id="47" name="Rounded Rectangle 54"/>
          <p:cNvSpPr/>
          <p:nvPr/>
        </p:nvSpPr>
        <p:spPr>
          <a:xfrm rot="19067806">
            <a:off x="7098052" y="2157818"/>
            <a:ext cx="615994" cy="362971"/>
          </a:xfrm>
          <a:custGeom>
            <a:avLst>
              <a:gd name="f10" fmla="val 3600"/>
            </a:avLst>
            <a:gdLst>
              <a:gd name="f1" fmla="val 10800000"/>
              <a:gd name="f2" fmla="val 5400000"/>
              <a:gd name="f3" fmla="val 16200000"/>
              <a:gd name="f4" fmla="val w"/>
              <a:gd name="f5" fmla="val h"/>
              <a:gd name="f6" fmla="val ss"/>
              <a:gd name="f7" fmla="val 0"/>
              <a:gd name="f8" fmla="*/ 5419351 1 1725033"/>
              <a:gd name="f9" fmla="val 45"/>
              <a:gd name="f10" fmla="val 3600"/>
              <a:gd name="f11" fmla="abs f4"/>
              <a:gd name="f12" fmla="abs f5"/>
              <a:gd name="f13" fmla="abs f6"/>
              <a:gd name="f14" fmla="*/ f8 1 180"/>
              <a:gd name="f15" fmla="val f10"/>
              <a:gd name="f16" fmla="+- 0 0 f2"/>
              <a:gd name="f17" fmla="?: f11 f4 1"/>
              <a:gd name="f18" fmla="?: f12 f5 1"/>
              <a:gd name="f19" fmla="?: f13 f6 1"/>
              <a:gd name="f20" fmla="*/ f9 f14 1"/>
              <a:gd name="f21" fmla="+- f7 f15 0"/>
              <a:gd name="f22" fmla="*/ f17 1 21600"/>
              <a:gd name="f23" fmla="*/ f18 1 21600"/>
              <a:gd name="f24" fmla="*/ 21600 f17 1"/>
              <a:gd name="f25" fmla="*/ 21600 f18 1"/>
              <a:gd name="f26" fmla="+- 0 0 f20"/>
              <a:gd name="f27" fmla="+- f7 0 f21"/>
              <a:gd name="f28" fmla="+- f21 0 f7"/>
              <a:gd name="f29" fmla="min f23 f22"/>
              <a:gd name="f30" fmla="*/ f24 1 f19"/>
              <a:gd name="f31" fmla="*/ f25 1 f19"/>
              <a:gd name="f32" fmla="*/ f26 f1 1"/>
              <a:gd name="f33" fmla="abs f27"/>
              <a:gd name="f34" fmla="abs f28"/>
              <a:gd name="f35" fmla="?: f27 f16 f2"/>
              <a:gd name="f36" fmla="?: f27 f2 f16"/>
              <a:gd name="f37" fmla="?: f27 f3 f2"/>
              <a:gd name="f38" fmla="?: f27 f2 f3"/>
              <a:gd name="f39" fmla="?: f28 f16 f2"/>
              <a:gd name="f40" fmla="?: f28 f2 f16"/>
              <a:gd name="f41" fmla="?: f27 0 f1"/>
              <a:gd name="f42" fmla="?: f27 f1 0"/>
              <a:gd name="f43" fmla="val f30"/>
              <a:gd name="f44" fmla="val f31"/>
              <a:gd name="f45" fmla="*/ f32 1 f8"/>
              <a:gd name="f46" fmla="?: f27 f38 f37"/>
              <a:gd name="f47" fmla="?: f27 f37 f38"/>
              <a:gd name="f48" fmla="?: f28 f36 f35"/>
              <a:gd name="f49" fmla="*/ f21 f29 1"/>
              <a:gd name="f50" fmla="*/ f7 f29 1"/>
              <a:gd name="f51" fmla="*/ f33 f29 1"/>
              <a:gd name="f52" fmla="*/ f34 f29 1"/>
              <a:gd name="f53" fmla="+- f44 0 f15"/>
              <a:gd name="f54" fmla="+- f43 0 f15"/>
              <a:gd name="f55" fmla="+- f45 0 f2"/>
              <a:gd name="f56" fmla="?: f28 f47 f46"/>
              <a:gd name="f57" fmla="*/ f44 f29 1"/>
              <a:gd name="f58" fmla="*/ f43 f29 1"/>
              <a:gd name="f59" fmla="+- f55 f2 0"/>
              <a:gd name="f60" fmla="+- f44 0 f53"/>
              <a:gd name="f61" fmla="+- f43 0 f54"/>
              <a:gd name="f62" fmla="+- f53 0 f44"/>
              <a:gd name="f63" fmla="+- f54 0 f43"/>
              <a:gd name="f64" fmla="*/ f53 f29 1"/>
              <a:gd name="f65" fmla="*/ f54 f29 1"/>
              <a:gd name="f66" fmla="*/ f59 f8 1"/>
              <a:gd name="f67" fmla="abs f60"/>
              <a:gd name="f68" fmla="?: f60 0 f1"/>
              <a:gd name="f69" fmla="?: f60 f1 0"/>
              <a:gd name="f70" fmla="?: f60 f39 f40"/>
              <a:gd name="f71" fmla="abs f61"/>
              <a:gd name="f72" fmla="abs f62"/>
              <a:gd name="f73" fmla="?: f61 f16 f2"/>
              <a:gd name="f74" fmla="?: f61 f2 f16"/>
              <a:gd name="f75" fmla="?: f61 f3 f2"/>
              <a:gd name="f76" fmla="?: f61 f2 f3"/>
              <a:gd name="f77" fmla="abs f63"/>
              <a:gd name="f78" fmla="?: f63 f16 f2"/>
              <a:gd name="f79" fmla="?: f63 f2 f16"/>
              <a:gd name="f80" fmla="?: f63 f42 f41"/>
              <a:gd name="f81" fmla="?: f63 f41 f42"/>
              <a:gd name="f82" fmla="*/ f66 1 f1"/>
              <a:gd name="f83" fmla="?: f28 f69 f68"/>
              <a:gd name="f84" fmla="?: f28 f68 f69"/>
              <a:gd name="f85" fmla="?: f61 f76 f75"/>
              <a:gd name="f86" fmla="?: f61 f75 f76"/>
              <a:gd name="f87" fmla="?: f62 f74 f73"/>
              <a:gd name="f88" fmla="?: f27 f80 f81"/>
              <a:gd name="f89" fmla="?: f27 f78 f79"/>
              <a:gd name="f90" fmla="*/ f67 f29 1"/>
              <a:gd name="f91" fmla="*/ f71 f29 1"/>
              <a:gd name="f92" fmla="*/ f72 f29 1"/>
              <a:gd name="f93" fmla="*/ f77 f29 1"/>
              <a:gd name="f94" fmla="+- 0 0 f82"/>
              <a:gd name="f95" fmla="?: f60 f83 f84"/>
              <a:gd name="f96" fmla="?: f62 f86 f85"/>
              <a:gd name="f97" fmla="+- 0 0 f94"/>
              <a:gd name="f98" fmla="*/ f97 f1 1"/>
              <a:gd name="f99" fmla="*/ f98 1 f8"/>
              <a:gd name="f100" fmla="+- f99 0 f2"/>
              <a:gd name="f101" fmla="cos 1 f100"/>
              <a:gd name="f102" fmla="+- 0 0 f101"/>
              <a:gd name="f103" fmla="+- 0 0 f102"/>
              <a:gd name="f104" fmla="val f103"/>
              <a:gd name="f105" fmla="+- 0 0 f104"/>
              <a:gd name="f106" fmla="*/ f15 f105 1"/>
              <a:gd name="f107" fmla="*/ f106 3163 1"/>
              <a:gd name="f108" fmla="*/ f107 1 7636"/>
              <a:gd name="f109" fmla="+- f7 f108 0"/>
              <a:gd name="f110" fmla="+- f43 0 f108"/>
              <a:gd name="f111" fmla="+- f44 0 f108"/>
              <a:gd name="f112" fmla="*/ f109 f29 1"/>
              <a:gd name="f113" fmla="*/ f110 f29 1"/>
              <a:gd name="f114" fmla="*/ f111 f29 1"/>
            </a:gdLst>
            <a:ahLst/>
            <a:cxnLst>
              <a:cxn ang="3cd4">
                <a:pos x="hc" y="t"/>
              </a:cxn>
              <a:cxn ang="0">
                <a:pos x="r" y="vc"/>
              </a:cxn>
              <a:cxn ang="cd4">
                <a:pos x="hc" y="b"/>
              </a:cxn>
              <a:cxn ang="cd2">
                <a:pos x="l" y="vc"/>
              </a:cxn>
            </a:cxnLst>
            <a:rect l="f112" t="f112" r="f113" b="f114"/>
            <a:pathLst>
              <a:path>
                <a:moveTo>
                  <a:pt x="f49" y="f50"/>
                </a:moveTo>
                <a:arcTo wR="f51" hR="f52" stAng="f56" swAng="f48"/>
                <a:lnTo>
                  <a:pt x="f50" y="f64"/>
                </a:lnTo>
                <a:arcTo wR="f52" hR="f90" stAng="f95" swAng="f70"/>
                <a:lnTo>
                  <a:pt x="f65" y="f57"/>
                </a:lnTo>
                <a:arcTo wR="f91" hR="f92" stAng="f96" swAng="f87"/>
                <a:lnTo>
                  <a:pt x="f58" y="f49"/>
                </a:lnTo>
                <a:arcTo wR="f93" hR="f51" stAng="f88" swAng="f89"/>
                <a:close/>
              </a:path>
            </a:pathLst>
          </a:custGeom>
          <a:solidFill>
            <a:srgbClr val="FF0000"/>
          </a:solidFill>
          <a:ln w="25402">
            <a:solidFill>
              <a:srgbClr val="FF0000"/>
            </a:solidFill>
            <a:prstDash val="solid"/>
          </a:ln>
        </p:spPr>
        <p:txBody>
          <a:bodyPr vert="horz" wrap="square" lIns="91440" tIns="45720" rIns="91440" bIns="45720" anchor="ctr" anchorCtr="1" compatLnSpc="1"/>
          <a:lstStyle/>
          <a:p>
            <a:pPr marL="0" marR="0" lvl="0" indent="0" algn="ctr" defTabSz="103903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400" b="1" i="0" u="none" strike="noStrike" kern="0" cap="none" spc="0" baseline="0">
                <a:solidFill>
                  <a:srgbClr val="000000"/>
                </a:solidFill>
                <a:uFillTx/>
                <a:latin typeface="Calibri"/>
              </a:rPr>
              <a:t>÷  10</a:t>
            </a:r>
            <a:endParaRPr lang="en-GB" sz="1400" b="1" i="0" u="none" strike="noStrike" kern="1200" cap="none" spc="0" baseline="0">
              <a:solidFill>
                <a:srgbClr val="000000"/>
              </a:solidFill>
              <a:uFillTx/>
              <a:latin typeface="Calibri"/>
            </a:endParaRPr>
          </a:p>
        </p:txBody>
      </p:sp>
      <p:sp>
        <p:nvSpPr>
          <p:cNvPr id="48" name="Oval 25"/>
          <p:cNvSpPr/>
          <p:nvPr/>
        </p:nvSpPr>
        <p:spPr>
          <a:xfrm>
            <a:off x="4446882" y="108219"/>
            <a:ext cx="1812496" cy="1072865"/>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 2700000 f2 0"/>
              <a:gd name="f15" fmla="*/ f9 f1 1"/>
              <a:gd name="f16" fmla="*/ f10 f1 1"/>
              <a:gd name="f17" fmla="?: f11 f4 1"/>
              <a:gd name="f18" fmla="?: f12 f5 1"/>
              <a:gd name="f19" fmla="?: f13 f6 1"/>
              <a:gd name="f20" fmla="+- f14 0 f2"/>
              <a:gd name="f21" fmla="*/ f15 1 f3"/>
              <a:gd name="f22" fmla="*/ f16 1 f3"/>
              <a:gd name="f23" fmla="*/ f17 1 21600"/>
              <a:gd name="f24" fmla="*/ f18 1 21600"/>
              <a:gd name="f25" fmla="*/ 21600 f17 1"/>
              <a:gd name="f26" fmla="*/ 21600 f18 1"/>
              <a:gd name="f27" fmla="+- f20 f2 0"/>
              <a:gd name="f28" fmla="+- f21 0 f2"/>
              <a:gd name="f29" fmla="+- f22 0 f2"/>
              <a:gd name="f30" fmla="min f24 f23"/>
              <a:gd name="f31" fmla="*/ f25 1 f19"/>
              <a:gd name="f32" fmla="*/ f26 1 f19"/>
              <a:gd name="f33" fmla="*/ f27 f8 1"/>
              <a:gd name="f34" fmla="val f31"/>
              <a:gd name="f35" fmla="val f32"/>
              <a:gd name="f36" fmla="*/ f33 1 f1"/>
              <a:gd name="f37" fmla="*/ f7 f30 1"/>
              <a:gd name="f38" fmla="+- f35 0 f7"/>
              <a:gd name="f39" fmla="+- f34 0 f7"/>
              <a:gd name="f40" fmla="+- 0 0 f36"/>
              <a:gd name="f41" fmla="*/ f38 1 2"/>
              <a:gd name="f42" fmla="*/ f39 1 2"/>
              <a:gd name="f43" fmla="+- 0 0 f40"/>
              <a:gd name="f44" fmla="+- f7 f41 0"/>
              <a:gd name="f45" fmla="+- f7 f42 0"/>
              <a:gd name="f46" fmla="*/ f43 f1 1"/>
              <a:gd name="f47" fmla="*/ f42 f30 1"/>
              <a:gd name="f48" fmla="*/ f41 f30 1"/>
              <a:gd name="f49" fmla="*/ f46 1 f8"/>
              <a:gd name="f50" fmla="*/ f44 f30 1"/>
              <a:gd name="f51" fmla="+- f49 0 f2"/>
              <a:gd name="f52" fmla="cos 1 f51"/>
              <a:gd name="f53" fmla="sin 1 f51"/>
              <a:gd name="f54" fmla="+- 0 0 f52"/>
              <a:gd name="f55" fmla="+- 0 0 f53"/>
              <a:gd name="f56" fmla="+- 0 0 f54"/>
              <a:gd name="f57" fmla="+- 0 0 f55"/>
              <a:gd name="f58" fmla="val f56"/>
              <a:gd name="f59" fmla="val f57"/>
              <a:gd name="f60" fmla="*/ f58 f42 1"/>
              <a:gd name="f61" fmla="*/ f59 f41 1"/>
              <a:gd name="f62" fmla="+- f45 0 f60"/>
              <a:gd name="f63" fmla="+- f45 f60 0"/>
              <a:gd name="f64" fmla="+- f44 0 f61"/>
              <a:gd name="f65" fmla="+- f44 f61 0"/>
              <a:gd name="f66" fmla="*/ f62 f30 1"/>
              <a:gd name="f67" fmla="*/ f64 f30 1"/>
              <a:gd name="f68" fmla="*/ f63 f30 1"/>
              <a:gd name="f69" fmla="*/ f65 f30 1"/>
            </a:gdLst>
            <a:ahLst/>
            <a:cxnLst>
              <a:cxn ang="3cd4">
                <a:pos x="hc" y="t"/>
              </a:cxn>
              <a:cxn ang="0">
                <a:pos x="r" y="vc"/>
              </a:cxn>
              <a:cxn ang="cd4">
                <a:pos x="hc" y="b"/>
              </a:cxn>
              <a:cxn ang="cd2">
                <a:pos x="l" y="vc"/>
              </a:cxn>
              <a:cxn ang="f28">
                <a:pos x="f66" y="f67"/>
              </a:cxn>
              <a:cxn ang="f29">
                <a:pos x="f66" y="f69"/>
              </a:cxn>
              <a:cxn ang="f29">
                <a:pos x="f68" y="f69"/>
              </a:cxn>
              <a:cxn ang="f28">
                <a:pos x="f68" y="f67"/>
              </a:cxn>
            </a:cxnLst>
            <a:rect l="f66" t="f67" r="f68" b="f69"/>
            <a:pathLst>
              <a:path>
                <a:moveTo>
                  <a:pt x="f37" y="f50"/>
                </a:moveTo>
                <a:arcTo wR="f47" hR="f48" stAng="f1" swAng="f0"/>
                <a:close/>
              </a:path>
            </a:pathLst>
          </a:custGeom>
          <a:solidFill>
            <a:srgbClr val="92D050"/>
          </a:solidFill>
          <a:ln w="25402">
            <a:solidFill>
              <a:srgbClr val="92D050"/>
            </a:solidFill>
            <a:prstDash val="solid"/>
          </a:ln>
        </p:spPr>
        <p:txBody>
          <a:bodyPr vert="horz" wrap="square" lIns="91440" tIns="45720" rIns="91440" bIns="45720" anchor="ctr" anchorCtr="1" compatLnSpc="1"/>
          <a:lstStyle/>
          <a:p>
            <a:pPr marL="0" marR="0" lvl="0" indent="0" algn="ctr" defTabSz="103903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2000" b="1" i="0" u="none" strike="noStrike" kern="1200" cap="none" spc="0" baseline="0">
                <a:solidFill>
                  <a:srgbClr val="000000"/>
                </a:solidFill>
                <a:uFillTx/>
                <a:latin typeface="Calibri"/>
              </a:rPr>
              <a:t>SC Morphine</a:t>
            </a:r>
          </a:p>
        </p:txBody>
      </p:sp>
      <p:sp>
        <p:nvSpPr>
          <p:cNvPr id="49" name="Right Arrow 45"/>
          <p:cNvSpPr/>
          <p:nvPr/>
        </p:nvSpPr>
        <p:spPr>
          <a:xfrm>
            <a:off x="406414" y="194447"/>
            <a:ext cx="3960440" cy="201808"/>
          </a:xfrm>
          <a:custGeom>
            <a:avLst>
              <a:gd name="f0" fmla="val 21050"/>
              <a:gd name="f1" fmla="val 5400"/>
            </a:avLst>
            <a:gdLst>
              <a:gd name="f2" fmla="val 10800000"/>
              <a:gd name="f3" fmla="val 5400000"/>
              <a:gd name="f4" fmla="val 180"/>
              <a:gd name="f5" fmla="val w"/>
              <a:gd name="f6" fmla="val h"/>
              <a:gd name="f7" fmla="val 0"/>
              <a:gd name="f8" fmla="val 21600"/>
              <a:gd name="f9" fmla="val 10800"/>
              <a:gd name="f10" fmla="+- 0 0 0"/>
              <a:gd name="f11" fmla="+- 0 0 180"/>
              <a:gd name="f12" fmla="*/ f5 1 21600"/>
              <a:gd name="f13" fmla="*/ f6 1 21600"/>
              <a:gd name="f14" fmla="val f7"/>
              <a:gd name="f15" fmla="val f8"/>
              <a:gd name="f16" fmla="pin 0 f0 21600"/>
              <a:gd name="f17" fmla="pin 0 f1 10800"/>
              <a:gd name="f18" fmla="*/ f10 f2 1"/>
              <a:gd name="f19" fmla="*/ f11 f2 1"/>
              <a:gd name="f20" fmla="+- f15 0 f14"/>
              <a:gd name="f21" fmla="val f16"/>
              <a:gd name="f22" fmla="val f17"/>
              <a:gd name="f23" fmla="*/ f16 f12 1"/>
              <a:gd name="f24" fmla="*/ f17 f13 1"/>
              <a:gd name="f25" fmla="*/ f18 1 f4"/>
              <a:gd name="f26" fmla="*/ f19 1 f4"/>
              <a:gd name="f27" fmla="*/ f20 1 21600"/>
              <a:gd name="f28" fmla="+- 21600 0 f22"/>
              <a:gd name="f29" fmla="+- 21600 0 f21"/>
              <a:gd name="f30" fmla="*/ f22 f13 1"/>
              <a:gd name="f31" fmla="*/ f21 f12 1"/>
              <a:gd name="f32" fmla="+- f25 0 f3"/>
              <a:gd name="f33" fmla="+- f26 0 f3"/>
              <a:gd name="f34" fmla="*/ 0 f27 1"/>
              <a:gd name="f35" fmla="*/ 21600 f27 1"/>
              <a:gd name="f36" fmla="*/ f29 f22 1"/>
              <a:gd name="f37" fmla="*/ f28 f13 1"/>
              <a:gd name="f38" fmla="*/ f36 1 10800"/>
              <a:gd name="f39" fmla="*/ f34 1 f27"/>
              <a:gd name="f40" fmla="*/ f35 1 f27"/>
              <a:gd name="f41" fmla="+- f21 f38 0"/>
              <a:gd name="f42" fmla="*/ f39 f12 1"/>
              <a:gd name="f43" fmla="*/ f39 f13 1"/>
              <a:gd name="f44" fmla="*/ f40 f13 1"/>
              <a:gd name="f45" fmla="*/ f41 f12 1"/>
            </a:gdLst>
            <a:ahLst>
              <a:ahXY gdRefX="f0" minX="f7" maxX="f8" gdRefY="f1" minY="f7" maxY="f9">
                <a:pos x="f23" y="f24"/>
              </a:ahXY>
            </a:ahLst>
            <a:cxnLst>
              <a:cxn ang="3cd4">
                <a:pos x="hc" y="t"/>
              </a:cxn>
              <a:cxn ang="0">
                <a:pos x="r" y="vc"/>
              </a:cxn>
              <a:cxn ang="cd4">
                <a:pos x="hc" y="b"/>
              </a:cxn>
              <a:cxn ang="cd2">
                <a:pos x="l" y="vc"/>
              </a:cxn>
              <a:cxn ang="f32">
                <a:pos x="f31" y="f43"/>
              </a:cxn>
              <a:cxn ang="f33">
                <a:pos x="f31" y="f44"/>
              </a:cxn>
            </a:cxnLst>
            <a:rect l="f42" t="f30" r="f45" b="f37"/>
            <a:pathLst>
              <a:path w="21600" h="21600">
                <a:moveTo>
                  <a:pt x="f7" y="f22"/>
                </a:moveTo>
                <a:lnTo>
                  <a:pt x="f21" y="f22"/>
                </a:lnTo>
                <a:lnTo>
                  <a:pt x="f21" y="f7"/>
                </a:lnTo>
                <a:lnTo>
                  <a:pt x="f8" y="f9"/>
                </a:lnTo>
                <a:lnTo>
                  <a:pt x="f21" y="f8"/>
                </a:lnTo>
                <a:lnTo>
                  <a:pt x="f21" y="f28"/>
                </a:lnTo>
                <a:lnTo>
                  <a:pt x="f7" y="f28"/>
                </a:lnTo>
                <a:close/>
              </a:path>
            </a:pathLst>
          </a:custGeom>
          <a:solidFill>
            <a:srgbClr val="4F6228"/>
          </a:solidFill>
          <a:ln w="25402">
            <a:solidFill>
              <a:srgbClr val="4F6228"/>
            </a:solidFill>
            <a:prstDash val="solid"/>
          </a:ln>
        </p:spPr>
        <p:txBody>
          <a:bodyPr vert="horz" wrap="square" lIns="91440" tIns="45720" rIns="91440" bIns="45720" anchor="ctr" anchorCtr="1" compatLnSpc="1"/>
          <a:lstStyle/>
          <a:p>
            <a:pPr marL="0" marR="0" lvl="0" indent="0" algn="ctr" defTabSz="1039032"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2000" b="0" i="0" u="none" strike="noStrike" kern="1200" cap="none" spc="0" baseline="0">
              <a:solidFill>
                <a:srgbClr val="FFFFFF"/>
              </a:solidFill>
              <a:uFillTx/>
              <a:latin typeface="Calibri"/>
            </a:endParaRPr>
          </a:p>
        </p:txBody>
      </p:sp>
      <p:sp>
        <p:nvSpPr>
          <p:cNvPr id="50" name="Rectangle 55"/>
          <p:cNvSpPr/>
          <p:nvPr/>
        </p:nvSpPr>
        <p:spPr>
          <a:xfrm>
            <a:off x="395231" y="263356"/>
            <a:ext cx="92180" cy="3157231"/>
          </a:xfrm>
          <a:prstGeom prst="rect">
            <a:avLst/>
          </a:prstGeom>
          <a:solidFill>
            <a:srgbClr val="4F6228"/>
          </a:solidFill>
          <a:ln w="25402">
            <a:solidFill>
              <a:srgbClr val="4F6228"/>
            </a:solidFill>
            <a:prstDash val="solid"/>
          </a:ln>
        </p:spPr>
        <p:txBody>
          <a:bodyPr vert="horz" wrap="square" lIns="91440" tIns="45720" rIns="91440" bIns="45720" anchor="ctr" anchorCtr="1" compatLnSpc="1"/>
          <a:lstStyle/>
          <a:p>
            <a:pPr marL="0" marR="0" lvl="0" indent="0" algn="ctr" defTabSz="1039032"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2000" b="0" i="0" u="none" strike="noStrike" kern="1200" cap="none" spc="0" baseline="0">
              <a:solidFill>
                <a:srgbClr val="FFFFFF"/>
              </a:solidFill>
              <a:uFillTx/>
              <a:latin typeface="Calibri"/>
            </a:endParaRPr>
          </a:p>
        </p:txBody>
      </p:sp>
      <p:sp>
        <p:nvSpPr>
          <p:cNvPr id="51" name="Rounded Rectangle 56"/>
          <p:cNvSpPr/>
          <p:nvPr/>
        </p:nvSpPr>
        <p:spPr>
          <a:xfrm>
            <a:off x="1494559" y="108228"/>
            <a:ext cx="1421690" cy="456605"/>
          </a:xfrm>
          <a:custGeom>
            <a:avLst>
              <a:gd name="f10" fmla="val 3600"/>
            </a:avLst>
            <a:gdLst>
              <a:gd name="f1" fmla="val 10800000"/>
              <a:gd name="f2" fmla="val 5400000"/>
              <a:gd name="f3" fmla="val 16200000"/>
              <a:gd name="f4" fmla="val w"/>
              <a:gd name="f5" fmla="val h"/>
              <a:gd name="f6" fmla="val ss"/>
              <a:gd name="f7" fmla="val 0"/>
              <a:gd name="f8" fmla="*/ 5419351 1 1725033"/>
              <a:gd name="f9" fmla="val 45"/>
              <a:gd name="f10" fmla="val 3600"/>
              <a:gd name="f11" fmla="abs f4"/>
              <a:gd name="f12" fmla="abs f5"/>
              <a:gd name="f13" fmla="abs f6"/>
              <a:gd name="f14" fmla="*/ f8 1 180"/>
              <a:gd name="f15" fmla="val f10"/>
              <a:gd name="f16" fmla="+- 0 0 f2"/>
              <a:gd name="f17" fmla="?: f11 f4 1"/>
              <a:gd name="f18" fmla="?: f12 f5 1"/>
              <a:gd name="f19" fmla="?: f13 f6 1"/>
              <a:gd name="f20" fmla="*/ f9 f14 1"/>
              <a:gd name="f21" fmla="+- f7 f15 0"/>
              <a:gd name="f22" fmla="*/ f17 1 21600"/>
              <a:gd name="f23" fmla="*/ f18 1 21600"/>
              <a:gd name="f24" fmla="*/ 21600 f17 1"/>
              <a:gd name="f25" fmla="*/ 21600 f18 1"/>
              <a:gd name="f26" fmla="+- 0 0 f20"/>
              <a:gd name="f27" fmla="+- f7 0 f21"/>
              <a:gd name="f28" fmla="+- f21 0 f7"/>
              <a:gd name="f29" fmla="min f23 f22"/>
              <a:gd name="f30" fmla="*/ f24 1 f19"/>
              <a:gd name="f31" fmla="*/ f25 1 f19"/>
              <a:gd name="f32" fmla="*/ f26 f1 1"/>
              <a:gd name="f33" fmla="abs f27"/>
              <a:gd name="f34" fmla="abs f28"/>
              <a:gd name="f35" fmla="?: f27 f16 f2"/>
              <a:gd name="f36" fmla="?: f27 f2 f16"/>
              <a:gd name="f37" fmla="?: f27 f3 f2"/>
              <a:gd name="f38" fmla="?: f27 f2 f3"/>
              <a:gd name="f39" fmla="?: f28 f16 f2"/>
              <a:gd name="f40" fmla="?: f28 f2 f16"/>
              <a:gd name="f41" fmla="?: f27 0 f1"/>
              <a:gd name="f42" fmla="?: f27 f1 0"/>
              <a:gd name="f43" fmla="val f30"/>
              <a:gd name="f44" fmla="val f31"/>
              <a:gd name="f45" fmla="*/ f32 1 f8"/>
              <a:gd name="f46" fmla="?: f27 f38 f37"/>
              <a:gd name="f47" fmla="?: f27 f37 f38"/>
              <a:gd name="f48" fmla="?: f28 f36 f35"/>
              <a:gd name="f49" fmla="*/ f21 f29 1"/>
              <a:gd name="f50" fmla="*/ f7 f29 1"/>
              <a:gd name="f51" fmla="*/ f33 f29 1"/>
              <a:gd name="f52" fmla="*/ f34 f29 1"/>
              <a:gd name="f53" fmla="+- f44 0 f15"/>
              <a:gd name="f54" fmla="+- f43 0 f15"/>
              <a:gd name="f55" fmla="+- f45 0 f2"/>
              <a:gd name="f56" fmla="?: f28 f47 f46"/>
              <a:gd name="f57" fmla="*/ f44 f29 1"/>
              <a:gd name="f58" fmla="*/ f43 f29 1"/>
              <a:gd name="f59" fmla="+- f55 f2 0"/>
              <a:gd name="f60" fmla="+- f44 0 f53"/>
              <a:gd name="f61" fmla="+- f43 0 f54"/>
              <a:gd name="f62" fmla="+- f53 0 f44"/>
              <a:gd name="f63" fmla="+- f54 0 f43"/>
              <a:gd name="f64" fmla="*/ f53 f29 1"/>
              <a:gd name="f65" fmla="*/ f54 f29 1"/>
              <a:gd name="f66" fmla="*/ f59 f8 1"/>
              <a:gd name="f67" fmla="abs f60"/>
              <a:gd name="f68" fmla="?: f60 0 f1"/>
              <a:gd name="f69" fmla="?: f60 f1 0"/>
              <a:gd name="f70" fmla="?: f60 f39 f40"/>
              <a:gd name="f71" fmla="abs f61"/>
              <a:gd name="f72" fmla="abs f62"/>
              <a:gd name="f73" fmla="?: f61 f16 f2"/>
              <a:gd name="f74" fmla="?: f61 f2 f16"/>
              <a:gd name="f75" fmla="?: f61 f3 f2"/>
              <a:gd name="f76" fmla="?: f61 f2 f3"/>
              <a:gd name="f77" fmla="abs f63"/>
              <a:gd name="f78" fmla="?: f63 f16 f2"/>
              <a:gd name="f79" fmla="?: f63 f2 f16"/>
              <a:gd name="f80" fmla="?: f63 f42 f41"/>
              <a:gd name="f81" fmla="?: f63 f41 f42"/>
              <a:gd name="f82" fmla="*/ f66 1 f1"/>
              <a:gd name="f83" fmla="?: f28 f69 f68"/>
              <a:gd name="f84" fmla="?: f28 f68 f69"/>
              <a:gd name="f85" fmla="?: f61 f76 f75"/>
              <a:gd name="f86" fmla="?: f61 f75 f76"/>
              <a:gd name="f87" fmla="?: f62 f74 f73"/>
              <a:gd name="f88" fmla="?: f27 f80 f81"/>
              <a:gd name="f89" fmla="?: f27 f78 f79"/>
              <a:gd name="f90" fmla="*/ f67 f29 1"/>
              <a:gd name="f91" fmla="*/ f71 f29 1"/>
              <a:gd name="f92" fmla="*/ f72 f29 1"/>
              <a:gd name="f93" fmla="*/ f77 f29 1"/>
              <a:gd name="f94" fmla="+- 0 0 f82"/>
              <a:gd name="f95" fmla="?: f60 f83 f84"/>
              <a:gd name="f96" fmla="?: f62 f86 f85"/>
              <a:gd name="f97" fmla="+- 0 0 f94"/>
              <a:gd name="f98" fmla="*/ f97 f1 1"/>
              <a:gd name="f99" fmla="*/ f98 1 f8"/>
              <a:gd name="f100" fmla="+- f99 0 f2"/>
              <a:gd name="f101" fmla="cos 1 f100"/>
              <a:gd name="f102" fmla="+- 0 0 f101"/>
              <a:gd name="f103" fmla="+- 0 0 f102"/>
              <a:gd name="f104" fmla="val f103"/>
              <a:gd name="f105" fmla="+- 0 0 f104"/>
              <a:gd name="f106" fmla="*/ f15 f105 1"/>
              <a:gd name="f107" fmla="*/ f106 3163 1"/>
              <a:gd name="f108" fmla="*/ f107 1 7636"/>
              <a:gd name="f109" fmla="+- f7 f108 0"/>
              <a:gd name="f110" fmla="+- f43 0 f108"/>
              <a:gd name="f111" fmla="+- f44 0 f108"/>
              <a:gd name="f112" fmla="*/ f109 f29 1"/>
              <a:gd name="f113" fmla="*/ f110 f29 1"/>
              <a:gd name="f114" fmla="*/ f111 f29 1"/>
            </a:gdLst>
            <a:ahLst/>
            <a:cxnLst>
              <a:cxn ang="3cd4">
                <a:pos x="hc" y="t"/>
              </a:cxn>
              <a:cxn ang="0">
                <a:pos x="r" y="vc"/>
              </a:cxn>
              <a:cxn ang="cd4">
                <a:pos x="hc" y="b"/>
              </a:cxn>
              <a:cxn ang="cd2">
                <a:pos x="l" y="vc"/>
              </a:cxn>
            </a:cxnLst>
            <a:rect l="f112" t="f112" r="f113" b="f114"/>
            <a:pathLst>
              <a:path>
                <a:moveTo>
                  <a:pt x="f49" y="f50"/>
                </a:moveTo>
                <a:arcTo wR="f51" hR="f52" stAng="f56" swAng="f48"/>
                <a:lnTo>
                  <a:pt x="f50" y="f64"/>
                </a:lnTo>
                <a:arcTo wR="f52" hR="f90" stAng="f95" swAng="f70"/>
                <a:lnTo>
                  <a:pt x="f65" y="f57"/>
                </a:lnTo>
                <a:arcTo wR="f91" hR="f92" stAng="f96" swAng="f87"/>
                <a:lnTo>
                  <a:pt x="f58" y="f49"/>
                </a:lnTo>
                <a:arcTo wR="f93" hR="f51" stAng="f88" swAng="f89"/>
                <a:close/>
              </a:path>
            </a:pathLst>
          </a:custGeom>
          <a:solidFill>
            <a:srgbClr val="4F6228"/>
          </a:solidFill>
          <a:ln w="25402">
            <a:solidFill>
              <a:srgbClr val="4F6228"/>
            </a:solidFill>
            <a:prstDash val="solid"/>
          </a:ln>
        </p:spPr>
        <p:txBody>
          <a:bodyPr vert="horz" wrap="square" lIns="91440" tIns="45720" rIns="91440" bIns="45720" anchor="ctr" anchorCtr="1" compatLnSpc="1"/>
          <a:lstStyle/>
          <a:p>
            <a:pPr marL="0" marR="0" lvl="0" indent="0" algn="ctr" defTabSz="103903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400" b="1" i="0" u="none" strike="noStrike" kern="1200" cap="none" spc="0" baseline="0" dirty="0">
                <a:solidFill>
                  <a:srgbClr val="000000"/>
                </a:solidFill>
                <a:uFillTx/>
                <a:latin typeface="Calibri"/>
              </a:rPr>
              <a:t>X 15 </a:t>
            </a:r>
          </a:p>
        </p:txBody>
      </p:sp>
      <p:sp>
        <p:nvSpPr>
          <p:cNvPr id="52" name="Down Arrow 57"/>
          <p:cNvSpPr/>
          <p:nvPr/>
        </p:nvSpPr>
        <p:spPr>
          <a:xfrm>
            <a:off x="774478" y="756291"/>
            <a:ext cx="216027" cy="2472885"/>
          </a:xfrm>
          <a:custGeom>
            <a:avLst>
              <a:gd name="f0" fmla="val 20657"/>
              <a:gd name="f1" fmla="val 5400"/>
            </a:avLst>
            <a:gdLst>
              <a:gd name="f2" fmla="val 10800000"/>
              <a:gd name="f3" fmla="val 5400000"/>
              <a:gd name="f4" fmla="val 180"/>
              <a:gd name="f5" fmla="val w"/>
              <a:gd name="f6" fmla="val h"/>
              <a:gd name="f7" fmla="val 0"/>
              <a:gd name="f8" fmla="val 21600"/>
              <a:gd name="f9" fmla="val 10800"/>
              <a:gd name="f10" fmla="+- 0 0 -270"/>
              <a:gd name="f11" fmla="+- 0 0 -90"/>
              <a:gd name="f12" fmla="*/ f5 1 21600"/>
              <a:gd name="f13" fmla="*/ f6 1 21600"/>
              <a:gd name="f14" fmla="val f7"/>
              <a:gd name="f15" fmla="val f8"/>
              <a:gd name="f16" fmla="pin 0 f1 10800"/>
              <a:gd name="f17" fmla="pin 0 f0 21600"/>
              <a:gd name="f18" fmla="*/ f10 f2 1"/>
              <a:gd name="f19" fmla="*/ f11 f2 1"/>
              <a:gd name="f20" fmla="+- f15 0 f14"/>
              <a:gd name="f21" fmla="val f16"/>
              <a:gd name="f22" fmla="val f17"/>
              <a:gd name="f23" fmla="*/ f16 f12 1"/>
              <a:gd name="f24" fmla="*/ f17 f13 1"/>
              <a:gd name="f25" fmla="*/ f18 1 f4"/>
              <a:gd name="f26" fmla="*/ f19 1 f4"/>
              <a:gd name="f27" fmla="*/ f20 1 21600"/>
              <a:gd name="f28" fmla="+- 21600 0 f21"/>
              <a:gd name="f29" fmla="+- 21600 0 f22"/>
              <a:gd name="f30" fmla="*/ f21 f12 1"/>
              <a:gd name="f31" fmla="*/ f22 f13 1"/>
              <a:gd name="f32" fmla="+- f25 0 f3"/>
              <a:gd name="f33" fmla="+- f26 0 f3"/>
              <a:gd name="f34" fmla="*/ 0 f27 1"/>
              <a:gd name="f35" fmla="*/ 21600 f27 1"/>
              <a:gd name="f36" fmla="*/ f29 f21 1"/>
              <a:gd name="f37" fmla="*/ f28 f12 1"/>
              <a:gd name="f38" fmla="*/ f36 1 10800"/>
              <a:gd name="f39" fmla="*/ f34 1 f27"/>
              <a:gd name="f40" fmla="*/ f35 1 f27"/>
              <a:gd name="f41" fmla="+- f22 f38 0"/>
              <a:gd name="f42" fmla="*/ f39 f13 1"/>
              <a:gd name="f43" fmla="*/ f39 f12 1"/>
              <a:gd name="f44" fmla="*/ f40 f12 1"/>
              <a:gd name="f45" fmla="*/ f41 f13 1"/>
            </a:gdLst>
            <a:ahLst>
              <a:ahXY gdRefX="f1" minX="f7" maxX="f9" gdRefY="f0" minY="f7" maxY="f8">
                <a:pos x="f23" y="f24"/>
              </a:ahXY>
            </a:ahLst>
            <a:cxnLst>
              <a:cxn ang="3cd4">
                <a:pos x="hc" y="t"/>
              </a:cxn>
              <a:cxn ang="0">
                <a:pos x="r" y="vc"/>
              </a:cxn>
              <a:cxn ang="cd4">
                <a:pos x="hc" y="b"/>
              </a:cxn>
              <a:cxn ang="cd2">
                <a:pos x="l" y="vc"/>
              </a:cxn>
              <a:cxn ang="f32">
                <a:pos x="f43" y="f31"/>
              </a:cxn>
              <a:cxn ang="f33">
                <a:pos x="f44" y="f31"/>
              </a:cxn>
            </a:cxnLst>
            <a:rect l="f30" t="f42" r="f37" b="f45"/>
            <a:pathLst>
              <a:path w="21600" h="21600">
                <a:moveTo>
                  <a:pt x="f21" y="f7"/>
                </a:moveTo>
                <a:lnTo>
                  <a:pt x="f21" y="f22"/>
                </a:lnTo>
                <a:lnTo>
                  <a:pt x="f7" y="f22"/>
                </a:lnTo>
                <a:lnTo>
                  <a:pt x="f9" y="f8"/>
                </a:lnTo>
                <a:lnTo>
                  <a:pt x="f8" y="f22"/>
                </a:lnTo>
                <a:lnTo>
                  <a:pt x="f28" y="f22"/>
                </a:lnTo>
                <a:lnTo>
                  <a:pt x="f28" y="f7"/>
                </a:lnTo>
                <a:close/>
              </a:path>
            </a:pathLst>
          </a:custGeom>
          <a:solidFill>
            <a:srgbClr val="FFFF00"/>
          </a:solidFill>
          <a:ln w="25402">
            <a:solidFill>
              <a:srgbClr val="FFFF00"/>
            </a:solidFill>
            <a:prstDash val="solid"/>
          </a:ln>
        </p:spPr>
        <p:txBody>
          <a:bodyPr vert="horz" wrap="square" lIns="91440" tIns="45720" rIns="91440" bIns="45720" anchor="ctr" anchorCtr="1" compatLnSpc="1"/>
          <a:lstStyle/>
          <a:p>
            <a:pPr marL="0" marR="0" lvl="0" indent="0" algn="ctr" defTabSz="1039032"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2000" b="0" i="0" u="none" strike="noStrike" kern="1200" cap="none" spc="0" baseline="0">
              <a:solidFill>
                <a:srgbClr val="FFFFFF"/>
              </a:solidFill>
              <a:uFillTx/>
              <a:latin typeface="Calibri"/>
            </a:endParaRPr>
          </a:p>
        </p:txBody>
      </p:sp>
      <p:sp>
        <p:nvSpPr>
          <p:cNvPr id="53" name="Rectangle 58"/>
          <p:cNvSpPr/>
          <p:nvPr/>
        </p:nvSpPr>
        <p:spPr>
          <a:xfrm>
            <a:off x="846487" y="710580"/>
            <a:ext cx="3440548" cy="83786"/>
          </a:xfrm>
          <a:prstGeom prst="rect">
            <a:avLst/>
          </a:prstGeom>
          <a:solidFill>
            <a:srgbClr val="FFFF00"/>
          </a:solidFill>
          <a:ln w="25402">
            <a:solidFill>
              <a:srgbClr val="FFFF00"/>
            </a:solidFill>
            <a:prstDash val="solid"/>
          </a:ln>
        </p:spPr>
        <p:txBody>
          <a:bodyPr vert="horz" wrap="square" lIns="91440" tIns="45720" rIns="91440" bIns="45720" anchor="ctr" anchorCtr="1" compatLnSpc="1"/>
          <a:lstStyle/>
          <a:p>
            <a:pPr marL="0" marR="0" lvl="0" indent="0" algn="ctr" defTabSz="1039032"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GB" sz="2000" b="0" i="0" u="none" strike="noStrike" kern="1200" cap="none" spc="0" baseline="0">
              <a:solidFill>
                <a:srgbClr val="FFFFFF"/>
              </a:solidFill>
              <a:uFillTx/>
              <a:latin typeface="Calibri"/>
            </a:endParaRPr>
          </a:p>
        </p:txBody>
      </p:sp>
      <p:sp>
        <p:nvSpPr>
          <p:cNvPr id="54" name="Rounded Rectangle 59"/>
          <p:cNvSpPr/>
          <p:nvPr/>
        </p:nvSpPr>
        <p:spPr>
          <a:xfrm>
            <a:off x="2862712" y="612282"/>
            <a:ext cx="1170102" cy="360035"/>
          </a:xfrm>
          <a:custGeom>
            <a:avLst>
              <a:gd name="f10" fmla="val 3600"/>
            </a:avLst>
            <a:gdLst>
              <a:gd name="f1" fmla="val 10800000"/>
              <a:gd name="f2" fmla="val 5400000"/>
              <a:gd name="f3" fmla="val 16200000"/>
              <a:gd name="f4" fmla="val w"/>
              <a:gd name="f5" fmla="val h"/>
              <a:gd name="f6" fmla="val ss"/>
              <a:gd name="f7" fmla="val 0"/>
              <a:gd name="f8" fmla="*/ 5419351 1 1725033"/>
              <a:gd name="f9" fmla="val 45"/>
              <a:gd name="f10" fmla="val 3600"/>
              <a:gd name="f11" fmla="abs f4"/>
              <a:gd name="f12" fmla="abs f5"/>
              <a:gd name="f13" fmla="abs f6"/>
              <a:gd name="f14" fmla="*/ f8 1 180"/>
              <a:gd name="f15" fmla="val f10"/>
              <a:gd name="f16" fmla="+- 0 0 f2"/>
              <a:gd name="f17" fmla="?: f11 f4 1"/>
              <a:gd name="f18" fmla="?: f12 f5 1"/>
              <a:gd name="f19" fmla="?: f13 f6 1"/>
              <a:gd name="f20" fmla="*/ f9 f14 1"/>
              <a:gd name="f21" fmla="+- f7 f15 0"/>
              <a:gd name="f22" fmla="*/ f17 1 21600"/>
              <a:gd name="f23" fmla="*/ f18 1 21600"/>
              <a:gd name="f24" fmla="*/ 21600 f17 1"/>
              <a:gd name="f25" fmla="*/ 21600 f18 1"/>
              <a:gd name="f26" fmla="+- 0 0 f20"/>
              <a:gd name="f27" fmla="+- f7 0 f21"/>
              <a:gd name="f28" fmla="+- f21 0 f7"/>
              <a:gd name="f29" fmla="min f23 f22"/>
              <a:gd name="f30" fmla="*/ f24 1 f19"/>
              <a:gd name="f31" fmla="*/ f25 1 f19"/>
              <a:gd name="f32" fmla="*/ f26 f1 1"/>
              <a:gd name="f33" fmla="abs f27"/>
              <a:gd name="f34" fmla="abs f28"/>
              <a:gd name="f35" fmla="?: f27 f16 f2"/>
              <a:gd name="f36" fmla="?: f27 f2 f16"/>
              <a:gd name="f37" fmla="?: f27 f3 f2"/>
              <a:gd name="f38" fmla="?: f27 f2 f3"/>
              <a:gd name="f39" fmla="?: f28 f16 f2"/>
              <a:gd name="f40" fmla="?: f28 f2 f16"/>
              <a:gd name="f41" fmla="?: f27 0 f1"/>
              <a:gd name="f42" fmla="?: f27 f1 0"/>
              <a:gd name="f43" fmla="val f30"/>
              <a:gd name="f44" fmla="val f31"/>
              <a:gd name="f45" fmla="*/ f32 1 f8"/>
              <a:gd name="f46" fmla="?: f27 f38 f37"/>
              <a:gd name="f47" fmla="?: f27 f37 f38"/>
              <a:gd name="f48" fmla="?: f28 f36 f35"/>
              <a:gd name="f49" fmla="*/ f21 f29 1"/>
              <a:gd name="f50" fmla="*/ f7 f29 1"/>
              <a:gd name="f51" fmla="*/ f33 f29 1"/>
              <a:gd name="f52" fmla="*/ f34 f29 1"/>
              <a:gd name="f53" fmla="+- f44 0 f15"/>
              <a:gd name="f54" fmla="+- f43 0 f15"/>
              <a:gd name="f55" fmla="+- f45 0 f2"/>
              <a:gd name="f56" fmla="?: f28 f47 f46"/>
              <a:gd name="f57" fmla="*/ f44 f29 1"/>
              <a:gd name="f58" fmla="*/ f43 f29 1"/>
              <a:gd name="f59" fmla="+- f55 f2 0"/>
              <a:gd name="f60" fmla="+- f44 0 f53"/>
              <a:gd name="f61" fmla="+- f43 0 f54"/>
              <a:gd name="f62" fmla="+- f53 0 f44"/>
              <a:gd name="f63" fmla="+- f54 0 f43"/>
              <a:gd name="f64" fmla="*/ f53 f29 1"/>
              <a:gd name="f65" fmla="*/ f54 f29 1"/>
              <a:gd name="f66" fmla="*/ f59 f8 1"/>
              <a:gd name="f67" fmla="abs f60"/>
              <a:gd name="f68" fmla="?: f60 0 f1"/>
              <a:gd name="f69" fmla="?: f60 f1 0"/>
              <a:gd name="f70" fmla="?: f60 f39 f40"/>
              <a:gd name="f71" fmla="abs f61"/>
              <a:gd name="f72" fmla="abs f62"/>
              <a:gd name="f73" fmla="?: f61 f16 f2"/>
              <a:gd name="f74" fmla="?: f61 f2 f16"/>
              <a:gd name="f75" fmla="?: f61 f3 f2"/>
              <a:gd name="f76" fmla="?: f61 f2 f3"/>
              <a:gd name="f77" fmla="abs f63"/>
              <a:gd name="f78" fmla="?: f63 f16 f2"/>
              <a:gd name="f79" fmla="?: f63 f2 f16"/>
              <a:gd name="f80" fmla="?: f63 f42 f41"/>
              <a:gd name="f81" fmla="?: f63 f41 f42"/>
              <a:gd name="f82" fmla="*/ f66 1 f1"/>
              <a:gd name="f83" fmla="?: f28 f69 f68"/>
              <a:gd name="f84" fmla="?: f28 f68 f69"/>
              <a:gd name="f85" fmla="?: f61 f76 f75"/>
              <a:gd name="f86" fmla="?: f61 f75 f76"/>
              <a:gd name="f87" fmla="?: f62 f74 f73"/>
              <a:gd name="f88" fmla="?: f27 f80 f81"/>
              <a:gd name="f89" fmla="?: f27 f78 f79"/>
              <a:gd name="f90" fmla="*/ f67 f29 1"/>
              <a:gd name="f91" fmla="*/ f71 f29 1"/>
              <a:gd name="f92" fmla="*/ f72 f29 1"/>
              <a:gd name="f93" fmla="*/ f77 f29 1"/>
              <a:gd name="f94" fmla="+- 0 0 f82"/>
              <a:gd name="f95" fmla="?: f60 f83 f84"/>
              <a:gd name="f96" fmla="?: f62 f86 f85"/>
              <a:gd name="f97" fmla="+- 0 0 f94"/>
              <a:gd name="f98" fmla="*/ f97 f1 1"/>
              <a:gd name="f99" fmla="*/ f98 1 f8"/>
              <a:gd name="f100" fmla="+- f99 0 f2"/>
              <a:gd name="f101" fmla="cos 1 f100"/>
              <a:gd name="f102" fmla="+- 0 0 f101"/>
              <a:gd name="f103" fmla="+- 0 0 f102"/>
              <a:gd name="f104" fmla="val f103"/>
              <a:gd name="f105" fmla="+- 0 0 f104"/>
              <a:gd name="f106" fmla="*/ f15 f105 1"/>
              <a:gd name="f107" fmla="*/ f106 3163 1"/>
              <a:gd name="f108" fmla="*/ f107 1 7636"/>
              <a:gd name="f109" fmla="+- f7 f108 0"/>
              <a:gd name="f110" fmla="+- f43 0 f108"/>
              <a:gd name="f111" fmla="+- f44 0 f108"/>
              <a:gd name="f112" fmla="*/ f109 f29 1"/>
              <a:gd name="f113" fmla="*/ f110 f29 1"/>
              <a:gd name="f114" fmla="*/ f111 f29 1"/>
            </a:gdLst>
            <a:ahLst/>
            <a:cxnLst>
              <a:cxn ang="3cd4">
                <a:pos x="hc" y="t"/>
              </a:cxn>
              <a:cxn ang="0">
                <a:pos x="r" y="vc"/>
              </a:cxn>
              <a:cxn ang="cd4">
                <a:pos x="hc" y="b"/>
              </a:cxn>
              <a:cxn ang="cd2">
                <a:pos x="l" y="vc"/>
              </a:cxn>
            </a:cxnLst>
            <a:rect l="f112" t="f112" r="f113" b="f114"/>
            <a:pathLst>
              <a:path>
                <a:moveTo>
                  <a:pt x="f49" y="f50"/>
                </a:moveTo>
                <a:arcTo wR="f51" hR="f52" stAng="f56" swAng="f48"/>
                <a:lnTo>
                  <a:pt x="f50" y="f64"/>
                </a:lnTo>
                <a:arcTo wR="f52" hR="f90" stAng="f95" swAng="f70"/>
                <a:lnTo>
                  <a:pt x="f65" y="f57"/>
                </a:lnTo>
                <a:arcTo wR="f91" hR="f92" stAng="f96" swAng="f87"/>
                <a:lnTo>
                  <a:pt x="f58" y="f49"/>
                </a:lnTo>
                <a:arcTo wR="f93" hR="f51" stAng="f88" swAng="f89"/>
                <a:close/>
              </a:path>
            </a:pathLst>
          </a:custGeom>
          <a:solidFill>
            <a:srgbClr val="FFFF00"/>
          </a:solidFill>
          <a:ln w="25402">
            <a:solidFill>
              <a:srgbClr val="FFFF00"/>
            </a:solidFill>
            <a:prstDash val="solid"/>
          </a:ln>
        </p:spPr>
        <p:txBody>
          <a:bodyPr vert="horz" wrap="square" lIns="91440" tIns="45720" rIns="91440" bIns="45720" anchor="ctr" anchorCtr="1" compatLnSpc="1"/>
          <a:lstStyle/>
          <a:p>
            <a:pPr marL="0" marR="0" lvl="0" indent="0" algn="ctr" defTabSz="103903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600" b="1" i="0" u="none" strike="noStrike" kern="1200" cap="none" spc="0" baseline="0" dirty="0">
                <a:solidFill>
                  <a:srgbClr val="000000"/>
                </a:solidFill>
                <a:uFillTx/>
                <a:latin typeface="Calibri"/>
              </a:rPr>
              <a:t>÷ 15 </a:t>
            </a:r>
          </a:p>
        </p:txBody>
      </p:sp>
      <p:sp>
        <p:nvSpPr>
          <p:cNvPr id="55" name="TextBox 60"/>
          <p:cNvSpPr txBox="1"/>
          <p:nvPr/>
        </p:nvSpPr>
        <p:spPr>
          <a:xfrm>
            <a:off x="198415" y="7104028"/>
            <a:ext cx="3177338" cy="276999"/>
          </a:xfrm>
          <a:prstGeom prst="rect">
            <a:avLst/>
          </a:prstGeom>
          <a:noFill/>
          <a:ln>
            <a:noFill/>
          </a:ln>
        </p:spPr>
        <p:txBody>
          <a:bodyPr vert="horz" wrap="square" lIns="91440" tIns="45720" rIns="91440" bIns="45720" anchor="t" anchorCtr="0" compatLnSpc="1">
            <a:spAutoFit/>
          </a:bodyPr>
          <a:lstStyle/>
          <a:p>
            <a:pPr marL="0" marR="0" lvl="0" indent="0" algn="l" defTabSz="103903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200" b="0" i="0" u="none" strike="noStrike" kern="1200" cap="none" spc="0" baseline="0" dirty="0">
                <a:solidFill>
                  <a:srgbClr val="000000"/>
                </a:solidFill>
                <a:uFillTx/>
                <a:latin typeface="Calibri"/>
              </a:rPr>
              <a:t>BAWC Palliative Care MCN </a:t>
            </a:r>
            <a:r>
              <a:rPr lang="en-GB" sz="1200" dirty="0">
                <a:solidFill>
                  <a:srgbClr val="000000"/>
                </a:solidFill>
                <a:latin typeface="Calibri"/>
              </a:rPr>
              <a:t>Jan 2021</a:t>
            </a:r>
            <a:endParaRPr lang="en-GB" sz="1200" b="0" i="0" u="none" strike="noStrike" kern="1200" cap="none" spc="0" baseline="0" dirty="0">
              <a:solidFill>
                <a:srgbClr val="000000"/>
              </a:solidFill>
              <a:uFillTx/>
              <a:latin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3">
    <p:spTree>
      <p:nvGrpSpPr>
        <p:cNvPr id="1" name=""/>
        <p:cNvGrpSpPr/>
        <p:nvPr/>
      </p:nvGrpSpPr>
      <p:grpSpPr>
        <a:xfrm>
          <a:off x="0" y="0"/>
          <a:ext cx="0" cy="0"/>
          <a:chOff x="0" y="0"/>
          <a:chExt cx="0" cy="0"/>
        </a:xfrm>
      </p:grpSpPr>
      <p:sp>
        <p:nvSpPr>
          <p:cNvPr id="2" name="Title 1"/>
          <p:cNvSpPr txBox="1">
            <a:spLocks noGrp="1"/>
          </p:cNvSpPr>
          <p:nvPr>
            <p:ph type="title"/>
          </p:nvPr>
        </p:nvSpPr>
        <p:spPr>
          <a:xfrm>
            <a:off x="531101" y="302803"/>
            <a:ext cx="8452292" cy="1260207"/>
          </a:xfrm>
        </p:spPr>
        <p:txBody>
          <a:bodyPr/>
          <a:lstStyle/>
          <a:p>
            <a:pPr lvl="0"/>
            <a:r>
              <a:rPr lang="en-GB" sz="2800"/>
              <a:t>SAFE OPIOID PRESCRIBING</a:t>
            </a:r>
            <a:br>
              <a:rPr lang="en-GB" sz="2800"/>
            </a:br>
            <a:r>
              <a:rPr lang="en-GB" sz="2800"/>
              <a:t>              converting from one opioid to another</a:t>
            </a:r>
            <a:br>
              <a:rPr lang="en-GB" sz="2800"/>
            </a:br>
            <a:endParaRPr lang="en-GB" sz="2800"/>
          </a:p>
        </p:txBody>
      </p:sp>
      <p:sp>
        <p:nvSpPr>
          <p:cNvPr id="3" name="Content Placeholder 2"/>
          <p:cNvSpPr txBox="1">
            <a:spLocks noGrp="1"/>
          </p:cNvSpPr>
          <p:nvPr>
            <p:ph idx="1"/>
          </p:nvPr>
        </p:nvSpPr>
        <p:spPr>
          <a:xfrm>
            <a:off x="531101" y="1764298"/>
            <a:ext cx="4779879" cy="4990081"/>
          </a:xfrm>
        </p:spPr>
        <p:txBody>
          <a:bodyPr/>
          <a:lstStyle/>
          <a:p>
            <a:pPr marL="0" lvl="0" indent="0">
              <a:lnSpc>
                <a:spcPct val="80000"/>
              </a:lnSpc>
              <a:spcBef>
                <a:spcPts val="300"/>
              </a:spcBef>
              <a:buNone/>
            </a:pPr>
            <a:r>
              <a:rPr lang="en-GB" sz="1100" dirty="0"/>
              <a:t>Morphine remains the first choice strong opioid in those who are not in renal failure and do not have a history of allergy or intolerance to the drug.</a:t>
            </a:r>
          </a:p>
          <a:p>
            <a:pPr marL="0" lvl="0" indent="0">
              <a:lnSpc>
                <a:spcPct val="80000"/>
              </a:lnSpc>
              <a:spcBef>
                <a:spcPts val="300"/>
              </a:spcBef>
              <a:buNone/>
            </a:pPr>
            <a:endParaRPr lang="en-GB" sz="1100" dirty="0"/>
          </a:p>
          <a:p>
            <a:pPr marL="0" lvl="0" indent="0">
              <a:lnSpc>
                <a:spcPct val="80000"/>
              </a:lnSpc>
              <a:spcBef>
                <a:spcPts val="300"/>
              </a:spcBef>
              <a:buNone/>
            </a:pPr>
            <a:r>
              <a:rPr lang="en-GB" sz="1100" dirty="0"/>
              <a:t> Sometimes, you will need to convert from one opioid to another – for instance because of adverse effects, or renal failure, or difficulty swallowing.  It is useful therefore to be able to work out equivalents for each opioid.</a:t>
            </a:r>
          </a:p>
          <a:p>
            <a:pPr marL="0" lvl="0" indent="0">
              <a:lnSpc>
                <a:spcPct val="80000"/>
              </a:lnSpc>
              <a:spcBef>
                <a:spcPts val="300"/>
              </a:spcBef>
              <a:buNone/>
            </a:pPr>
            <a:endParaRPr lang="en-GB" sz="1100" dirty="0"/>
          </a:p>
          <a:p>
            <a:pPr marL="0" lvl="0" indent="0">
              <a:lnSpc>
                <a:spcPct val="80000"/>
              </a:lnSpc>
              <a:spcBef>
                <a:spcPts val="300"/>
              </a:spcBef>
              <a:buNone/>
            </a:pPr>
            <a:r>
              <a:rPr lang="en-GB" sz="1100" dirty="0"/>
              <a:t>The chart shows you how to convert between opioids – but you need to be careful when you use it. Equianalgesic conversions should not be considered a simple straightforward calculation. Dose ranges are given where there is differing expert opinion or uncertainty. Significant 'inter/intra' patient variability exists depending on the selected opiate, dosage level, expected response, and extent of incomplete cross tolerance. It is always prudent to check calculations with another </a:t>
            </a:r>
            <a:r>
              <a:rPr lang="en-GB" sz="1100"/>
              <a:t>clinical colleague.</a:t>
            </a:r>
            <a:endParaRPr lang="en-GB" sz="1100" dirty="0"/>
          </a:p>
          <a:p>
            <a:pPr marL="0" lvl="0" indent="0">
              <a:lnSpc>
                <a:spcPct val="80000"/>
              </a:lnSpc>
              <a:spcBef>
                <a:spcPts val="300"/>
              </a:spcBef>
              <a:buNone/>
            </a:pPr>
            <a:endParaRPr lang="en-GB" sz="1100" dirty="0"/>
          </a:p>
          <a:p>
            <a:pPr marL="0" lvl="0" indent="0">
              <a:lnSpc>
                <a:spcPct val="80000"/>
              </a:lnSpc>
              <a:spcBef>
                <a:spcPts val="300"/>
              </a:spcBef>
              <a:buNone/>
            </a:pPr>
            <a:r>
              <a:rPr lang="en-GB" sz="1100" dirty="0"/>
              <a:t>Incomplete cross-tolerance relates to tolerance to a currently administered opiate that does not extend completely to other opioids. This will tend to lower the required dose of the second opioid. This incomplete cross-tolerance exists between all of the opioids and the estimated difference between any two opiates could vary widely. This points out the inherent dangers of using an equianalgesic table and the importance of viewing the tabulated data as approximations. Many experts recommend - depending on age and prior side effects - reducing the dose of the new opiate by up to 33-50% to account for this incomplete cross-tolerance.</a:t>
            </a:r>
          </a:p>
          <a:p>
            <a:pPr marL="0" lvl="0" indent="0">
              <a:lnSpc>
                <a:spcPct val="80000"/>
              </a:lnSpc>
              <a:spcBef>
                <a:spcPts val="300"/>
              </a:spcBef>
              <a:buNone/>
            </a:pPr>
            <a:endParaRPr lang="en-GB" sz="1100" dirty="0"/>
          </a:p>
          <a:p>
            <a:pPr marL="0" lvl="0" indent="0">
              <a:lnSpc>
                <a:spcPct val="80000"/>
              </a:lnSpc>
              <a:spcBef>
                <a:spcPts val="300"/>
              </a:spcBef>
              <a:buNone/>
            </a:pPr>
            <a:r>
              <a:rPr lang="en-GB" sz="1100" dirty="0"/>
              <a:t>Dose reductions of 50% should also be considered when switching in the following circumstances:</a:t>
            </a:r>
          </a:p>
          <a:p>
            <a:pPr>
              <a:lnSpc>
                <a:spcPct val="80000"/>
              </a:lnSpc>
              <a:spcBef>
                <a:spcPts val="300"/>
              </a:spcBef>
            </a:pPr>
            <a:r>
              <a:rPr lang="en-GB" sz="1100" dirty="0"/>
              <a:t> At morphine or equivalent doses of &gt;1g/24hr</a:t>
            </a:r>
          </a:p>
          <a:p>
            <a:pPr>
              <a:lnSpc>
                <a:spcPct val="80000"/>
              </a:lnSpc>
              <a:spcBef>
                <a:spcPts val="300"/>
              </a:spcBef>
            </a:pPr>
            <a:r>
              <a:rPr lang="en-GB" sz="1100" dirty="0"/>
              <a:t>In elderly or frail patients</a:t>
            </a:r>
          </a:p>
          <a:p>
            <a:pPr>
              <a:lnSpc>
                <a:spcPct val="80000"/>
              </a:lnSpc>
              <a:spcBef>
                <a:spcPts val="300"/>
              </a:spcBef>
            </a:pPr>
            <a:r>
              <a:rPr lang="en-GB" sz="1100" dirty="0"/>
              <a:t>Because of undesirable side effects </a:t>
            </a:r>
            <a:r>
              <a:rPr lang="en-GB" sz="1100" dirty="0" err="1"/>
              <a:t>eg</a:t>
            </a:r>
            <a:r>
              <a:rPr lang="en-GB" sz="1100" dirty="0"/>
              <a:t> delirium</a:t>
            </a:r>
          </a:p>
          <a:p>
            <a:pPr>
              <a:lnSpc>
                <a:spcPct val="80000"/>
              </a:lnSpc>
              <a:spcBef>
                <a:spcPts val="300"/>
              </a:spcBef>
            </a:pPr>
            <a:r>
              <a:rPr lang="en-GB" sz="1100" dirty="0"/>
              <a:t>When there has been a rapid escalation of the first opioid (possibly due to opioid-induced hyperalgesia</a:t>
            </a:r>
          </a:p>
          <a:p>
            <a:pPr marL="0" lvl="0" indent="0">
              <a:lnSpc>
                <a:spcPct val="80000"/>
              </a:lnSpc>
              <a:spcBef>
                <a:spcPts val="300"/>
              </a:spcBef>
              <a:buNone/>
            </a:pPr>
            <a:r>
              <a:rPr lang="en-GB" sz="1200" dirty="0"/>
              <a:t> </a:t>
            </a:r>
          </a:p>
          <a:p>
            <a:pPr lvl="0">
              <a:lnSpc>
                <a:spcPct val="80000"/>
              </a:lnSpc>
              <a:spcBef>
                <a:spcPts val="300"/>
              </a:spcBef>
            </a:pPr>
            <a:endParaRPr lang="en-GB" sz="1200" dirty="0"/>
          </a:p>
        </p:txBody>
      </p:sp>
      <p:pic>
        <p:nvPicPr>
          <p:cNvPr id="4" name="Picture 2"/>
          <p:cNvPicPr>
            <a:picLocks noChangeAspect="1"/>
          </p:cNvPicPr>
          <p:nvPr/>
        </p:nvPicPr>
        <p:blipFill>
          <a:blip r:embed="rId2"/>
          <a:srcRect/>
          <a:stretch>
            <a:fillRect/>
          </a:stretch>
        </p:blipFill>
        <p:spPr>
          <a:xfrm>
            <a:off x="8191304" y="252237"/>
            <a:ext cx="2085975" cy="1085850"/>
          </a:xfrm>
          <a:prstGeom prst="rect">
            <a:avLst/>
          </a:prstGeom>
          <a:noFill/>
          <a:ln>
            <a:noFill/>
          </a:ln>
        </p:spPr>
      </p:pic>
      <p:sp>
        <p:nvSpPr>
          <p:cNvPr id="5" name="Text Box 3"/>
          <p:cNvSpPr txBox="1"/>
          <p:nvPr/>
        </p:nvSpPr>
        <p:spPr>
          <a:xfrm>
            <a:off x="5382990" y="1764407"/>
            <a:ext cx="4778892" cy="4896547"/>
          </a:xfrm>
          <a:prstGeom prst="rect">
            <a:avLst/>
          </a:prstGeom>
          <a:solidFill>
            <a:srgbClr val="FFFFFF"/>
          </a:solidFill>
          <a:ln w="9528">
            <a:solidFill>
              <a:srgbClr val="000000"/>
            </a:solidFill>
            <a:prstDash val="solid"/>
            <a:miter/>
          </a:ln>
        </p:spPr>
        <p:txBody>
          <a:bodyPr vert="horz" wrap="square" lIns="91440" tIns="45720" rIns="91440" bIns="45720" anchor="t" anchorCtr="0" compatLnSpc="1"/>
          <a:lstStyle/>
          <a:p>
            <a:pPr marL="0" marR="0" lvl="0" indent="0" algn="l" defTabSz="914400" rtl="0" fontAlgn="auto" hangingPunct="1">
              <a:lnSpc>
                <a:spcPct val="100000"/>
              </a:lnSpc>
              <a:spcBef>
                <a:spcPts val="0"/>
              </a:spcBef>
              <a:spcAft>
                <a:spcPts val="1000"/>
              </a:spcAft>
              <a:buNone/>
              <a:tabLst/>
              <a:defRPr sz="1800" b="0" i="0" u="none" strike="noStrike" kern="0" cap="none" spc="0" baseline="0">
                <a:solidFill>
                  <a:srgbClr val="000000"/>
                </a:solidFill>
                <a:uFillTx/>
              </a:defRPr>
            </a:pPr>
            <a:r>
              <a:rPr lang="en-GB" sz="1100" b="1" i="0" u="none" strike="noStrike" kern="1200" cap="none" spc="0" baseline="0">
                <a:solidFill>
                  <a:srgbClr val="000000"/>
                </a:solidFill>
                <a:uFillTx/>
                <a:latin typeface="Calibri"/>
                <a:cs typeface="Arial" pitchFamily="34"/>
              </a:rPr>
              <a:t>                                      </a:t>
            </a:r>
            <a:r>
              <a:rPr lang="en-GB" sz="1200" b="1" i="0" u="none" strike="noStrike" kern="1200" cap="none" spc="0" baseline="0">
                <a:solidFill>
                  <a:srgbClr val="000000"/>
                </a:solidFill>
                <a:uFillTx/>
                <a:latin typeface="Calibri"/>
                <a:cs typeface="Arial" pitchFamily="34"/>
              </a:rPr>
              <a:t>HOW TO USE THIS CHART</a:t>
            </a:r>
            <a:r>
              <a:rPr lang="en-GB" sz="1200" b="0" i="0" u="none" strike="noStrike" kern="1200" cap="none" spc="0" baseline="0">
                <a:solidFill>
                  <a:srgbClr val="000000"/>
                </a:solidFill>
                <a:uFillTx/>
                <a:latin typeface="Calibri"/>
                <a:cs typeface="Arial" pitchFamily="34"/>
              </a:rPr>
              <a:t> </a:t>
            </a:r>
          </a:p>
          <a:p>
            <a:pPr marL="0" marR="0" lvl="0" indent="0" algn="l" defTabSz="914400" rtl="0" fontAlgn="auto" hangingPunct="1">
              <a:lnSpc>
                <a:spcPct val="100000"/>
              </a:lnSpc>
              <a:spcBef>
                <a:spcPts val="0"/>
              </a:spcBef>
              <a:spcAft>
                <a:spcPts val="1000"/>
              </a:spcAft>
              <a:buNone/>
              <a:tabLst/>
              <a:defRPr sz="1800" b="0" i="0" u="none" strike="noStrike" kern="0" cap="none" spc="0" baseline="0">
                <a:solidFill>
                  <a:srgbClr val="000000"/>
                </a:solidFill>
                <a:uFillTx/>
              </a:defRPr>
            </a:pPr>
            <a:r>
              <a:rPr lang="en-GB" sz="1200" b="0" i="0" u="none" strike="noStrike" kern="1200" cap="none" spc="0" baseline="0">
                <a:solidFill>
                  <a:srgbClr val="000000"/>
                </a:solidFill>
                <a:uFillTx/>
                <a:latin typeface="Calibri"/>
                <a:cs typeface="Arial" pitchFamily="34"/>
              </a:rPr>
              <a:t>If on morphine converting to another opioid:  </a:t>
            </a:r>
          </a:p>
          <a:p>
            <a:pPr marL="171450" marR="0" lvl="0" indent="-171450" algn="l" defTabSz="914400" rtl="0" fontAlgn="auto" hangingPunct="1">
              <a:lnSpc>
                <a:spcPct val="100000"/>
              </a:lnSpc>
              <a:spcBef>
                <a:spcPts val="0"/>
              </a:spcBef>
              <a:spcAft>
                <a:spcPts val="1000"/>
              </a:spcAft>
              <a:buSzPct val="100000"/>
              <a:buFont typeface="Arial" pitchFamily="34"/>
              <a:buChar char="•"/>
              <a:tabLst/>
              <a:defRPr sz="1800" b="0" i="0" u="none" strike="noStrike" kern="0" cap="none" spc="0" baseline="0">
                <a:solidFill>
                  <a:srgbClr val="000000"/>
                </a:solidFill>
                <a:uFillTx/>
              </a:defRPr>
            </a:pPr>
            <a:r>
              <a:rPr lang="en-GB" sz="1200" b="0" i="0" u="none" strike="noStrike" kern="1200" cap="none" spc="0" baseline="0">
                <a:solidFill>
                  <a:srgbClr val="000000"/>
                </a:solidFill>
                <a:uFillTx/>
                <a:latin typeface="Calibri"/>
                <a:cs typeface="Arial" pitchFamily="34"/>
              </a:rPr>
              <a:t>work out total dose of oral morphine in 24 hours</a:t>
            </a:r>
          </a:p>
          <a:p>
            <a:pPr marL="171450" marR="0" lvl="0" indent="-171450" algn="l" defTabSz="914400" rtl="0" fontAlgn="auto" hangingPunct="1">
              <a:lnSpc>
                <a:spcPct val="100000"/>
              </a:lnSpc>
              <a:spcBef>
                <a:spcPts val="0"/>
              </a:spcBef>
              <a:spcAft>
                <a:spcPts val="1000"/>
              </a:spcAft>
              <a:buSzPct val="100000"/>
              <a:buFont typeface="Arial" pitchFamily="34"/>
              <a:buChar char="•"/>
              <a:tabLst/>
              <a:defRPr sz="1800" b="0" i="0" u="none" strike="noStrike" kern="0" cap="none" spc="0" baseline="0">
                <a:solidFill>
                  <a:srgbClr val="000000"/>
                </a:solidFill>
                <a:uFillTx/>
              </a:defRPr>
            </a:pPr>
            <a:r>
              <a:rPr lang="en-GB" sz="1200" b="0" i="0" u="none" strike="noStrike" kern="1200" cap="none" spc="0" baseline="0">
                <a:solidFill>
                  <a:srgbClr val="000000"/>
                </a:solidFill>
                <a:uFillTx/>
                <a:latin typeface="Calibri"/>
                <a:cs typeface="Arial" pitchFamily="34"/>
              </a:rPr>
              <a:t>follow arrow to new opioid to be used </a:t>
            </a:r>
          </a:p>
          <a:p>
            <a:pPr marL="171450" marR="0" lvl="0" indent="-171450" algn="l" defTabSz="914400" rtl="0" fontAlgn="auto" hangingPunct="1">
              <a:lnSpc>
                <a:spcPct val="100000"/>
              </a:lnSpc>
              <a:spcBef>
                <a:spcPts val="0"/>
              </a:spcBef>
              <a:spcAft>
                <a:spcPts val="1000"/>
              </a:spcAft>
              <a:buSzPct val="100000"/>
              <a:buFont typeface="Arial" pitchFamily="34"/>
              <a:buChar char="•"/>
              <a:tabLst/>
              <a:defRPr sz="1800" b="0" i="0" u="none" strike="noStrike" kern="0" cap="none" spc="0" baseline="0">
                <a:solidFill>
                  <a:srgbClr val="000000"/>
                </a:solidFill>
                <a:uFillTx/>
              </a:defRPr>
            </a:pPr>
            <a:r>
              <a:rPr lang="en-GB" sz="1200" b="0" i="0" u="none" strike="noStrike" kern="1200" cap="none" spc="0" baseline="0">
                <a:solidFill>
                  <a:srgbClr val="000000"/>
                </a:solidFill>
                <a:uFillTx/>
                <a:latin typeface="Calibri"/>
                <a:cs typeface="Arial" pitchFamily="34"/>
              </a:rPr>
              <a:t>multiply or divide as instructed on arrow to get oral 24hr dose of new opioid.</a:t>
            </a:r>
          </a:p>
          <a:p>
            <a:pPr marL="0" marR="0" lvl="0" indent="0" algn="l" defTabSz="914400" rtl="0" fontAlgn="auto" hangingPunct="1">
              <a:lnSpc>
                <a:spcPct val="100000"/>
              </a:lnSpc>
              <a:spcBef>
                <a:spcPts val="0"/>
              </a:spcBef>
              <a:spcAft>
                <a:spcPts val="1000"/>
              </a:spcAft>
              <a:buNone/>
              <a:tabLst/>
              <a:defRPr sz="1800" b="0" i="0" u="none" strike="noStrike" kern="0" cap="none" spc="0" baseline="0">
                <a:solidFill>
                  <a:srgbClr val="000000"/>
                </a:solidFill>
                <a:uFillTx/>
              </a:defRPr>
            </a:pPr>
            <a:r>
              <a:rPr lang="en-GB" sz="1200" b="0" i="0" u="none" strike="noStrike" kern="1200" cap="none" spc="0" baseline="0">
                <a:solidFill>
                  <a:srgbClr val="000000"/>
                </a:solidFill>
                <a:uFillTx/>
                <a:latin typeface="Calibri"/>
                <a:cs typeface="Arial" pitchFamily="34"/>
              </a:rPr>
              <a:t>e.g </a:t>
            </a:r>
          </a:p>
          <a:p>
            <a:pPr marL="0" marR="0" lvl="0" indent="0" algn="l" defTabSz="914400" rtl="0" fontAlgn="auto" hangingPunct="1">
              <a:lnSpc>
                <a:spcPct val="100000"/>
              </a:lnSpc>
              <a:spcBef>
                <a:spcPts val="0"/>
              </a:spcBef>
              <a:spcAft>
                <a:spcPts val="1000"/>
              </a:spcAft>
              <a:buNone/>
              <a:tabLst/>
              <a:defRPr sz="1800" b="0" i="0" u="none" strike="noStrike" kern="0" cap="none" spc="0" baseline="0">
                <a:solidFill>
                  <a:srgbClr val="000000"/>
                </a:solidFill>
                <a:uFillTx/>
              </a:defRPr>
            </a:pPr>
            <a:r>
              <a:rPr lang="en-GB" sz="1200" b="0" i="0" u="none" strike="noStrike" kern="1200" cap="none" spc="0" baseline="0">
                <a:solidFill>
                  <a:srgbClr val="000000"/>
                </a:solidFill>
                <a:uFillTx/>
                <a:latin typeface="Calibri"/>
                <a:cs typeface="Arial" pitchFamily="34"/>
              </a:rPr>
              <a:t>MST continus 30mg bd = 60 mg of oral morphine per day – if using conversion factor of 2  = 30mg oral oxycodone per day = OxyContin 15mg bd </a:t>
            </a:r>
          </a:p>
          <a:p>
            <a:pPr marL="0" marR="0" lvl="0" indent="0" algn="l" defTabSz="914400" rtl="0" fontAlgn="auto" hangingPunct="1">
              <a:lnSpc>
                <a:spcPct val="100000"/>
              </a:lnSpc>
              <a:spcBef>
                <a:spcPts val="0"/>
              </a:spcBef>
              <a:spcAft>
                <a:spcPts val="1000"/>
              </a:spcAft>
              <a:buNone/>
              <a:tabLst/>
              <a:defRPr sz="1800" b="0" i="0" u="none" strike="noStrike" kern="0" cap="none" spc="0" baseline="0">
                <a:solidFill>
                  <a:srgbClr val="000000"/>
                </a:solidFill>
                <a:uFillTx/>
              </a:defRPr>
            </a:pPr>
            <a:r>
              <a:rPr lang="en-GB" sz="1200" b="0" i="0" u="none" strike="noStrike" kern="1200" cap="none" spc="0" baseline="0">
                <a:solidFill>
                  <a:srgbClr val="000000"/>
                </a:solidFill>
                <a:uFillTx/>
                <a:latin typeface="Calibri"/>
                <a:cs typeface="Arial" pitchFamily="34"/>
              </a:rPr>
              <a:t> If on another opioid</a:t>
            </a:r>
          </a:p>
          <a:p>
            <a:pPr marL="171450" marR="0" lvl="0" indent="-171450" algn="l" defTabSz="914400" rtl="0" fontAlgn="auto" hangingPunct="1">
              <a:lnSpc>
                <a:spcPct val="100000"/>
              </a:lnSpc>
              <a:spcBef>
                <a:spcPts val="0"/>
              </a:spcBef>
              <a:spcAft>
                <a:spcPts val="1000"/>
              </a:spcAft>
              <a:buSzPct val="100000"/>
              <a:buFont typeface="Arial" pitchFamily="34"/>
              <a:buChar char="•"/>
              <a:tabLst/>
              <a:defRPr sz="1800" b="0" i="0" u="none" strike="noStrike" kern="0" cap="none" spc="0" baseline="0">
                <a:solidFill>
                  <a:srgbClr val="000000"/>
                </a:solidFill>
                <a:uFillTx/>
              </a:defRPr>
            </a:pPr>
            <a:r>
              <a:rPr lang="en-GB" sz="1200" b="0" i="0" u="none" strike="noStrike" kern="1200" cap="none" spc="0" baseline="0">
                <a:solidFill>
                  <a:srgbClr val="000000"/>
                </a:solidFill>
                <a:uFillTx/>
                <a:latin typeface="Calibri"/>
                <a:cs typeface="Arial" pitchFamily="34"/>
              </a:rPr>
              <a:t>work out total dose in 24 hrs or patch strength</a:t>
            </a:r>
          </a:p>
          <a:p>
            <a:pPr marL="171450" marR="0" lvl="0" indent="-171450" algn="l" defTabSz="914400" rtl="0" fontAlgn="auto" hangingPunct="1">
              <a:lnSpc>
                <a:spcPct val="100000"/>
              </a:lnSpc>
              <a:spcBef>
                <a:spcPts val="0"/>
              </a:spcBef>
              <a:spcAft>
                <a:spcPts val="1000"/>
              </a:spcAft>
              <a:buSzPct val="100000"/>
              <a:buFont typeface="Arial" pitchFamily="34"/>
              <a:buChar char="•"/>
              <a:tabLst/>
              <a:defRPr sz="1800" b="0" i="0" u="none" strike="noStrike" kern="0" cap="none" spc="0" baseline="0">
                <a:solidFill>
                  <a:srgbClr val="000000"/>
                </a:solidFill>
                <a:uFillTx/>
              </a:defRPr>
            </a:pPr>
            <a:r>
              <a:rPr lang="en-GB" sz="1200" b="0" i="0" u="none" strike="noStrike" kern="1200" cap="none" spc="0" baseline="0">
                <a:solidFill>
                  <a:srgbClr val="000000"/>
                </a:solidFill>
                <a:uFillTx/>
                <a:latin typeface="Calibri"/>
                <a:cs typeface="Arial" pitchFamily="34"/>
              </a:rPr>
              <a:t>follow arrow to oral morphine</a:t>
            </a:r>
          </a:p>
          <a:p>
            <a:pPr marL="171450" marR="0" lvl="0" indent="-171450" algn="l" defTabSz="914400" rtl="0" fontAlgn="auto" hangingPunct="1">
              <a:lnSpc>
                <a:spcPct val="100000"/>
              </a:lnSpc>
              <a:spcBef>
                <a:spcPts val="0"/>
              </a:spcBef>
              <a:spcAft>
                <a:spcPts val="1000"/>
              </a:spcAft>
              <a:buSzPct val="100000"/>
              <a:buFont typeface="Arial" pitchFamily="34"/>
              <a:buChar char="•"/>
              <a:tabLst/>
              <a:defRPr sz="1800" b="0" i="0" u="none" strike="noStrike" kern="0" cap="none" spc="0" baseline="0">
                <a:solidFill>
                  <a:srgbClr val="000000"/>
                </a:solidFill>
                <a:uFillTx/>
              </a:defRPr>
            </a:pPr>
            <a:r>
              <a:rPr lang="en-GB" sz="1200" b="0" i="0" u="none" strike="noStrike" kern="1200" cap="none" spc="0" baseline="0">
                <a:solidFill>
                  <a:srgbClr val="000000"/>
                </a:solidFill>
                <a:uFillTx/>
                <a:latin typeface="Calibri"/>
                <a:cs typeface="Arial" pitchFamily="34"/>
              </a:rPr>
              <a:t>multiply or divide as instructed on arrow to give total dose of oral morphine in 24 hours</a:t>
            </a:r>
          </a:p>
          <a:p>
            <a:pPr marL="0" marR="0" lvl="0" indent="0" algn="l" defTabSz="914400" rtl="0" fontAlgn="auto" hangingPunct="1">
              <a:lnSpc>
                <a:spcPct val="100000"/>
              </a:lnSpc>
              <a:spcBef>
                <a:spcPts val="0"/>
              </a:spcBef>
              <a:spcAft>
                <a:spcPts val="1000"/>
              </a:spcAft>
              <a:buNone/>
              <a:tabLst/>
              <a:defRPr sz="1800" b="0" i="0" u="none" strike="noStrike" kern="0" cap="none" spc="0" baseline="0">
                <a:solidFill>
                  <a:srgbClr val="000000"/>
                </a:solidFill>
                <a:uFillTx/>
              </a:defRPr>
            </a:pPr>
            <a:r>
              <a:rPr lang="en-GB" sz="1200" b="0" i="0" u="none" strike="noStrike" kern="1200" cap="none" spc="0" baseline="0">
                <a:solidFill>
                  <a:srgbClr val="000000"/>
                </a:solidFill>
                <a:uFillTx/>
                <a:latin typeface="Calibri"/>
                <a:cs typeface="Arial" pitchFamily="34"/>
              </a:rPr>
              <a:t>e.g </a:t>
            </a:r>
          </a:p>
          <a:p>
            <a:pPr marL="0" marR="0" lvl="0" indent="0" algn="l" defTabSz="914400" rtl="0" fontAlgn="auto" hangingPunct="1">
              <a:lnSpc>
                <a:spcPct val="100000"/>
              </a:lnSpc>
              <a:spcBef>
                <a:spcPts val="0"/>
              </a:spcBef>
              <a:spcAft>
                <a:spcPts val="1000"/>
              </a:spcAft>
              <a:buNone/>
              <a:tabLst/>
              <a:defRPr sz="1800" b="0" i="0" u="none" strike="noStrike" kern="0" cap="none" spc="0" baseline="0">
                <a:solidFill>
                  <a:srgbClr val="000000"/>
                </a:solidFill>
                <a:uFillTx/>
              </a:defRPr>
            </a:pPr>
            <a:r>
              <a:rPr lang="en-GB" sz="1200" b="0" i="0" u="none" strike="noStrike" kern="1200" cap="none" spc="0" baseline="0">
                <a:solidFill>
                  <a:srgbClr val="000000"/>
                </a:solidFill>
                <a:uFillTx/>
                <a:latin typeface="Calibri"/>
                <a:cs typeface="Arial" pitchFamily="34"/>
              </a:rPr>
              <a:t>buprenorphine patch 10mcg/hr = 24 mg of oral morphine per day = 4mg morphine 4 hourly or between 10 and 15 mg bd of MST continus</a:t>
            </a:r>
          </a:p>
          <a:p>
            <a:pPr marL="0" marR="0" lvl="0" indent="0" algn="l"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endParaRPr lang="en-US" sz="1800" b="0" i="0" u="none" strike="noStrike" kern="1200" cap="none" spc="0" baseline="0">
              <a:solidFill>
                <a:srgbClr val="000000"/>
              </a:solidFill>
              <a:uFillTx/>
              <a:latin typeface="Arial" pitchFamily="34"/>
              <a:cs typeface="Arial" pitchFamily="34"/>
            </a:endParaRPr>
          </a:p>
        </p:txBody>
      </p:sp>
      <p:sp>
        <p:nvSpPr>
          <p:cNvPr id="6" name="TextBox 5"/>
          <p:cNvSpPr txBox="1"/>
          <p:nvPr/>
        </p:nvSpPr>
        <p:spPr>
          <a:xfrm>
            <a:off x="388167" y="6635154"/>
            <a:ext cx="9675440" cy="707886"/>
          </a:xfrm>
          <a:prstGeom prst="rect">
            <a:avLst/>
          </a:prstGeom>
          <a:noFill/>
          <a:ln>
            <a:noFill/>
          </a:ln>
        </p:spPr>
        <p:txBody>
          <a:bodyPr vert="horz" wrap="square" lIns="91440" tIns="45720" rIns="91440" bIns="45720" anchor="t" anchorCtr="0" compatLnSpc="1">
            <a:spAutoFit/>
          </a:bodyPr>
          <a:lstStyle/>
          <a:p>
            <a:pPr marL="0" marR="0" lvl="0" indent="0" algn="l" defTabSz="103903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000" b="0" i="0" u="none" strike="noStrike" kern="1200" cap="none" spc="0" baseline="0" dirty="0">
                <a:solidFill>
                  <a:srgbClr val="000000"/>
                </a:solidFill>
                <a:uFillTx/>
                <a:latin typeface="Calibri"/>
              </a:rPr>
              <a:t>Produced based on guidance in Twycross and Wilcock. Palliative Care Formulary 7</a:t>
            </a:r>
            <a:r>
              <a:rPr lang="en-GB" sz="1000" b="0" i="0" u="none" strike="noStrike" kern="1200" cap="none" spc="0" baseline="30000" dirty="0">
                <a:solidFill>
                  <a:srgbClr val="000000"/>
                </a:solidFill>
                <a:uFillTx/>
                <a:latin typeface="Calibri"/>
              </a:rPr>
              <a:t>th</a:t>
            </a:r>
            <a:r>
              <a:rPr lang="en-GB" sz="1000" b="0" i="0" u="none" strike="noStrike" kern="1200" cap="none" spc="0" baseline="0" dirty="0">
                <a:solidFill>
                  <a:srgbClr val="000000"/>
                </a:solidFill>
                <a:uFillTx/>
                <a:latin typeface="Calibri"/>
              </a:rPr>
              <a:t> Edition </a:t>
            </a:r>
          </a:p>
          <a:p>
            <a:pPr marL="0" marR="0" lvl="0" indent="0" algn="l" defTabSz="103903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000" b="0" i="0" u="none" strike="noStrike" kern="1200" cap="none" spc="0" baseline="0" dirty="0">
                <a:solidFill>
                  <a:srgbClr val="000000"/>
                </a:solidFill>
                <a:uFillTx/>
                <a:latin typeface="Calibri"/>
              </a:rPr>
              <a:t>Bradford, Airedale, Wharfedale &amp; Craven Palliative Care MCN</a:t>
            </a:r>
          </a:p>
          <a:p>
            <a:pPr marL="0" marR="0" lvl="0" indent="0" algn="l" defTabSz="103903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000" dirty="0">
                <a:solidFill>
                  <a:srgbClr val="000000"/>
                </a:solidFill>
                <a:latin typeface="Calibri"/>
              </a:rPr>
              <a:t>Jan 2021</a:t>
            </a:r>
            <a:endParaRPr lang="en-GB" sz="1000" b="0" i="0" u="none" strike="noStrike" kern="1200" cap="none" spc="0" baseline="0" dirty="0">
              <a:solidFill>
                <a:srgbClr val="000000"/>
              </a:solidFill>
              <a:uFillTx/>
              <a:latin typeface="Calibri"/>
            </a:endParaRPr>
          </a:p>
          <a:p>
            <a:pPr marL="0" marR="0" lvl="0" indent="0" algn="l" defTabSz="103903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GB" sz="1000" b="0" i="0" u="none" strike="noStrike" kern="1200" cap="none" spc="0" baseline="0" dirty="0">
                <a:solidFill>
                  <a:srgbClr val="000000"/>
                </a:solidFill>
                <a:uFillTx/>
                <a:latin typeface="Calibri"/>
              </a:rPr>
              <a:t>Review Jan 2024</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842</TotalTime>
  <Words>620</Words>
  <Application>Microsoft Office PowerPoint</Application>
  <PresentationFormat>Custom</PresentationFormat>
  <Paragraphs>71</Paragraphs>
  <Slides>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vt:i4>
      </vt:variant>
    </vt:vector>
  </HeadingPairs>
  <TitlesOfParts>
    <vt:vector size="6" baseType="lpstr">
      <vt:lpstr>Arial</vt:lpstr>
      <vt:lpstr>Calibri</vt:lpstr>
      <vt:lpstr>Cambria</vt:lpstr>
      <vt:lpstr>Office Theme</vt:lpstr>
      <vt:lpstr>PowerPoint Presentation</vt:lpstr>
      <vt:lpstr>SAFE OPIOID PRESCRIBING               converting from one opioid to another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Elizabeth Price</dc:creator>
  <cp:lastModifiedBy>Ramesh Mehay</cp:lastModifiedBy>
  <cp:revision>18</cp:revision>
  <cp:lastPrinted>2018-05-04T13:14:48Z</cp:lastPrinted>
  <dcterms:created xsi:type="dcterms:W3CDTF">2018-05-04T06:03:39Z</dcterms:created>
  <dcterms:modified xsi:type="dcterms:W3CDTF">2021-04-16T13:26:13Z</dcterms:modified>
</cp:coreProperties>
</file>