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83" r:id="rId3"/>
    <p:sldId id="284" r:id="rId4"/>
    <p:sldId id="258" r:id="rId5"/>
    <p:sldId id="259" r:id="rId6"/>
    <p:sldId id="288" r:id="rId7"/>
    <p:sldId id="276" r:id="rId8"/>
    <p:sldId id="281" r:id="rId9"/>
    <p:sldId id="277" r:id="rId10"/>
    <p:sldId id="278" r:id="rId11"/>
    <p:sldId id="279" r:id="rId12"/>
    <p:sldId id="280" r:id="rId13"/>
    <p:sldId id="282" r:id="rId14"/>
    <p:sldId id="269" r:id="rId15"/>
    <p:sldId id="267" r:id="rId16"/>
    <p:sldId id="268" r:id="rId17"/>
    <p:sldId id="270" r:id="rId18"/>
    <p:sldId id="275" r:id="rId19"/>
    <p:sldId id="263" r:id="rId20"/>
    <p:sldId id="285" r:id="rId21"/>
    <p:sldId id="287" r:id="rId22"/>
    <p:sldId id="28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72509" autoAdjust="0"/>
  </p:normalViewPr>
  <p:slideViewPr>
    <p:cSldViewPr snapToGrid="0">
      <p:cViewPr varScale="1">
        <p:scale>
          <a:sx n="82" d="100"/>
          <a:sy n="82" d="100"/>
        </p:scale>
        <p:origin x="142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3C51F0-8C12-4855-881D-B3A4736B499D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F78EF8FF-7450-4CE5-AB23-7ED8E919E3B2}">
      <dgm:prSet phldrT="[Text]" custT="1"/>
      <dgm:spPr/>
      <dgm:t>
        <a:bodyPr/>
        <a:lstStyle/>
        <a:p>
          <a:r>
            <a:rPr lang="en-GB" sz="1800" b="1" dirty="0"/>
            <a:t>Abdominal pain</a:t>
          </a:r>
        </a:p>
      </dgm:t>
    </dgm:pt>
    <dgm:pt modelId="{D5488835-B820-4150-B02D-80FC864871EB}" type="parTrans" cxnId="{0F2648B1-B37A-4C76-BC1D-A9691CE9F6FA}">
      <dgm:prSet/>
      <dgm:spPr/>
      <dgm:t>
        <a:bodyPr/>
        <a:lstStyle/>
        <a:p>
          <a:endParaRPr lang="en-GB"/>
        </a:p>
      </dgm:t>
    </dgm:pt>
    <dgm:pt modelId="{DA08D53D-B313-4305-B738-64EC4F844E6C}" type="sibTrans" cxnId="{0F2648B1-B37A-4C76-BC1D-A9691CE9F6FA}">
      <dgm:prSet/>
      <dgm:spPr/>
      <dgm:t>
        <a:bodyPr/>
        <a:lstStyle/>
        <a:p>
          <a:endParaRPr lang="en-GB"/>
        </a:p>
      </dgm:t>
    </dgm:pt>
    <dgm:pt modelId="{826B7154-C2F9-437A-B6B3-4922EFC57A17}">
      <dgm:prSet phldrT="[Text]" custT="1"/>
      <dgm:spPr/>
      <dgm:t>
        <a:bodyPr/>
        <a:lstStyle/>
        <a:p>
          <a:r>
            <a:rPr lang="en-GB" sz="1200" dirty="0"/>
            <a:t>Tired all the time</a:t>
          </a:r>
        </a:p>
      </dgm:t>
    </dgm:pt>
    <dgm:pt modelId="{98AB7628-3998-403F-8B0E-9015B3671DD5}" type="parTrans" cxnId="{AC8C5432-1A06-477D-9ED2-737EBEFEDF7E}">
      <dgm:prSet/>
      <dgm:spPr/>
      <dgm:t>
        <a:bodyPr/>
        <a:lstStyle/>
        <a:p>
          <a:endParaRPr lang="en-GB"/>
        </a:p>
      </dgm:t>
    </dgm:pt>
    <dgm:pt modelId="{D75EB5C3-70AB-455A-B179-BDD9AEF0A290}" type="sibTrans" cxnId="{AC8C5432-1A06-477D-9ED2-737EBEFEDF7E}">
      <dgm:prSet/>
      <dgm:spPr/>
      <dgm:t>
        <a:bodyPr/>
        <a:lstStyle/>
        <a:p>
          <a:endParaRPr lang="en-GB"/>
        </a:p>
      </dgm:t>
    </dgm:pt>
    <dgm:pt modelId="{399F6788-8B6F-4880-AE81-F879656C35D8}">
      <dgm:prSet phldrT="[Text]" custT="1"/>
      <dgm:spPr/>
      <dgm:t>
        <a:bodyPr/>
        <a:lstStyle/>
        <a:p>
          <a:r>
            <a:rPr lang="en-GB" sz="1200" dirty="0"/>
            <a:t>Constipation</a:t>
          </a:r>
        </a:p>
      </dgm:t>
    </dgm:pt>
    <dgm:pt modelId="{B128E696-1E3B-4BAA-98F7-149672795F16}" type="parTrans" cxnId="{4DFD3C3A-00A2-45BE-8644-11A0143FDC46}">
      <dgm:prSet/>
      <dgm:spPr/>
      <dgm:t>
        <a:bodyPr/>
        <a:lstStyle/>
        <a:p>
          <a:endParaRPr lang="en-GB"/>
        </a:p>
      </dgm:t>
    </dgm:pt>
    <dgm:pt modelId="{AAC91B97-CBA7-4E8D-954A-5F88DB5BCF9E}" type="sibTrans" cxnId="{4DFD3C3A-00A2-45BE-8644-11A0143FDC46}">
      <dgm:prSet/>
      <dgm:spPr/>
      <dgm:t>
        <a:bodyPr/>
        <a:lstStyle/>
        <a:p>
          <a:endParaRPr lang="en-GB"/>
        </a:p>
      </dgm:t>
    </dgm:pt>
    <dgm:pt modelId="{B4CC91E0-8A40-4265-8242-B295DD7EEAB7}">
      <dgm:prSet phldrT="[Text]" custT="1"/>
      <dgm:spPr/>
      <dgm:t>
        <a:bodyPr/>
        <a:lstStyle/>
        <a:p>
          <a:r>
            <a:rPr lang="en-GB" sz="1800" b="1" dirty="0"/>
            <a:t>Known Problems</a:t>
          </a:r>
        </a:p>
      </dgm:t>
    </dgm:pt>
    <dgm:pt modelId="{D599BF8E-DC1C-4F99-A375-942FB543AC5D}" type="parTrans" cxnId="{6C0038CA-8E5A-4B17-A33A-F0416BA22A6A}">
      <dgm:prSet/>
      <dgm:spPr/>
      <dgm:t>
        <a:bodyPr/>
        <a:lstStyle/>
        <a:p>
          <a:endParaRPr lang="en-GB"/>
        </a:p>
      </dgm:t>
    </dgm:pt>
    <dgm:pt modelId="{050C62E6-6EBC-4206-AF31-C033A4C3B888}" type="sibTrans" cxnId="{6C0038CA-8E5A-4B17-A33A-F0416BA22A6A}">
      <dgm:prSet/>
      <dgm:spPr/>
      <dgm:t>
        <a:bodyPr/>
        <a:lstStyle/>
        <a:p>
          <a:endParaRPr lang="en-GB"/>
        </a:p>
      </dgm:t>
    </dgm:pt>
    <dgm:pt modelId="{A794DB09-0204-4C6F-8F43-9EF2618DAD26}">
      <dgm:prSet phldrT="[Text]"/>
      <dgm:spPr/>
      <dgm:t>
        <a:bodyPr/>
        <a:lstStyle/>
        <a:p>
          <a:r>
            <a:rPr lang="en-GB" dirty="0"/>
            <a:t>Diabetes – poorly controlled</a:t>
          </a:r>
        </a:p>
      </dgm:t>
    </dgm:pt>
    <dgm:pt modelId="{44E12B40-B119-4F6F-850B-DF7AC7CFF627}" type="parTrans" cxnId="{5DB0A96D-2A17-4237-9115-74390577718E}">
      <dgm:prSet/>
      <dgm:spPr/>
      <dgm:t>
        <a:bodyPr/>
        <a:lstStyle/>
        <a:p>
          <a:endParaRPr lang="en-GB"/>
        </a:p>
      </dgm:t>
    </dgm:pt>
    <dgm:pt modelId="{781EDFE9-1ADB-4B8B-A30E-85886782C4B2}" type="sibTrans" cxnId="{5DB0A96D-2A17-4237-9115-74390577718E}">
      <dgm:prSet/>
      <dgm:spPr/>
      <dgm:t>
        <a:bodyPr/>
        <a:lstStyle/>
        <a:p>
          <a:endParaRPr lang="en-GB"/>
        </a:p>
      </dgm:t>
    </dgm:pt>
    <dgm:pt modelId="{6E19E5AA-9D91-4AD2-AD69-E6AC7239DCEF}">
      <dgm:prSet phldrT="[Text]"/>
      <dgm:spPr/>
      <dgm:t>
        <a:bodyPr/>
        <a:lstStyle/>
        <a:p>
          <a:r>
            <a:rPr lang="en-GB" dirty="0"/>
            <a:t>Spondylosis and disc disease</a:t>
          </a:r>
        </a:p>
      </dgm:t>
    </dgm:pt>
    <dgm:pt modelId="{CF93F158-0BBA-405A-A857-9326B62D866C}" type="parTrans" cxnId="{7EAE33FD-F898-482C-9D96-37D0F4C511E2}">
      <dgm:prSet/>
      <dgm:spPr/>
      <dgm:t>
        <a:bodyPr/>
        <a:lstStyle/>
        <a:p>
          <a:endParaRPr lang="en-GB"/>
        </a:p>
      </dgm:t>
    </dgm:pt>
    <dgm:pt modelId="{29C63E60-9A4C-487F-826E-BC1DD81B87DA}" type="sibTrans" cxnId="{7EAE33FD-F898-482C-9D96-37D0F4C511E2}">
      <dgm:prSet/>
      <dgm:spPr/>
      <dgm:t>
        <a:bodyPr/>
        <a:lstStyle/>
        <a:p>
          <a:endParaRPr lang="en-GB"/>
        </a:p>
      </dgm:t>
    </dgm:pt>
    <dgm:pt modelId="{911CAFDB-EAA8-4158-91EE-A008EB90F25B}">
      <dgm:prSet phldrT="[Text]" custT="1"/>
      <dgm:spPr/>
      <dgm:t>
        <a:bodyPr/>
        <a:lstStyle/>
        <a:p>
          <a:r>
            <a:rPr lang="en-GB" sz="2000" b="1" dirty="0"/>
            <a:t>Could this be cancer?  </a:t>
          </a:r>
        </a:p>
      </dgm:t>
    </dgm:pt>
    <dgm:pt modelId="{F0906D51-B744-4EB1-AD20-3FB80F613CA9}" type="parTrans" cxnId="{329E1265-C636-41F1-9672-BDF06BE6DB1C}">
      <dgm:prSet/>
      <dgm:spPr/>
      <dgm:t>
        <a:bodyPr/>
        <a:lstStyle/>
        <a:p>
          <a:endParaRPr lang="en-GB"/>
        </a:p>
      </dgm:t>
    </dgm:pt>
    <dgm:pt modelId="{BB6756ED-A3A5-4F00-B246-995203261D6B}" type="sibTrans" cxnId="{329E1265-C636-41F1-9672-BDF06BE6DB1C}">
      <dgm:prSet/>
      <dgm:spPr/>
      <dgm:t>
        <a:bodyPr/>
        <a:lstStyle/>
        <a:p>
          <a:endParaRPr lang="en-GB"/>
        </a:p>
      </dgm:t>
    </dgm:pt>
    <dgm:pt modelId="{94D29B8A-A465-47B3-9772-6C5838674340}">
      <dgm:prSet phldrT="[Text]"/>
      <dgm:spPr/>
      <dgm:t>
        <a:bodyPr/>
        <a:lstStyle/>
        <a:p>
          <a:r>
            <a:rPr lang="en-GB" dirty="0"/>
            <a:t>Side of effects of TCA</a:t>
          </a:r>
        </a:p>
      </dgm:t>
    </dgm:pt>
    <dgm:pt modelId="{8C17A0A8-A1BB-406B-85EC-2D7918E3DE9E}" type="parTrans" cxnId="{5A880792-E9E9-4085-8B02-7F8419022853}">
      <dgm:prSet/>
      <dgm:spPr/>
      <dgm:t>
        <a:bodyPr/>
        <a:lstStyle/>
        <a:p>
          <a:endParaRPr lang="en-GB"/>
        </a:p>
      </dgm:t>
    </dgm:pt>
    <dgm:pt modelId="{C2934581-FCAA-44DA-AF81-6DC748C7B91A}" type="sibTrans" cxnId="{5A880792-E9E9-4085-8B02-7F8419022853}">
      <dgm:prSet/>
      <dgm:spPr/>
      <dgm:t>
        <a:bodyPr/>
        <a:lstStyle/>
        <a:p>
          <a:endParaRPr lang="en-GB"/>
        </a:p>
      </dgm:t>
    </dgm:pt>
    <dgm:pt modelId="{354C5AA9-1606-4895-8E2C-00ED75A615D5}">
      <dgm:prSet phldrT="[Text]"/>
      <dgm:spPr/>
      <dgm:t>
        <a:bodyPr/>
        <a:lstStyle/>
        <a:p>
          <a:r>
            <a:rPr lang="en-GB" dirty="0"/>
            <a:t>Diverticulitis</a:t>
          </a:r>
        </a:p>
      </dgm:t>
    </dgm:pt>
    <dgm:pt modelId="{35EFA5AD-CDFA-40E8-9FBC-FBEB32F03CF2}" type="parTrans" cxnId="{F8434CE9-3707-488D-A929-F9A991A334E9}">
      <dgm:prSet/>
      <dgm:spPr/>
      <dgm:t>
        <a:bodyPr/>
        <a:lstStyle/>
        <a:p>
          <a:endParaRPr lang="en-GB"/>
        </a:p>
      </dgm:t>
    </dgm:pt>
    <dgm:pt modelId="{793551C6-A7EA-4F5D-A462-377812EEDB2B}" type="sibTrans" cxnId="{F8434CE9-3707-488D-A929-F9A991A334E9}">
      <dgm:prSet/>
      <dgm:spPr/>
      <dgm:t>
        <a:bodyPr/>
        <a:lstStyle/>
        <a:p>
          <a:endParaRPr lang="en-GB"/>
        </a:p>
      </dgm:t>
    </dgm:pt>
    <dgm:pt modelId="{6DE1A97E-29E0-4A0F-8028-1B7683ACCC48}">
      <dgm:prSet phldrT="[Text]" custT="1"/>
      <dgm:spPr/>
      <dgm:t>
        <a:bodyPr/>
        <a:lstStyle/>
        <a:p>
          <a:r>
            <a:rPr lang="en-GB" sz="1200" dirty="0"/>
            <a:t>Dry skin</a:t>
          </a:r>
        </a:p>
      </dgm:t>
    </dgm:pt>
    <dgm:pt modelId="{DCB0BBAE-F57C-4688-90F7-DCBA8513E90D}" type="parTrans" cxnId="{66512EB1-B239-424B-A991-4510784CB2F8}">
      <dgm:prSet/>
      <dgm:spPr/>
      <dgm:t>
        <a:bodyPr/>
        <a:lstStyle/>
        <a:p>
          <a:endParaRPr lang="en-GB"/>
        </a:p>
      </dgm:t>
    </dgm:pt>
    <dgm:pt modelId="{71F4AA72-947E-42F2-8D08-4DAF90EDC035}" type="sibTrans" cxnId="{66512EB1-B239-424B-A991-4510784CB2F8}">
      <dgm:prSet/>
      <dgm:spPr/>
      <dgm:t>
        <a:bodyPr/>
        <a:lstStyle/>
        <a:p>
          <a:endParaRPr lang="en-GB"/>
        </a:p>
      </dgm:t>
    </dgm:pt>
    <dgm:pt modelId="{7120FB8A-6F07-493C-AABB-923A5E220C89}">
      <dgm:prSet phldrT="[Text]" custT="1"/>
      <dgm:spPr/>
      <dgm:t>
        <a:bodyPr/>
        <a:lstStyle/>
        <a:p>
          <a:r>
            <a:rPr lang="en-GB" sz="1200" dirty="0"/>
            <a:t>nausea</a:t>
          </a:r>
        </a:p>
      </dgm:t>
    </dgm:pt>
    <dgm:pt modelId="{CC4F6626-FFBD-4374-B20B-8B9780AEFB5F}" type="parTrans" cxnId="{B3C7AA0B-787B-487E-93DB-A101CB740B85}">
      <dgm:prSet/>
      <dgm:spPr/>
      <dgm:t>
        <a:bodyPr/>
        <a:lstStyle/>
        <a:p>
          <a:endParaRPr lang="en-GB"/>
        </a:p>
      </dgm:t>
    </dgm:pt>
    <dgm:pt modelId="{D8819FF8-F7BA-46BA-B825-B2FFF1C63E93}" type="sibTrans" cxnId="{B3C7AA0B-787B-487E-93DB-A101CB740B85}">
      <dgm:prSet/>
      <dgm:spPr/>
      <dgm:t>
        <a:bodyPr/>
        <a:lstStyle/>
        <a:p>
          <a:endParaRPr lang="en-GB"/>
        </a:p>
      </dgm:t>
    </dgm:pt>
    <dgm:pt modelId="{192A8183-1B13-4B45-BB1A-C27C3A816170}">
      <dgm:prSet phldrT="[Text]" custT="1"/>
      <dgm:spPr/>
      <dgm:t>
        <a:bodyPr/>
        <a:lstStyle/>
        <a:p>
          <a:r>
            <a:rPr lang="en-GB" sz="1200" dirty="0"/>
            <a:t>Obesity </a:t>
          </a:r>
        </a:p>
      </dgm:t>
    </dgm:pt>
    <dgm:pt modelId="{87585917-63C4-4C11-BC7C-C937F43F4E33}" type="parTrans" cxnId="{908DB682-66FA-4C5B-8403-F731F6233B21}">
      <dgm:prSet/>
      <dgm:spPr/>
      <dgm:t>
        <a:bodyPr/>
        <a:lstStyle/>
        <a:p>
          <a:endParaRPr lang="en-GB"/>
        </a:p>
      </dgm:t>
    </dgm:pt>
    <dgm:pt modelId="{AF026CBA-EABF-4747-81CE-57BB7A0FC103}" type="sibTrans" cxnId="{908DB682-66FA-4C5B-8403-F731F6233B21}">
      <dgm:prSet/>
      <dgm:spPr/>
      <dgm:t>
        <a:bodyPr/>
        <a:lstStyle/>
        <a:p>
          <a:endParaRPr lang="en-GB"/>
        </a:p>
      </dgm:t>
    </dgm:pt>
    <dgm:pt modelId="{D5DAEC9A-9AFB-4ED4-9100-C372A19BADDC}">
      <dgm:prSet phldrT="[Text]"/>
      <dgm:spPr/>
      <dgm:t>
        <a:bodyPr/>
        <a:lstStyle/>
        <a:p>
          <a:r>
            <a:rPr lang="en-GB" dirty="0"/>
            <a:t>Neuropathic chronic  pain</a:t>
          </a:r>
        </a:p>
      </dgm:t>
    </dgm:pt>
    <dgm:pt modelId="{B7A2BA86-89EC-4E47-87AD-22564F614D08}" type="parTrans" cxnId="{AAB79037-BDB3-4708-BE85-F8D31987E83F}">
      <dgm:prSet/>
      <dgm:spPr/>
      <dgm:t>
        <a:bodyPr/>
        <a:lstStyle/>
        <a:p>
          <a:endParaRPr lang="en-GB"/>
        </a:p>
      </dgm:t>
    </dgm:pt>
    <dgm:pt modelId="{959B92A8-AFEE-40C7-88D6-B03EA0349DE3}" type="sibTrans" cxnId="{AAB79037-BDB3-4708-BE85-F8D31987E83F}">
      <dgm:prSet/>
      <dgm:spPr/>
      <dgm:t>
        <a:bodyPr/>
        <a:lstStyle/>
        <a:p>
          <a:endParaRPr lang="en-GB"/>
        </a:p>
      </dgm:t>
    </dgm:pt>
    <dgm:pt modelId="{6D682AD5-A2E8-43FE-BA7E-8DF30E86C361}">
      <dgm:prSet phldrT="[Text]"/>
      <dgm:spPr/>
      <dgm:t>
        <a:bodyPr/>
        <a:lstStyle/>
        <a:p>
          <a:r>
            <a:rPr lang="en-GB" dirty="0"/>
            <a:t>Unemployed</a:t>
          </a:r>
        </a:p>
      </dgm:t>
    </dgm:pt>
    <dgm:pt modelId="{382C1458-9171-4B7A-B856-1A658560A596}" type="parTrans" cxnId="{4DD747BE-E0C6-4827-9E13-22FBF49BCBFD}">
      <dgm:prSet/>
      <dgm:spPr/>
      <dgm:t>
        <a:bodyPr/>
        <a:lstStyle/>
        <a:p>
          <a:endParaRPr lang="en-GB"/>
        </a:p>
      </dgm:t>
    </dgm:pt>
    <dgm:pt modelId="{89941C1E-4EB8-4657-BD51-6620E4173E4E}" type="sibTrans" cxnId="{4DD747BE-E0C6-4827-9E13-22FBF49BCBFD}">
      <dgm:prSet/>
      <dgm:spPr/>
      <dgm:t>
        <a:bodyPr/>
        <a:lstStyle/>
        <a:p>
          <a:endParaRPr lang="en-GB"/>
        </a:p>
      </dgm:t>
    </dgm:pt>
    <dgm:pt modelId="{2551DEB7-99EF-4FB2-87F0-43E7323E4B00}">
      <dgm:prSet phldrT="[Text]"/>
      <dgm:spPr/>
      <dgm:t>
        <a:bodyPr/>
        <a:lstStyle/>
        <a:p>
          <a:r>
            <a:rPr lang="en-GB" dirty="0"/>
            <a:t>Smoker</a:t>
          </a:r>
        </a:p>
      </dgm:t>
    </dgm:pt>
    <dgm:pt modelId="{220F9CAF-CCF8-42EC-9747-5690C2B337F0}" type="parTrans" cxnId="{D805C24B-12E8-4FC4-A526-3A5F2E24110E}">
      <dgm:prSet/>
      <dgm:spPr/>
      <dgm:t>
        <a:bodyPr/>
        <a:lstStyle/>
        <a:p>
          <a:endParaRPr lang="en-GB"/>
        </a:p>
      </dgm:t>
    </dgm:pt>
    <dgm:pt modelId="{E635BFDC-43C1-484A-A3E3-4EB9E4B956AD}" type="sibTrans" cxnId="{D805C24B-12E8-4FC4-A526-3A5F2E24110E}">
      <dgm:prSet/>
      <dgm:spPr/>
      <dgm:t>
        <a:bodyPr/>
        <a:lstStyle/>
        <a:p>
          <a:endParaRPr lang="en-GB"/>
        </a:p>
      </dgm:t>
    </dgm:pt>
    <dgm:pt modelId="{FFF46CAE-4588-48EE-8CE6-747FA45E240C}">
      <dgm:prSet phldrT="[Text]"/>
      <dgm:spPr/>
      <dgm:t>
        <a:bodyPr/>
        <a:lstStyle/>
        <a:p>
          <a:endParaRPr lang="en-GB" dirty="0"/>
        </a:p>
      </dgm:t>
    </dgm:pt>
    <dgm:pt modelId="{92962471-C3FA-4669-B578-A22E7BA7D244}" type="parTrans" cxnId="{E6332009-3BCE-46B4-8158-4E123B0DBE45}">
      <dgm:prSet/>
      <dgm:spPr/>
      <dgm:t>
        <a:bodyPr/>
        <a:lstStyle/>
        <a:p>
          <a:endParaRPr lang="en-GB"/>
        </a:p>
      </dgm:t>
    </dgm:pt>
    <dgm:pt modelId="{54713949-2999-4F00-9C16-933FE5584A7F}" type="sibTrans" cxnId="{E6332009-3BCE-46B4-8158-4E123B0DBE45}">
      <dgm:prSet/>
      <dgm:spPr/>
      <dgm:t>
        <a:bodyPr/>
        <a:lstStyle/>
        <a:p>
          <a:endParaRPr lang="en-GB"/>
        </a:p>
      </dgm:t>
    </dgm:pt>
    <dgm:pt modelId="{C76847CB-D7FF-41CD-A3F3-F5B1640C5E5F}">
      <dgm:prSet phldrT="[Text]"/>
      <dgm:spPr/>
      <dgm:t>
        <a:bodyPr/>
        <a:lstStyle/>
        <a:p>
          <a:endParaRPr lang="en-GB" sz="800" dirty="0"/>
        </a:p>
      </dgm:t>
    </dgm:pt>
    <dgm:pt modelId="{6A3FE204-A341-4EDE-A5C6-8C42997FB93B}" type="parTrans" cxnId="{D2E1FFAD-FB57-4F9A-BB17-50785368E7AB}">
      <dgm:prSet/>
      <dgm:spPr/>
      <dgm:t>
        <a:bodyPr/>
        <a:lstStyle/>
        <a:p>
          <a:endParaRPr lang="en-GB"/>
        </a:p>
      </dgm:t>
    </dgm:pt>
    <dgm:pt modelId="{899428BA-1A91-4FFD-92FE-44C63F78FE16}" type="sibTrans" cxnId="{D2E1FFAD-FB57-4F9A-BB17-50785368E7AB}">
      <dgm:prSet/>
      <dgm:spPr/>
      <dgm:t>
        <a:bodyPr/>
        <a:lstStyle/>
        <a:p>
          <a:endParaRPr lang="en-GB"/>
        </a:p>
      </dgm:t>
    </dgm:pt>
    <dgm:pt modelId="{3C752444-E34F-403B-95D1-0DEDE3703507}">
      <dgm:prSet phldrT="[Text]"/>
      <dgm:spPr/>
      <dgm:t>
        <a:bodyPr/>
        <a:lstStyle/>
        <a:p>
          <a:r>
            <a:rPr lang="en-GB" dirty="0"/>
            <a:t>Hypertension</a:t>
          </a:r>
        </a:p>
      </dgm:t>
    </dgm:pt>
    <dgm:pt modelId="{47CFF09B-58E2-49E8-B0AF-3D8BD51A0FFE}" type="parTrans" cxnId="{2B7425FF-BD45-43E0-8EF5-EB2CAF3C2B58}">
      <dgm:prSet/>
      <dgm:spPr/>
      <dgm:t>
        <a:bodyPr/>
        <a:lstStyle/>
        <a:p>
          <a:endParaRPr lang="en-GB"/>
        </a:p>
      </dgm:t>
    </dgm:pt>
    <dgm:pt modelId="{9A446D7F-DA29-4A92-A862-F0646ADADDF3}" type="sibTrans" cxnId="{2B7425FF-BD45-43E0-8EF5-EB2CAF3C2B58}">
      <dgm:prSet/>
      <dgm:spPr/>
      <dgm:t>
        <a:bodyPr/>
        <a:lstStyle/>
        <a:p>
          <a:endParaRPr lang="en-GB"/>
        </a:p>
      </dgm:t>
    </dgm:pt>
    <dgm:pt modelId="{A09F1318-63EB-409D-B5B4-FDBC4ED4F727}">
      <dgm:prSet phldrT="[Text]"/>
      <dgm:spPr/>
      <dgm:t>
        <a:bodyPr/>
        <a:lstStyle/>
        <a:p>
          <a:r>
            <a:rPr lang="en-GB" dirty="0"/>
            <a:t>Fall from a building site 10 years ago </a:t>
          </a:r>
        </a:p>
      </dgm:t>
    </dgm:pt>
    <dgm:pt modelId="{5A93A90C-2FF9-41B2-85A9-F738D47459DE}" type="parTrans" cxnId="{35D75E7A-7D43-44C8-968C-F55EFF0BA23A}">
      <dgm:prSet/>
      <dgm:spPr/>
      <dgm:t>
        <a:bodyPr/>
        <a:lstStyle/>
        <a:p>
          <a:endParaRPr lang="en-GB"/>
        </a:p>
      </dgm:t>
    </dgm:pt>
    <dgm:pt modelId="{EF320E01-0FA8-44FD-A24B-77CEC5BCB0F7}" type="sibTrans" cxnId="{35D75E7A-7D43-44C8-968C-F55EFF0BA23A}">
      <dgm:prSet/>
      <dgm:spPr/>
      <dgm:t>
        <a:bodyPr/>
        <a:lstStyle/>
        <a:p>
          <a:endParaRPr lang="en-GB"/>
        </a:p>
      </dgm:t>
    </dgm:pt>
    <dgm:pt modelId="{19C0D001-00C4-43B0-B8C7-29A85638E9FB}">
      <dgm:prSet phldrT="[Text]"/>
      <dgm:spPr/>
      <dgm:t>
        <a:bodyPr/>
        <a:lstStyle/>
        <a:p>
          <a:r>
            <a:rPr lang="en-GB" dirty="0"/>
            <a:t>Diverticulosis</a:t>
          </a:r>
        </a:p>
      </dgm:t>
    </dgm:pt>
    <dgm:pt modelId="{CDB6C09C-66A4-475E-A914-A69FEC1277E3}" type="parTrans" cxnId="{F3561A84-6ED2-438B-8A61-5937BC0AB4C0}">
      <dgm:prSet/>
      <dgm:spPr/>
      <dgm:t>
        <a:bodyPr/>
        <a:lstStyle/>
        <a:p>
          <a:endParaRPr lang="en-GB"/>
        </a:p>
      </dgm:t>
    </dgm:pt>
    <dgm:pt modelId="{E345741C-DC9C-4ED1-B91C-3923EE82292E}" type="sibTrans" cxnId="{F3561A84-6ED2-438B-8A61-5937BC0AB4C0}">
      <dgm:prSet/>
      <dgm:spPr/>
      <dgm:t>
        <a:bodyPr/>
        <a:lstStyle/>
        <a:p>
          <a:endParaRPr lang="en-GB"/>
        </a:p>
      </dgm:t>
    </dgm:pt>
    <dgm:pt modelId="{52102D62-D54D-4AEC-844D-979D5FFB265A}">
      <dgm:prSet phldrT="[Text]"/>
      <dgm:spPr/>
      <dgm:t>
        <a:bodyPr/>
        <a:lstStyle/>
        <a:p>
          <a:r>
            <a:rPr lang="en-GB" dirty="0"/>
            <a:t>Poor diet</a:t>
          </a:r>
        </a:p>
      </dgm:t>
    </dgm:pt>
    <dgm:pt modelId="{DFB5A534-DFEA-4B77-852B-E4F3CE4D79B9}" type="parTrans" cxnId="{7F5C3B5B-28F6-43A5-BCCC-AC7E8491D6EA}">
      <dgm:prSet/>
      <dgm:spPr/>
      <dgm:t>
        <a:bodyPr/>
        <a:lstStyle/>
        <a:p>
          <a:endParaRPr lang="en-GB"/>
        </a:p>
      </dgm:t>
    </dgm:pt>
    <dgm:pt modelId="{9641E383-D22D-4D2C-9E25-8A4AA28459AB}" type="sibTrans" cxnId="{7F5C3B5B-28F6-43A5-BCCC-AC7E8491D6EA}">
      <dgm:prSet/>
      <dgm:spPr/>
      <dgm:t>
        <a:bodyPr/>
        <a:lstStyle/>
        <a:p>
          <a:endParaRPr lang="en-GB"/>
        </a:p>
      </dgm:t>
    </dgm:pt>
    <dgm:pt modelId="{4F0A2942-3274-4CB4-B0DC-0BC0AF366CE6}">
      <dgm:prSet phldrT="[Text]"/>
      <dgm:spPr/>
      <dgm:t>
        <a:bodyPr/>
        <a:lstStyle/>
        <a:p>
          <a:r>
            <a:rPr lang="en-GB" dirty="0"/>
            <a:t>Referred pain</a:t>
          </a:r>
        </a:p>
      </dgm:t>
    </dgm:pt>
    <dgm:pt modelId="{E995CEEB-919D-4683-A377-424F764A95D6}" type="parTrans" cxnId="{4F7EA9D8-CA1A-49F6-9791-D97E2FFC8032}">
      <dgm:prSet/>
      <dgm:spPr/>
      <dgm:t>
        <a:bodyPr/>
        <a:lstStyle/>
        <a:p>
          <a:endParaRPr lang="en-GB"/>
        </a:p>
      </dgm:t>
    </dgm:pt>
    <dgm:pt modelId="{B5E18F2C-4B30-4B3A-93CA-413AFE1CA263}" type="sibTrans" cxnId="{4F7EA9D8-CA1A-49F6-9791-D97E2FFC8032}">
      <dgm:prSet/>
      <dgm:spPr/>
      <dgm:t>
        <a:bodyPr/>
        <a:lstStyle/>
        <a:p>
          <a:endParaRPr lang="en-GB"/>
        </a:p>
      </dgm:t>
    </dgm:pt>
    <dgm:pt modelId="{EA735229-E125-431B-97F2-752191DE0649}">
      <dgm:prSet phldrT="[Text]" custT="1"/>
      <dgm:spPr/>
      <dgm:t>
        <a:bodyPr/>
        <a:lstStyle/>
        <a:p>
          <a:r>
            <a:rPr lang="en-GB" sz="1200" dirty="0"/>
            <a:t>Had to cancel holiday to Scotland and needs a letter</a:t>
          </a:r>
        </a:p>
      </dgm:t>
    </dgm:pt>
    <dgm:pt modelId="{B5E171C2-5660-4CFF-9D49-B2ADD6056A73}" type="sibTrans" cxnId="{78F2F3AB-B2EB-46C3-AA58-9C2B509402C7}">
      <dgm:prSet/>
      <dgm:spPr/>
      <dgm:t>
        <a:bodyPr/>
        <a:lstStyle/>
        <a:p>
          <a:endParaRPr lang="en-GB"/>
        </a:p>
      </dgm:t>
    </dgm:pt>
    <dgm:pt modelId="{64B94EFA-7CB3-49BC-B7C1-7B950F4354A0}" type="parTrans" cxnId="{78F2F3AB-B2EB-46C3-AA58-9C2B509402C7}">
      <dgm:prSet/>
      <dgm:spPr/>
      <dgm:t>
        <a:bodyPr/>
        <a:lstStyle/>
        <a:p>
          <a:endParaRPr lang="en-GB"/>
        </a:p>
      </dgm:t>
    </dgm:pt>
    <dgm:pt modelId="{774A63FF-BAF1-4796-879F-479AE5C21391}">
      <dgm:prSet phldrT="[Text]" custT="1"/>
      <dgm:spPr/>
      <dgm:t>
        <a:bodyPr/>
        <a:lstStyle/>
        <a:p>
          <a:r>
            <a:rPr lang="en-GB" sz="1200" dirty="0"/>
            <a:t>Freedom pass has expired </a:t>
          </a:r>
        </a:p>
      </dgm:t>
    </dgm:pt>
    <dgm:pt modelId="{CC029E6B-E0DF-4106-A3F1-C45854292820}" type="sibTrans" cxnId="{76D4483E-2B86-4383-9FE5-FB28373EE2CB}">
      <dgm:prSet/>
      <dgm:spPr/>
      <dgm:t>
        <a:bodyPr/>
        <a:lstStyle/>
        <a:p>
          <a:endParaRPr lang="en-GB"/>
        </a:p>
      </dgm:t>
    </dgm:pt>
    <dgm:pt modelId="{92ABFA6B-5C08-416E-9801-B536C1C64D4C}" type="parTrans" cxnId="{76D4483E-2B86-4383-9FE5-FB28373EE2CB}">
      <dgm:prSet/>
      <dgm:spPr/>
      <dgm:t>
        <a:bodyPr/>
        <a:lstStyle/>
        <a:p>
          <a:endParaRPr lang="en-GB"/>
        </a:p>
      </dgm:t>
    </dgm:pt>
    <dgm:pt modelId="{A866362F-8ACC-4714-A221-A0EB7265DB2F}">
      <dgm:prSet phldrT="[Text]" custT="1"/>
      <dgm:spPr/>
      <dgm:t>
        <a:bodyPr/>
        <a:lstStyle/>
        <a:p>
          <a:r>
            <a:rPr lang="en-GB" sz="1200" dirty="0"/>
            <a:t>Back pain</a:t>
          </a:r>
        </a:p>
      </dgm:t>
    </dgm:pt>
    <dgm:pt modelId="{87EE2059-1014-49B5-9F24-299294C7DD62}" type="sibTrans" cxnId="{842EA981-2149-47EC-AA24-9A8DD337B5CA}">
      <dgm:prSet/>
      <dgm:spPr/>
      <dgm:t>
        <a:bodyPr/>
        <a:lstStyle/>
        <a:p>
          <a:endParaRPr lang="en-GB"/>
        </a:p>
      </dgm:t>
    </dgm:pt>
    <dgm:pt modelId="{B5743441-A98C-49DF-A635-E1AB54AFAEAB}" type="parTrans" cxnId="{842EA981-2149-47EC-AA24-9A8DD337B5CA}">
      <dgm:prSet/>
      <dgm:spPr/>
      <dgm:t>
        <a:bodyPr/>
        <a:lstStyle/>
        <a:p>
          <a:endParaRPr lang="en-GB"/>
        </a:p>
      </dgm:t>
    </dgm:pt>
    <dgm:pt modelId="{7AD0618B-6A07-4C1E-8AFB-23677D64FF97}">
      <dgm:prSet phldrT="[Text]" custT="1"/>
      <dgm:spPr/>
      <dgm:t>
        <a:bodyPr/>
        <a:lstStyle/>
        <a:p>
          <a:r>
            <a:rPr lang="en-GB" sz="1200" dirty="0"/>
            <a:t>Damp in council flat</a:t>
          </a:r>
        </a:p>
      </dgm:t>
    </dgm:pt>
    <dgm:pt modelId="{5B1E8703-D02D-4B63-937E-816D0510ECC6}" type="sibTrans" cxnId="{A488B765-060F-4EBB-90DD-5E6891241DF6}">
      <dgm:prSet/>
      <dgm:spPr/>
      <dgm:t>
        <a:bodyPr/>
        <a:lstStyle/>
        <a:p>
          <a:endParaRPr lang="en-GB"/>
        </a:p>
      </dgm:t>
    </dgm:pt>
    <dgm:pt modelId="{07B1086A-3313-45B3-900B-C0D4966B2312}" type="parTrans" cxnId="{A488B765-060F-4EBB-90DD-5E6891241DF6}">
      <dgm:prSet/>
      <dgm:spPr/>
      <dgm:t>
        <a:bodyPr/>
        <a:lstStyle/>
        <a:p>
          <a:endParaRPr lang="en-GB"/>
        </a:p>
      </dgm:t>
    </dgm:pt>
    <dgm:pt modelId="{3454B774-E093-4200-963B-E62FB4B5B9B1}">
      <dgm:prSet phldrT="[Text]" custT="1"/>
      <dgm:spPr/>
      <dgm:t>
        <a:bodyPr/>
        <a:lstStyle/>
        <a:p>
          <a:r>
            <a:rPr lang="en-GB" sz="1200" dirty="0"/>
            <a:t>Sleeping difficulties</a:t>
          </a:r>
        </a:p>
      </dgm:t>
    </dgm:pt>
    <dgm:pt modelId="{6856879E-AF97-47DB-AB0E-37F9F1101FE0}" type="sibTrans" cxnId="{4F448317-3324-42E5-A00A-B97A4A55F305}">
      <dgm:prSet/>
      <dgm:spPr/>
      <dgm:t>
        <a:bodyPr/>
        <a:lstStyle/>
        <a:p>
          <a:endParaRPr lang="en-GB"/>
        </a:p>
      </dgm:t>
    </dgm:pt>
    <dgm:pt modelId="{40E2471D-0176-4371-B11E-C81A23DCBBEA}" type="parTrans" cxnId="{4F448317-3324-42E5-A00A-B97A4A55F305}">
      <dgm:prSet/>
      <dgm:spPr/>
      <dgm:t>
        <a:bodyPr/>
        <a:lstStyle/>
        <a:p>
          <a:endParaRPr lang="en-GB"/>
        </a:p>
      </dgm:t>
    </dgm:pt>
    <dgm:pt modelId="{C4704157-D103-4D09-AC08-FA74F478B1D0}">
      <dgm:prSet phldrT="[Text]" custT="1"/>
      <dgm:spPr/>
      <dgm:t>
        <a:bodyPr/>
        <a:lstStyle/>
        <a:p>
          <a:r>
            <a:rPr lang="en-GB" sz="1200" dirty="0"/>
            <a:t>Depressed</a:t>
          </a:r>
        </a:p>
      </dgm:t>
    </dgm:pt>
    <dgm:pt modelId="{302A0535-0C28-4F62-BF76-5A11BCA9EE01}" type="sibTrans" cxnId="{C842F115-F5D9-4C5D-A87D-449451CD4D55}">
      <dgm:prSet/>
      <dgm:spPr/>
      <dgm:t>
        <a:bodyPr/>
        <a:lstStyle/>
        <a:p>
          <a:endParaRPr lang="en-GB"/>
        </a:p>
      </dgm:t>
    </dgm:pt>
    <dgm:pt modelId="{816DAB24-4F76-4C3C-BCE2-14EA07628EDC}" type="parTrans" cxnId="{C842F115-F5D9-4C5D-A87D-449451CD4D55}">
      <dgm:prSet/>
      <dgm:spPr/>
      <dgm:t>
        <a:bodyPr/>
        <a:lstStyle/>
        <a:p>
          <a:endParaRPr lang="en-GB"/>
        </a:p>
      </dgm:t>
    </dgm:pt>
    <dgm:pt modelId="{DAAD2DCC-3953-4EA6-A517-BD2C4C62517D}">
      <dgm:prSet phldrT="[Text]" custT="1"/>
      <dgm:spPr/>
      <dgm:t>
        <a:bodyPr/>
        <a:lstStyle/>
        <a:p>
          <a:r>
            <a:rPr lang="en-GB" sz="1200" dirty="0"/>
            <a:t>Tingling in hands and feet</a:t>
          </a:r>
        </a:p>
      </dgm:t>
    </dgm:pt>
    <dgm:pt modelId="{21D2026F-6162-4D4F-94FD-701A18F71255}" type="sibTrans" cxnId="{A93F54FF-2585-4CDB-A340-8476F8F835EE}">
      <dgm:prSet/>
      <dgm:spPr/>
      <dgm:t>
        <a:bodyPr/>
        <a:lstStyle/>
        <a:p>
          <a:endParaRPr lang="en-GB"/>
        </a:p>
      </dgm:t>
    </dgm:pt>
    <dgm:pt modelId="{93D7F97B-7CC3-4570-B443-9CE4C08E3AEB}" type="parTrans" cxnId="{A93F54FF-2585-4CDB-A340-8476F8F835EE}">
      <dgm:prSet/>
      <dgm:spPr/>
      <dgm:t>
        <a:bodyPr/>
        <a:lstStyle/>
        <a:p>
          <a:endParaRPr lang="en-GB"/>
        </a:p>
      </dgm:t>
    </dgm:pt>
    <dgm:pt modelId="{4D5B486C-97CE-42E0-8749-0A4B18092FBE}" type="pres">
      <dgm:prSet presAssocID="{3E3C51F0-8C12-4855-881D-B3A4736B499D}" presName="Name0" presStyleCnt="0">
        <dgm:presLayoutVars>
          <dgm:dir/>
          <dgm:animOne val="branch"/>
          <dgm:animLvl val="lvl"/>
        </dgm:presLayoutVars>
      </dgm:prSet>
      <dgm:spPr/>
    </dgm:pt>
    <dgm:pt modelId="{91497D31-618C-4C5E-803D-D75BBC2093FA}" type="pres">
      <dgm:prSet presAssocID="{F78EF8FF-7450-4CE5-AB23-7ED8E919E3B2}" presName="chaos" presStyleCnt="0"/>
      <dgm:spPr/>
    </dgm:pt>
    <dgm:pt modelId="{5B6910FD-4B57-4102-AD05-8232CE77D2C4}" type="pres">
      <dgm:prSet presAssocID="{F78EF8FF-7450-4CE5-AB23-7ED8E919E3B2}" presName="parTx1" presStyleLbl="revTx" presStyleIdx="0" presStyleCnt="5"/>
      <dgm:spPr/>
    </dgm:pt>
    <dgm:pt modelId="{EF308C0B-E0AB-4B64-9969-19B9CD3363F1}" type="pres">
      <dgm:prSet presAssocID="{F78EF8FF-7450-4CE5-AB23-7ED8E919E3B2}" presName="desTx1" presStyleLbl="revTx" presStyleIdx="1" presStyleCnt="5" custScaleX="117513" custScaleY="160959" custLinFactNeighborX="3493" custLinFactNeighborY="32938">
        <dgm:presLayoutVars>
          <dgm:bulletEnabled val="1"/>
        </dgm:presLayoutVars>
      </dgm:prSet>
      <dgm:spPr/>
    </dgm:pt>
    <dgm:pt modelId="{166EBA38-899D-48C5-ACE8-3710B0C10F1D}" type="pres">
      <dgm:prSet presAssocID="{F78EF8FF-7450-4CE5-AB23-7ED8E919E3B2}" presName="c1" presStyleLbl="node1" presStyleIdx="0" presStyleCnt="19"/>
      <dgm:spPr/>
    </dgm:pt>
    <dgm:pt modelId="{510E5558-D772-4CE6-962B-9DFC93EC907D}" type="pres">
      <dgm:prSet presAssocID="{F78EF8FF-7450-4CE5-AB23-7ED8E919E3B2}" presName="c2" presStyleLbl="node1" presStyleIdx="1" presStyleCnt="19"/>
      <dgm:spPr/>
    </dgm:pt>
    <dgm:pt modelId="{8C2AE06E-2887-495D-9FE2-D9D0EBAD7F14}" type="pres">
      <dgm:prSet presAssocID="{F78EF8FF-7450-4CE5-AB23-7ED8E919E3B2}" presName="c3" presStyleLbl="node1" presStyleIdx="2" presStyleCnt="19"/>
      <dgm:spPr/>
    </dgm:pt>
    <dgm:pt modelId="{303D0E39-6AC4-4736-A4DD-613043186BC5}" type="pres">
      <dgm:prSet presAssocID="{F78EF8FF-7450-4CE5-AB23-7ED8E919E3B2}" presName="c4" presStyleLbl="node1" presStyleIdx="3" presStyleCnt="19"/>
      <dgm:spPr/>
    </dgm:pt>
    <dgm:pt modelId="{2EA29D15-77BC-4D6A-94B4-7E9F451F6BC9}" type="pres">
      <dgm:prSet presAssocID="{F78EF8FF-7450-4CE5-AB23-7ED8E919E3B2}" presName="c5" presStyleLbl="node1" presStyleIdx="4" presStyleCnt="19"/>
      <dgm:spPr/>
    </dgm:pt>
    <dgm:pt modelId="{951D1236-DAD1-4D5B-B136-4DE4E2B72C76}" type="pres">
      <dgm:prSet presAssocID="{F78EF8FF-7450-4CE5-AB23-7ED8E919E3B2}" presName="c6" presStyleLbl="node1" presStyleIdx="5" presStyleCnt="19"/>
      <dgm:spPr/>
    </dgm:pt>
    <dgm:pt modelId="{590A2376-2B2E-4C18-9DA6-713687415D9D}" type="pres">
      <dgm:prSet presAssocID="{F78EF8FF-7450-4CE5-AB23-7ED8E919E3B2}" presName="c7" presStyleLbl="node1" presStyleIdx="6" presStyleCnt="19"/>
      <dgm:spPr/>
    </dgm:pt>
    <dgm:pt modelId="{3644DC2A-3726-477A-A6F1-82C2D093277E}" type="pres">
      <dgm:prSet presAssocID="{F78EF8FF-7450-4CE5-AB23-7ED8E919E3B2}" presName="c8" presStyleLbl="node1" presStyleIdx="7" presStyleCnt="19"/>
      <dgm:spPr/>
    </dgm:pt>
    <dgm:pt modelId="{2003DC19-AD38-42CD-9821-806058A31F46}" type="pres">
      <dgm:prSet presAssocID="{F78EF8FF-7450-4CE5-AB23-7ED8E919E3B2}" presName="c9" presStyleLbl="node1" presStyleIdx="8" presStyleCnt="19"/>
      <dgm:spPr/>
    </dgm:pt>
    <dgm:pt modelId="{901412AD-AC07-4628-BDA7-579D2CAD7796}" type="pres">
      <dgm:prSet presAssocID="{F78EF8FF-7450-4CE5-AB23-7ED8E919E3B2}" presName="c10" presStyleLbl="node1" presStyleIdx="9" presStyleCnt="19"/>
      <dgm:spPr/>
    </dgm:pt>
    <dgm:pt modelId="{43F44274-3159-4695-A4D8-AF25C87D7331}" type="pres">
      <dgm:prSet presAssocID="{F78EF8FF-7450-4CE5-AB23-7ED8E919E3B2}" presName="c11" presStyleLbl="node1" presStyleIdx="10" presStyleCnt="19"/>
      <dgm:spPr/>
    </dgm:pt>
    <dgm:pt modelId="{9B3EB28D-AAF5-4C54-A2F0-4D979105D0C1}" type="pres">
      <dgm:prSet presAssocID="{F78EF8FF-7450-4CE5-AB23-7ED8E919E3B2}" presName="c12" presStyleLbl="node1" presStyleIdx="11" presStyleCnt="19"/>
      <dgm:spPr/>
    </dgm:pt>
    <dgm:pt modelId="{B5C21B5D-2BAD-48A9-992B-914C2ED866F5}" type="pres">
      <dgm:prSet presAssocID="{F78EF8FF-7450-4CE5-AB23-7ED8E919E3B2}" presName="c13" presStyleLbl="node1" presStyleIdx="12" presStyleCnt="19"/>
      <dgm:spPr/>
    </dgm:pt>
    <dgm:pt modelId="{874D0995-19BF-4EE6-B6C6-54460679CB12}" type="pres">
      <dgm:prSet presAssocID="{F78EF8FF-7450-4CE5-AB23-7ED8E919E3B2}" presName="c14" presStyleLbl="node1" presStyleIdx="13" presStyleCnt="19"/>
      <dgm:spPr/>
    </dgm:pt>
    <dgm:pt modelId="{2CEE139A-FBEC-4840-A0D9-256AB1B34750}" type="pres">
      <dgm:prSet presAssocID="{F78EF8FF-7450-4CE5-AB23-7ED8E919E3B2}" presName="c15" presStyleLbl="node1" presStyleIdx="14" presStyleCnt="19"/>
      <dgm:spPr/>
    </dgm:pt>
    <dgm:pt modelId="{670C0D58-1487-474F-8861-8441A63E6A4A}" type="pres">
      <dgm:prSet presAssocID="{F78EF8FF-7450-4CE5-AB23-7ED8E919E3B2}" presName="c16" presStyleLbl="node1" presStyleIdx="15" presStyleCnt="19"/>
      <dgm:spPr/>
    </dgm:pt>
    <dgm:pt modelId="{16443634-5734-4A60-B77C-A5B49CACDA9C}" type="pres">
      <dgm:prSet presAssocID="{F78EF8FF-7450-4CE5-AB23-7ED8E919E3B2}" presName="c17" presStyleLbl="node1" presStyleIdx="16" presStyleCnt="19"/>
      <dgm:spPr/>
    </dgm:pt>
    <dgm:pt modelId="{80585BEE-BABC-4D0C-BB40-62593FE05F4A}" type="pres">
      <dgm:prSet presAssocID="{F78EF8FF-7450-4CE5-AB23-7ED8E919E3B2}" presName="c18" presStyleLbl="node1" presStyleIdx="17" presStyleCnt="19"/>
      <dgm:spPr/>
    </dgm:pt>
    <dgm:pt modelId="{4F004741-1167-4CA9-AD26-250450CB8D6C}" type="pres">
      <dgm:prSet presAssocID="{DA08D53D-B313-4305-B738-64EC4F844E6C}" presName="chevronComposite1" presStyleCnt="0"/>
      <dgm:spPr/>
    </dgm:pt>
    <dgm:pt modelId="{F6245119-83E4-4A4C-85F6-497F28599DF9}" type="pres">
      <dgm:prSet presAssocID="{DA08D53D-B313-4305-B738-64EC4F844E6C}" presName="chevron1" presStyleLbl="sibTrans2D1" presStyleIdx="0" presStyleCnt="2"/>
      <dgm:spPr/>
    </dgm:pt>
    <dgm:pt modelId="{24FF9A76-06B3-41AB-8E51-640D41BEADD8}" type="pres">
      <dgm:prSet presAssocID="{DA08D53D-B313-4305-B738-64EC4F844E6C}" presName="spChevron1" presStyleCnt="0"/>
      <dgm:spPr/>
    </dgm:pt>
    <dgm:pt modelId="{10D60387-4B03-433B-9105-735C857F5C92}" type="pres">
      <dgm:prSet presAssocID="{B4CC91E0-8A40-4265-8242-B295DD7EEAB7}" presName="middle" presStyleCnt="0"/>
      <dgm:spPr/>
    </dgm:pt>
    <dgm:pt modelId="{DA6D1964-D828-49FF-8AC6-C655123983C6}" type="pres">
      <dgm:prSet presAssocID="{B4CC91E0-8A40-4265-8242-B295DD7EEAB7}" presName="parTxMid" presStyleLbl="revTx" presStyleIdx="2" presStyleCnt="5" custLinFactNeighborX="-2977" custLinFactNeighborY="538"/>
      <dgm:spPr/>
    </dgm:pt>
    <dgm:pt modelId="{524C6AB8-C061-4738-9DFD-B77418D598F2}" type="pres">
      <dgm:prSet presAssocID="{B4CC91E0-8A40-4265-8242-B295DD7EEAB7}" presName="desTxMid" presStyleLbl="revTx" presStyleIdx="3" presStyleCnt="5" custScaleX="120900" custScaleY="152709" custLinFactNeighborX="4759" custLinFactNeighborY="50570">
        <dgm:presLayoutVars>
          <dgm:bulletEnabled val="1"/>
        </dgm:presLayoutVars>
      </dgm:prSet>
      <dgm:spPr/>
    </dgm:pt>
    <dgm:pt modelId="{BC416B21-2C21-4A2D-A762-9B10F3FC7AB9}" type="pres">
      <dgm:prSet presAssocID="{B4CC91E0-8A40-4265-8242-B295DD7EEAB7}" presName="spMid" presStyleCnt="0"/>
      <dgm:spPr/>
    </dgm:pt>
    <dgm:pt modelId="{E1EC2100-30AD-4E3A-9718-ACF776BEEDEB}" type="pres">
      <dgm:prSet presAssocID="{050C62E6-6EBC-4206-AF31-C033A4C3B888}" presName="chevronComposite1" presStyleCnt="0"/>
      <dgm:spPr/>
    </dgm:pt>
    <dgm:pt modelId="{A6DC0FE2-EB46-4FCB-B5E3-3FB1137A6976}" type="pres">
      <dgm:prSet presAssocID="{050C62E6-6EBC-4206-AF31-C033A4C3B888}" presName="chevron1" presStyleLbl="sibTrans2D1" presStyleIdx="1" presStyleCnt="2"/>
      <dgm:spPr/>
    </dgm:pt>
    <dgm:pt modelId="{48261162-D24F-4EDD-9D0D-83D01D554765}" type="pres">
      <dgm:prSet presAssocID="{050C62E6-6EBC-4206-AF31-C033A4C3B888}" presName="spChevron1" presStyleCnt="0"/>
      <dgm:spPr/>
    </dgm:pt>
    <dgm:pt modelId="{58C386FF-1D3A-4D4E-BB36-336D1AB1BA6F}" type="pres">
      <dgm:prSet presAssocID="{911CAFDB-EAA8-4158-91EE-A008EB90F25B}" presName="last" presStyleCnt="0"/>
      <dgm:spPr/>
    </dgm:pt>
    <dgm:pt modelId="{B7B2CDDF-C1D6-4345-8F49-B9895D31AF04}" type="pres">
      <dgm:prSet presAssocID="{911CAFDB-EAA8-4158-91EE-A008EB90F25B}" presName="circleTx" presStyleLbl="node1" presStyleIdx="18" presStyleCnt="19"/>
      <dgm:spPr/>
    </dgm:pt>
    <dgm:pt modelId="{93735466-5A8A-4025-9511-E6322E45B2CB}" type="pres">
      <dgm:prSet presAssocID="{911CAFDB-EAA8-4158-91EE-A008EB90F25B}" presName="desTxN" presStyleLbl="revTx" presStyleIdx="4" presStyleCnt="5" custLinFactNeighborX="-946" custLinFactNeighborY="24216">
        <dgm:presLayoutVars>
          <dgm:bulletEnabled val="1"/>
        </dgm:presLayoutVars>
      </dgm:prSet>
      <dgm:spPr/>
    </dgm:pt>
    <dgm:pt modelId="{5E7871B8-E294-4944-8179-70234E00C276}" type="pres">
      <dgm:prSet presAssocID="{911CAFDB-EAA8-4158-91EE-A008EB90F25B}" presName="spN" presStyleCnt="0"/>
      <dgm:spPr/>
    </dgm:pt>
  </dgm:ptLst>
  <dgm:cxnLst>
    <dgm:cxn modelId="{546E4E08-E7D4-4054-9CA2-306212F02D6E}" type="presOf" srcId="{A794DB09-0204-4C6F-8F43-9EF2618DAD26}" destId="{524C6AB8-C061-4738-9DFD-B77418D598F2}" srcOrd="0" destOrd="0" presId="urn:microsoft.com/office/officeart/2009/3/layout/RandomtoResultProcess"/>
    <dgm:cxn modelId="{E6332009-3BCE-46B4-8158-4E123B0DBE45}" srcId="{B4CC91E0-8A40-4265-8242-B295DD7EEAB7}" destId="{FFF46CAE-4588-48EE-8CE6-747FA45E240C}" srcOrd="8" destOrd="0" parTransId="{92962471-C3FA-4669-B578-A22E7BA7D244}" sibTransId="{54713949-2999-4F00-9C16-933FE5584A7F}"/>
    <dgm:cxn modelId="{B3C7AA0B-787B-487E-93DB-A101CB740B85}" srcId="{F78EF8FF-7450-4CE5-AB23-7ED8E919E3B2}" destId="{7120FB8A-6F07-493C-AABB-923A5E220C89}" srcOrd="3" destOrd="0" parTransId="{CC4F6626-FFBD-4374-B20B-8B9780AEFB5F}" sibTransId="{D8819FF8-F7BA-46BA-B825-B2FFF1C63E93}"/>
    <dgm:cxn modelId="{C842F115-F5D9-4C5D-A87D-449451CD4D55}" srcId="{F78EF8FF-7450-4CE5-AB23-7ED8E919E3B2}" destId="{C4704157-D103-4D09-AC08-FA74F478B1D0}" srcOrd="6" destOrd="0" parTransId="{816DAB24-4F76-4C3C-BCE2-14EA07628EDC}" sibTransId="{302A0535-0C28-4F62-BF76-5A11BCA9EE01}"/>
    <dgm:cxn modelId="{4F448317-3324-42E5-A00A-B97A4A55F305}" srcId="{F78EF8FF-7450-4CE5-AB23-7ED8E919E3B2}" destId="{3454B774-E093-4200-963B-E62FB4B5B9B1}" srcOrd="7" destOrd="0" parTransId="{40E2471D-0176-4371-B11E-C81A23DCBBEA}" sibTransId="{6856879E-AF97-47DB-AB0E-37F9F1101FE0}"/>
    <dgm:cxn modelId="{84D72A24-F241-499D-8327-A1FAE8A7A460}" type="presOf" srcId="{A09F1318-63EB-409D-B5B4-FDBC4ED4F727}" destId="{524C6AB8-C061-4738-9DFD-B77418D598F2}" srcOrd="0" destOrd="5" presId="urn:microsoft.com/office/officeart/2009/3/layout/RandomtoResultProcess"/>
    <dgm:cxn modelId="{205AA82D-0C16-4CD2-ABF6-AA0C59645862}" type="presOf" srcId="{B4CC91E0-8A40-4265-8242-B295DD7EEAB7}" destId="{DA6D1964-D828-49FF-8AC6-C655123983C6}" srcOrd="0" destOrd="0" presId="urn:microsoft.com/office/officeart/2009/3/layout/RandomtoResultProcess"/>
    <dgm:cxn modelId="{AC8C5432-1A06-477D-9ED2-737EBEFEDF7E}" srcId="{F78EF8FF-7450-4CE5-AB23-7ED8E919E3B2}" destId="{826B7154-C2F9-437A-B6B3-4922EFC57A17}" srcOrd="0" destOrd="0" parTransId="{98AB7628-3998-403F-8B0E-9015B3671DD5}" sibTransId="{D75EB5C3-70AB-455A-B179-BDD9AEF0A290}"/>
    <dgm:cxn modelId="{AAB79037-BDB3-4708-BE85-F8D31987E83F}" srcId="{B4CC91E0-8A40-4265-8242-B295DD7EEAB7}" destId="{D5DAEC9A-9AFB-4ED4-9100-C372A19BADDC}" srcOrd="1" destOrd="0" parTransId="{B7A2BA86-89EC-4E47-87AD-22564F614D08}" sibTransId="{959B92A8-AFEE-40C7-88D6-B03EA0349DE3}"/>
    <dgm:cxn modelId="{4DFD3C3A-00A2-45BE-8644-11A0143FDC46}" srcId="{F78EF8FF-7450-4CE5-AB23-7ED8E919E3B2}" destId="{399F6788-8B6F-4880-AE81-F879656C35D8}" srcOrd="1" destOrd="0" parTransId="{B128E696-1E3B-4BAA-98F7-149672795F16}" sibTransId="{AAC91B97-CBA7-4E8D-954A-5F88DB5BCF9E}"/>
    <dgm:cxn modelId="{95D2473E-082E-4F0E-B593-84FE710481EA}" type="presOf" srcId="{774A63FF-BAF1-4796-879F-479AE5C21391}" destId="{EF308C0B-E0AB-4B64-9969-19B9CD3363F1}" srcOrd="0" destOrd="10" presId="urn:microsoft.com/office/officeart/2009/3/layout/RandomtoResultProcess"/>
    <dgm:cxn modelId="{76D4483E-2B86-4383-9FE5-FB28373EE2CB}" srcId="{F78EF8FF-7450-4CE5-AB23-7ED8E919E3B2}" destId="{774A63FF-BAF1-4796-879F-479AE5C21391}" srcOrd="10" destOrd="0" parTransId="{92ABFA6B-5C08-416E-9801-B536C1C64D4C}" sibTransId="{CC029E6B-E0DF-4106-A3F1-C45854292820}"/>
    <dgm:cxn modelId="{44240940-5BC1-4A08-A2ED-AF96D419F645}" type="presOf" srcId="{4F0A2942-3274-4CB4-B0DC-0BC0AF366CE6}" destId="{93735466-5A8A-4025-9511-E6322E45B2CB}" srcOrd="0" destOrd="3" presId="urn:microsoft.com/office/officeart/2009/3/layout/RandomtoResultProcess"/>
    <dgm:cxn modelId="{7F5C3B5B-28F6-43A5-BCCC-AC7E8491D6EA}" srcId="{911CAFDB-EAA8-4158-91EE-A008EB90F25B}" destId="{52102D62-D54D-4AEC-844D-979D5FFB265A}" srcOrd="2" destOrd="0" parTransId="{DFB5A534-DFEA-4B77-852B-E4F3CE4D79B9}" sibTransId="{9641E383-D22D-4D2C-9E25-8A4AA28459AB}"/>
    <dgm:cxn modelId="{16D87F5E-E19A-454D-839E-31199BE4DD64}" type="presOf" srcId="{FFF46CAE-4588-48EE-8CE6-747FA45E240C}" destId="{524C6AB8-C061-4738-9DFD-B77418D598F2}" srcOrd="0" destOrd="8" presId="urn:microsoft.com/office/officeart/2009/3/layout/RandomtoResultProcess"/>
    <dgm:cxn modelId="{FD54B442-EDAF-4A96-A263-D2BA0719FD6F}" type="presOf" srcId="{7120FB8A-6F07-493C-AABB-923A5E220C89}" destId="{EF308C0B-E0AB-4B64-9969-19B9CD3363F1}" srcOrd="0" destOrd="3" presId="urn:microsoft.com/office/officeart/2009/3/layout/RandomtoResultProcess"/>
    <dgm:cxn modelId="{2D659744-D237-4455-93A3-28277E66E3F1}" type="presOf" srcId="{19C0D001-00C4-43B0-B8C7-29A85638E9FB}" destId="{524C6AB8-C061-4738-9DFD-B77418D598F2}" srcOrd="0" destOrd="4" presId="urn:microsoft.com/office/officeart/2009/3/layout/RandomtoResultProcess"/>
    <dgm:cxn modelId="{329E1265-C636-41F1-9672-BDF06BE6DB1C}" srcId="{3E3C51F0-8C12-4855-881D-B3A4736B499D}" destId="{911CAFDB-EAA8-4158-91EE-A008EB90F25B}" srcOrd="2" destOrd="0" parTransId="{F0906D51-B744-4EB1-AD20-3FB80F613CA9}" sibTransId="{BB6756ED-A3A5-4F00-B246-995203261D6B}"/>
    <dgm:cxn modelId="{A488B765-060F-4EBB-90DD-5E6891241DF6}" srcId="{F78EF8FF-7450-4CE5-AB23-7ED8E919E3B2}" destId="{7AD0618B-6A07-4C1E-8AFB-23677D64FF97}" srcOrd="8" destOrd="0" parTransId="{07B1086A-3313-45B3-900B-C0D4966B2312}" sibTransId="{5B1E8703-D02D-4B63-937E-816D0510ECC6}"/>
    <dgm:cxn modelId="{8B2ED166-3DBF-439E-98B3-7EA21F7AF353}" type="presOf" srcId="{DAAD2DCC-3953-4EA6-A517-BD2C4C62517D}" destId="{EF308C0B-E0AB-4B64-9969-19B9CD3363F1}" srcOrd="0" destOrd="5" presId="urn:microsoft.com/office/officeart/2009/3/layout/RandomtoResultProcess"/>
    <dgm:cxn modelId="{ED6D454A-861F-4564-878D-464F0E38B7DE}" type="presOf" srcId="{399F6788-8B6F-4880-AE81-F879656C35D8}" destId="{EF308C0B-E0AB-4B64-9969-19B9CD3363F1}" srcOrd="0" destOrd="1" presId="urn:microsoft.com/office/officeart/2009/3/layout/RandomtoResultProcess"/>
    <dgm:cxn modelId="{ABF7916B-E42D-4E86-A7F5-D95D0938310C}" type="presOf" srcId="{EA735229-E125-431B-97F2-752191DE0649}" destId="{EF308C0B-E0AB-4B64-9969-19B9CD3363F1}" srcOrd="0" destOrd="11" presId="urn:microsoft.com/office/officeart/2009/3/layout/RandomtoResultProcess"/>
    <dgm:cxn modelId="{D805C24B-12E8-4FC4-A526-3A5F2E24110E}" srcId="{B4CC91E0-8A40-4265-8242-B295DD7EEAB7}" destId="{2551DEB7-99EF-4FB2-87F0-43E7323E4B00}" srcOrd="7" destOrd="0" parTransId="{220F9CAF-CCF8-42EC-9747-5690C2B337F0}" sibTransId="{E635BFDC-43C1-484A-A3E3-4EB9E4B956AD}"/>
    <dgm:cxn modelId="{85F0FF6C-A6B8-4282-ADF4-7D4E6D639231}" type="presOf" srcId="{C4704157-D103-4D09-AC08-FA74F478B1D0}" destId="{EF308C0B-E0AB-4B64-9969-19B9CD3363F1}" srcOrd="0" destOrd="6" presId="urn:microsoft.com/office/officeart/2009/3/layout/RandomtoResultProcess"/>
    <dgm:cxn modelId="{5DB0A96D-2A17-4237-9115-74390577718E}" srcId="{B4CC91E0-8A40-4265-8242-B295DD7EEAB7}" destId="{A794DB09-0204-4C6F-8F43-9EF2618DAD26}" srcOrd="0" destOrd="0" parTransId="{44E12B40-B119-4F6F-850B-DF7AC7CFF627}" sibTransId="{781EDFE9-1ADB-4B8B-A30E-85886782C4B2}"/>
    <dgm:cxn modelId="{1CD8E74D-59D7-412B-AA86-9117053FC29E}" type="presOf" srcId="{D5DAEC9A-9AFB-4ED4-9100-C372A19BADDC}" destId="{524C6AB8-C061-4738-9DFD-B77418D598F2}" srcOrd="0" destOrd="1" presId="urn:microsoft.com/office/officeart/2009/3/layout/RandomtoResultProcess"/>
    <dgm:cxn modelId="{4361FB4D-443B-4EE9-99D8-B7E8EA308820}" type="presOf" srcId="{C76847CB-D7FF-41CD-A3F3-F5B1640C5E5F}" destId="{EF308C0B-E0AB-4B64-9969-19B9CD3363F1}" srcOrd="0" destOrd="12" presId="urn:microsoft.com/office/officeart/2009/3/layout/RandomtoResultProcess"/>
    <dgm:cxn modelId="{E816C558-413B-4141-8A6C-B592C132EAF7}" type="presOf" srcId="{2551DEB7-99EF-4FB2-87F0-43E7323E4B00}" destId="{524C6AB8-C061-4738-9DFD-B77418D598F2}" srcOrd="0" destOrd="7" presId="urn:microsoft.com/office/officeart/2009/3/layout/RandomtoResultProcess"/>
    <dgm:cxn modelId="{35D75E7A-7D43-44C8-968C-F55EFF0BA23A}" srcId="{B4CC91E0-8A40-4265-8242-B295DD7EEAB7}" destId="{A09F1318-63EB-409D-B5B4-FDBC4ED4F727}" srcOrd="5" destOrd="0" parTransId="{5A93A90C-2FF9-41B2-85A9-F738D47459DE}" sibTransId="{EF320E01-0FA8-44FD-A24B-77CEC5BCB0F7}"/>
    <dgm:cxn modelId="{842EA981-2149-47EC-AA24-9A8DD337B5CA}" srcId="{F78EF8FF-7450-4CE5-AB23-7ED8E919E3B2}" destId="{A866362F-8ACC-4714-A221-A0EB7265DB2F}" srcOrd="9" destOrd="0" parTransId="{B5743441-A98C-49DF-A635-E1AB54AFAEAB}" sibTransId="{87EE2059-1014-49B5-9F24-299294C7DD62}"/>
    <dgm:cxn modelId="{908DB682-66FA-4C5B-8403-F731F6233B21}" srcId="{F78EF8FF-7450-4CE5-AB23-7ED8E919E3B2}" destId="{192A8183-1B13-4B45-BB1A-C27C3A816170}" srcOrd="4" destOrd="0" parTransId="{87585917-63C4-4C11-BC7C-C937F43F4E33}" sibTransId="{AF026CBA-EABF-4747-81CE-57BB7A0FC103}"/>
    <dgm:cxn modelId="{F3561A84-6ED2-438B-8A61-5937BC0AB4C0}" srcId="{B4CC91E0-8A40-4265-8242-B295DD7EEAB7}" destId="{19C0D001-00C4-43B0-B8C7-29A85638E9FB}" srcOrd="4" destOrd="0" parTransId="{CDB6C09C-66A4-475E-A914-A69FEC1277E3}" sibTransId="{E345741C-DC9C-4ED1-B91C-3923EE82292E}"/>
    <dgm:cxn modelId="{F15F098E-DC9E-4419-9319-FD2A86FA7A9F}" type="presOf" srcId="{94D29B8A-A465-47B3-9772-6C5838674340}" destId="{93735466-5A8A-4025-9511-E6322E45B2CB}" srcOrd="0" destOrd="0" presId="urn:microsoft.com/office/officeart/2009/3/layout/RandomtoResultProcess"/>
    <dgm:cxn modelId="{5A880792-E9E9-4085-8B02-7F8419022853}" srcId="{911CAFDB-EAA8-4158-91EE-A008EB90F25B}" destId="{94D29B8A-A465-47B3-9772-6C5838674340}" srcOrd="0" destOrd="0" parTransId="{8C17A0A8-A1BB-406B-85EC-2D7918E3DE9E}" sibTransId="{C2934581-FCAA-44DA-AF81-6DC748C7B91A}"/>
    <dgm:cxn modelId="{BD1371A2-EE3F-4C53-AFB2-2D7AFE15B80C}" type="presOf" srcId="{826B7154-C2F9-437A-B6B3-4922EFC57A17}" destId="{EF308C0B-E0AB-4B64-9969-19B9CD3363F1}" srcOrd="0" destOrd="0" presId="urn:microsoft.com/office/officeart/2009/3/layout/RandomtoResultProcess"/>
    <dgm:cxn modelId="{CC961EA7-D31C-496E-88AC-BA9ED09A1D78}" type="presOf" srcId="{F78EF8FF-7450-4CE5-AB23-7ED8E919E3B2}" destId="{5B6910FD-4B57-4102-AD05-8232CE77D2C4}" srcOrd="0" destOrd="0" presId="urn:microsoft.com/office/officeart/2009/3/layout/RandomtoResultProcess"/>
    <dgm:cxn modelId="{78F2F3AB-B2EB-46C3-AA58-9C2B509402C7}" srcId="{F78EF8FF-7450-4CE5-AB23-7ED8E919E3B2}" destId="{EA735229-E125-431B-97F2-752191DE0649}" srcOrd="11" destOrd="0" parTransId="{64B94EFA-7CB3-49BC-B7C1-7B950F4354A0}" sibTransId="{B5E171C2-5660-4CFF-9D49-B2ADD6056A73}"/>
    <dgm:cxn modelId="{D2E1FFAD-FB57-4F9A-BB17-50785368E7AB}" srcId="{F78EF8FF-7450-4CE5-AB23-7ED8E919E3B2}" destId="{C76847CB-D7FF-41CD-A3F3-F5B1640C5E5F}" srcOrd="12" destOrd="0" parTransId="{6A3FE204-A341-4EDE-A5C6-8C42997FB93B}" sibTransId="{899428BA-1A91-4FFD-92FE-44C63F78FE16}"/>
    <dgm:cxn modelId="{45897BAF-2413-4C92-8B48-4BED5B304955}" type="presOf" srcId="{3454B774-E093-4200-963B-E62FB4B5B9B1}" destId="{EF308C0B-E0AB-4B64-9969-19B9CD3363F1}" srcOrd="0" destOrd="7" presId="urn:microsoft.com/office/officeart/2009/3/layout/RandomtoResultProcess"/>
    <dgm:cxn modelId="{66512EB1-B239-424B-A991-4510784CB2F8}" srcId="{F78EF8FF-7450-4CE5-AB23-7ED8E919E3B2}" destId="{6DE1A97E-29E0-4A0F-8028-1B7683ACCC48}" srcOrd="2" destOrd="0" parTransId="{DCB0BBAE-F57C-4688-90F7-DCBA8513E90D}" sibTransId="{71F4AA72-947E-42F2-8D08-4DAF90EDC035}"/>
    <dgm:cxn modelId="{0F2648B1-B37A-4C76-BC1D-A9691CE9F6FA}" srcId="{3E3C51F0-8C12-4855-881D-B3A4736B499D}" destId="{F78EF8FF-7450-4CE5-AB23-7ED8E919E3B2}" srcOrd="0" destOrd="0" parTransId="{D5488835-B820-4150-B02D-80FC864871EB}" sibTransId="{DA08D53D-B313-4305-B738-64EC4F844E6C}"/>
    <dgm:cxn modelId="{7A86ABB3-9982-4B3E-8388-79378F4B7454}" type="presOf" srcId="{A866362F-8ACC-4714-A221-A0EB7265DB2F}" destId="{EF308C0B-E0AB-4B64-9969-19B9CD3363F1}" srcOrd="0" destOrd="9" presId="urn:microsoft.com/office/officeart/2009/3/layout/RandomtoResultProcess"/>
    <dgm:cxn modelId="{4DD747BE-E0C6-4827-9E13-22FBF49BCBFD}" srcId="{B4CC91E0-8A40-4265-8242-B295DD7EEAB7}" destId="{6D682AD5-A2E8-43FE-BA7E-8DF30E86C361}" srcOrd="6" destOrd="0" parTransId="{382C1458-9171-4B7A-B856-1A658560A596}" sibTransId="{89941C1E-4EB8-4657-BD51-6620E4173E4E}"/>
    <dgm:cxn modelId="{488C32C2-2F66-40BC-9423-3D2020543093}" type="presOf" srcId="{52102D62-D54D-4AEC-844D-979D5FFB265A}" destId="{93735466-5A8A-4025-9511-E6322E45B2CB}" srcOrd="0" destOrd="2" presId="urn:microsoft.com/office/officeart/2009/3/layout/RandomtoResultProcess"/>
    <dgm:cxn modelId="{5EBCE5C3-9CD0-4A78-AC1C-EC960B07D727}" type="presOf" srcId="{3C752444-E34F-403B-95D1-0DEDE3703507}" destId="{524C6AB8-C061-4738-9DFD-B77418D598F2}" srcOrd="0" destOrd="3" presId="urn:microsoft.com/office/officeart/2009/3/layout/RandomtoResultProcess"/>
    <dgm:cxn modelId="{AED814CA-6C44-428A-8402-3E1A03720B6E}" type="presOf" srcId="{3E3C51F0-8C12-4855-881D-B3A4736B499D}" destId="{4D5B486C-97CE-42E0-8749-0A4B18092FBE}" srcOrd="0" destOrd="0" presId="urn:microsoft.com/office/officeart/2009/3/layout/RandomtoResultProcess"/>
    <dgm:cxn modelId="{6C0038CA-8E5A-4B17-A33A-F0416BA22A6A}" srcId="{3E3C51F0-8C12-4855-881D-B3A4736B499D}" destId="{B4CC91E0-8A40-4265-8242-B295DD7EEAB7}" srcOrd="1" destOrd="0" parTransId="{D599BF8E-DC1C-4F99-A375-942FB543AC5D}" sibTransId="{050C62E6-6EBC-4206-AF31-C033A4C3B888}"/>
    <dgm:cxn modelId="{2EF632D4-59A3-4003-A695-5D97558B2B19}" type="presOf" srcId="{6E19E5AA-9D91-4AD2-AD69-E6AC7239DCEF}" destId="{524C6AB8-C061-4738-9DFD-B77418D598F2}" srcOrd="0" destOrd="2" presId="urn:microsoft.com/office/officeart/2009/3/layout/RandomtoResultProcess"/>
    <dgm:cxn modelId="{581DEBD4-904B-4A50-8FF7-6A32C9C2ED3A}" type="presOf" srcId="{192A8183-1B13-4B45-BB1A-C27C3A816170}" destId="{EF308C0B-E0AB-4B64-9969-19B9CD3363F1}" srcOrd="0" destOrd="4" presId="urn:microsoft.com/office/officeart/2009/3/layout/RandomtoResultProcess"/>
    <dgm:cxn modelId="{AA6208D7-9456-4D30-AA55-A0D02B5926F0}" type="presOf" srcId="{911CAFDB-EAA8-4158-91EE-A008EB90F25B}" destId="{B7B2CDDF-C1D6-4345-8F49-B9895D31AF04}" srcOrd="0" destOrd="0" presId="urn:microsoft.com/office/officeart/2009/3/layout/RandomtoResultProcess"/>
    <dgm:cxn modelId="{4F7EA9D8-CA1A-49F6-9791-D97E2FFC8032}" srcId="{911CAFDB-EAA8-4158-91EE-A008EB90F25B}" destId="{4F0A2942-3274-4CB4-B0DC-0BC0AF366CE6}" srcOrd="3" destOrd="0" parTransId="{E995CEEB-919D-4683-A377-424F764A95D6}" sibTransId="{B5E18F2C-4B30-4B3A-93CA-413AFE1CA263}"/>
    <dgm:cxn modelId="{B9B8BADA-ECC0-46FE-B2FB-B0E6228AB164}" type="presOf" srcId="{6DE1A97E-29E0-4A0F-8028-1B7683ACCC48}" destId="{EF308C0B-E0AB-4B64-9969-19B9CD3363F1}" srcOrd="0" destOrd="2" presId="urn:microsoft.com/office/officeart/2009/3/layout/RandomtoResultProcess"/>
    <dgm:cxn modelId="{F8434CE9-3707-488D-A929-F9A991A334E9}" srcId="{911CAFDB-EAA8-4158-91EE-A008EB90F25B}" destId="{354C5AA9-1606-4895-8E2C-00ED75A615D5}" srcOrd="1" destOrd="0" parTransId="{35EFA5AD-CDFA-40E8-9FBC-FBEB32F03CF2}" sibTransId="{793551C6-A7EA-4F5D-A462-377812EEDB2B}"/>
    <dgm:cxn modelId="{863A0DEB-E656-4D5B-ACD0-F6DACE40CAB7}" type="presOf" srcId="{6D682AD5-A2E8-43FE-BA7E-8DF30E86C361}" destId="{524C6AB8-C061-4738-9DFD-B77418D598F2}" srcOrd="0" destOrd="6" presId="urn:microsoft.com/office/officeart/2009/3/layout/RandomtoResultProcess"/>
    <dgm:cxn modelId="{BA8269F1-7D4C-451C-B566-82FA072F6BA4}" type="presOf" srcId="{7AD0618B-6A07-4C1E-8AFB-23677D64FF97}" destId="{EF308C0B-E0AB-4B64-9969-19B9CD3363F1}" srcOrd="0" destOrd="8" presId="urn:microsoft.com/office/officeart/2009/3/layout/RandomtoResultProcess"/>
    <dgm:cxn modelId="{C1F413F5-233E-4926-9FCA-7F3F66FAC06C}" type="presOf" srcId="{354C5AA9-1606-4895-8E2C-00ED75A615D5}" destId="{93735466-5A8A-4025-9511-E6322E45B2CB}" srcOrd="0" destOrd="1" presId="urn:microsoft.com/office/officeart/2009/3/layout/RandomtoResultProcess"/>
    <dgm:cxn modelId="{7EAE33FD-F898-482C-9D96-37D0F4C511E2}" srcId="{B4CC91E0-8A40-4265-8242-B295DD7EEAB7}" destId="{6E19E5AA-9D91-4AD2-AD69-E6AC7239DCEF}" srcOrd="2" destOrd="0" parTransId="{CF93F158-0BBA-405A-A857-9326B62D866C}" sibTransId="{29C63E60-9A4C-487F-826E-BC1DD81B87DA}"/>
    <dgm:cxn modelId="{2B7425FF-BD45-43E0-8EF5-EB2CAF3C2B58}" srcId="{B4CC91E0-8A40-4265-8242-B295DD7EEAB7}" destId="{3C752444-E34F-403B-95D1-0DEDE3703507}" srcOrd="3" destOrd="0" parTransId="{47CFF09B-58E2-49E8-B0AF-3D8BD51A0FFE}" sibTransId="{9A446D7F-DA29-4A92-A862-F0646ADADDF3}"/>
    <dgm:cxn modelId="{A93F54FF-2585-4CDB-A340-8476F8F835EE}" srcId="{F78EF8FF-7450-4CE5-AB23-7ED8E919E3B2}" destId="{DAAD2DCC-3953-4EA6-A517-BD2C4C62517D}" srcOrd="5" destOrd="0" parTransId="{93D7F97B-7CC3-4570-B443-9CE4C08E3AEB}" sibTransId="{21D2026F-6162-4D4F-94FD-701A18F71255}"/>
    <dgm:cxn modelId="{540F58EE-49DD-4101-BA33-2970D1ADADB9}" type="presParOf" srcId="{4D5B486C-97CE-42E0-8749-0A4B18092FBE}" destId="{91497D31-618C-4C5E-803D-D75BBC2093FA}" srcOrd="0" destOrd="0" presId="urn:microsoft.com/office/officeart/2009/3/layout/RandomtoResultProcess"/>
    <dgm:cxn modelId="{F269272D-EAF9-4188-8198-C43E49C3D49D}" type="presParOf" srcId="{91497D31-618C-4C5E-803D-D75BBC2093FA}" destId="{5B6910FD-4B57-4102-AD05-8232CE77D2C4}" srcOrd="0" destOrd="0" presId="urn:microsoft.com/office/officeart/2009/3/layout/RandomtoResultProcess"/>
    <dgm:cxn modelId="{B77297D2-9CB6-4C35-96FB-E75011927A18}" type="presParOf" srcId="{91497D31-618C-4C5E-803D-D75BBC2093FA}" destId="{EF308C0B-E0AB-4B64-9969-19B9CD3363F1}" srcOrd="1" destOrd="0" presId="urn:microsoft.com/office/officeart/2009/3/layout/RandomtoResultProcess"/>
    <dgm:cxn modelId="{A62699A0-A285-41D2-B3A3-D94FE56058B8}" type="presParOf" srcId="{91497D31-618C-4C5E-803D-D75BBC2093FA}" destId="{166EBA38-899D-48C5-ACE8-3710B0C10F1D}" srcOrd="2" destOrd="0" presId="urn:microsoft.com/office/officeart/2009/3/layout/RandomtoResultProcess"/>
    <dgm:cxn modelId="{A93E73A8-5B41-46C7-9CF8-9AE7A928E5EF}" type="presParOf" srcId="{91497D31-618C-4C5E-803D-D75BBC2093FA}" destId="{510E5558-D772-4CE6-962B-9DFC93EC907D}" srcOrd="3" destOrd="0" presId="urn:microsoft.com/office/officeart/2009/3/layout/RandomtoResultProcess"/>
    <dgm:cxn modelId="{6F64C3ED-FBC7-46EF-B6F7-EF9098E773F3}" type="presParOf" srcId="{91497D31-618C-4C5E-803D-D75BBC2093FA}" destId="{8C2AE06E-2887-495D-9FE2-D9D0EBAD7F14}" srcOrd="4" destOrd="0" presId="urn:microsoft.com/office/officeart/2009/3/layout/RandomtoResultProcess"/>
    <dgm:cxn modelId="{FB4C063B-8788-4483-8D5D-1495B400D8CC}" type="presParOf" srcId="{91497D31-618C-4C5E-803D-D75BBC2093FA}" destId="{303D0E39-6AC4-4736-A4DD-613043186BC5}" srcOrd="5" destOrd="0" presId="urn:microsoft.com/office/officeart/2009/3/layout/RandomtoResultProcess"/>
    <dgm:cxn modelId="{7DAB1BD2-6DD2-4DF1-B86F-4A4CD97086C1}" type="presParOf" srcId="{91497D31-618C-4C5E-803D-D75BBC2093FA}" destId="{2EA29D15-77BC-4D6A-94B4-7E9F451F6BC9}" srcOrd="6" destOrd="0" presId="urn:microsoft.com/office/officeart/2009/3/layout/RandomtoResultProcess"/>
    <dgm:cxn modelId="{5E8ADCE0-1009-40C4-A9E8-4B801361DEFD}" type="presParOf" srcId="{91497D31-618C-4C5E-803D-D75BBC2093FA}" destId="{951D1236-DAD1-4D5B-B136-4DE4E2B72C76}" srcOrd="7" destOrd="0" presId="urn:microsoft.com/office/officeart/2009/3/layout/RandomtoResultProcess"/>
    <dgm:cxn modelId="{00235B7E-384D-4720-9FE5-B28B9AAE5012}" type="presParOf" srcId="{91497D31-618C-4C5E-803D-D75BBC2093FA}" destId="{590A2376-2B2E-4C18-9DA6-713687415D9D}" srcOrd="8" destOrd="0" presId="urn:microsoft.com/office/officeart/2009/3/layout/RandomtoResultProcess"/>
    <dgm:cxn modelId="{E1B44213-6F0D-4EBB-875C-76780BCC3F74}" type="presParOf" srcId="{91497D31-618C-4C5E-803D-D75BBC2093FA}" destId="{3644DC2A-3726-477A-A6F1-82C2D093277E}" srcOrd="9" destOrd="0" presId="urn:microsoft.com/office/officeart/2009/3/layout/RandomtoResultProcess"/>
    <dgm:cxn modelId="{23081586-8E60-43D3-9BA5-CD426CABEF3C}" type="presParOf" srcId="{91497D31-618C-4C5E-803D-D75BBC2093FA}" destId="{2003DC19-AD38-42CD-9821-806058A31F46}" srcOrd="10" destOrd="0" presId="urn:microsoft.com/office/officeart/2009/3/layout/RandomtoResultProcess"/>
    <dgm:cxn modelId="{26ADB56C-4CCC-4BB7-8195-130C68DFA228}" type="presParOf" srcId="{91497D31-618C-4C5E-803D-D75BBC2093FA}" destId="{901412AD-AC07-4628-BDA7-579D2CAD7796}" srcOrd="11" destOrd="0" presId="urn:microsoft.com/office/officeart/2009/3/layout/RandomtoResultProcess"/>
    <dgm:cxn modelId="{AC5F38AE-379F-4293-A981-53E8EDA41BA7}" type="presParOf" srcId="{91497D31-618C-4C5E-803D-D75BBC2093FA}" destId="{43F44274-3159-4695-A4D8-AF25C87D7331}" srcOrd="12" destOrd="0" presId="urn:microsoft.com/office/officeart/2009/3/layout/RandomtoResultProcess"/>
    <dgm:cxn modelId="{86BD36C5-A4FD-4947-8F47-F6453019663B}" type="presParOf" srcId="{91497D31-618C-4C5E-803D-D75BBC2093FA}" destId="{9B3EB28D-AAF5-4C54-A2F0-4D979105D0C1}" srcOrd="13" destOrd="0" presId="urn:microsoft.com/office/officeart/2009/3/layout/RandomtoResultProcess"/>
    <dgm:cxn modelId="{EFE3F2A1-5787-4B56-A0CE-6406C8056229}" type="presParOf" srcId="{91497D31-618C-4C5E-803D-D75BBC2093FA}" destId="{B5C21B5D-2BAD-48A9-992B-914C2ED866F5}" srcOrd="14" destOrd="0" presId="urn:microsoft.com/office/officeart/2009/3/layout/RandomtoResultProcess"/>
    <dgm:cxn modelId="{618D9C17-5D2F-45EB-8580-1E0CCA302077}" type="presParOf" srcId="{91497D31-618C-4C5E-803D-D75BBC2093FA}" destId="{874D0995-19BF-4EE6-B6C6-54460679CB12}" srcOrd="15" destOrd="0" presId="urn:microsoft.com/office/officeart/2009/3/layout/RandomtoResultProcess"/>
    <dgm:cxn modelId="{698D5E16-92B2-402E-A863-3B04BB77F454}" type="presParOf" srcId="{91497D31-618C-4C5E-803D-D75BBC2093FA}" destId="{2CEE139A-FBEC-4840-A0D9-256AB1B34750}" srcOrd="16" destOrd="0" presId="urn:microsoft.com/office/officeart/2009/3/layout/RandomtoResultProcess"/>
    <dgm:cxn modelId="{408DB6E7-020A-4760-875D-C6E365FD9AB6}" type="presParOf" srcId="{91497D31-618C-4C5E-803D-D75BBC2093FA}" destId="{670C0D58-1487-474F-8861-8441A63E6A4A}" srcOrd="17" destOrd="0" presId="urn:microsoft.com/office/officeart/2009/3/layout/RandomtoResultProcess"/>
    <dgm:cxn modelId="{0F82F282-E5B1-48EF-8D86-8080CD94AB0E}" type="presParOf" srcId="{91497D31-618C-4C5E-803D-D75BBC2093FA}" destId="{16443634-5734-4A60-B77C-A5B49CACDA9C}" srcOrd="18" destOrd="0" presId="urn:microsoft.com/office/officeart/2009/3/layout/RandomtoResultProcess"/>
    <dgm:cxn modelId="{52FF78BD-7561-4282-AA0F-5383FBAC2E54}" type="presParOf" srcId="{91497D31-618C-4C5E-803D-D75BBC2093FA}" destId="{80585BEE-BABC-4D0C-BB40-62593FE05F4A}" srcOrd="19" destOrd="0" presId="urn:microsoft.com/office/officeart/2009/3/layout/RandomtoResultProcess"/>
    <dgm:cxn modelId="{5DB8F3CF-FD94-4FC8-B1E8-4D6A537FC416}" type="presParOf" srcId="{4D5B486C-97CE-42E0-8749-0A4B18092FBE}" destId="{4F004741-1167-4CA9-AD26-250450CB8D6C}" srcOrd="1" destOrd="0" presId="urn:microsoft.com/office/officeart/2009/3/layout/RandomtoResultProcess"/>
    <dgm:cxn modelId="{77EAE252-548F-489F-BC41-045BEB0ECE3E}" type="presParOf" srcId="{4F004741-1167-4CA9-AD26-250450CB8D6C}" destId="{F6245119-83E4-4A4C-85F6-497F28599DF9}" srcOrd="0" destOrd="0" presId="urn:microsoft.com/office/officeart/2009/3/layout/RandomtoResultProcess"/>
    <dgm:cxn modelId="{AA485E3D-B99A-4439-97CB-CCC52416B0FB}" type="presParOf" srcId="{4F004741-1167-4CA9-AD26-250450CB8D6C}" destId="{24FF9A76-06B3-41AB-8E51-640D41BEADD8}" srcOrd="1" destOrd="0" presId="urn:microsoft.com/office/officeart/2009/3/layout/RandomtoResultProcess"/>
    <dgm:cxn modelId="{9DD402A2-877D-4D72-BD55-0F51CCA57C6A}" type="presParOf" srcId="{4D5B486C-97CE-42E0-8749-0A4B18092FBE}" destId="{10D60387-4B03-433B-9105-735C857F5C92}" srcOrd="2" destOrd="0" presId="urn:microsoft.com/office/officeart/2009/3/layout/RandomtoResultProcess"/>
    <dgm:cxn modelId="{0DB620EC-B167-4B64-9C77-CB8E5243D337}" type="presParOf" srcId="{10D60387-4B03-433B-9105-735C857F5C92}" destId="{DA6D1964-D828-49FF-8AC6-C655123983C6}" srcOrd="0" destOrd="0" presId="urn:microsoft.com/office/officeart/2009/3/layout/RandomtoResultProcess"/>
    <dgm:cxn modelId="{EFB276F0-944B-4F85-A830-6279272107FD}" type="presParOf" srcId="{10D60387-4B03-433B-9105-735C857F5C92}" destId="{524C6AB8-C061-4738-9DFD-B77418D598F2}" srcOrd="1" destOrd="0" presId="urn:microsoft.com/office/officeart/2009/3/layout/RandomtoResultProcess"/>
    <dgm:cxn modelId="{02CD6DF8-9C39-447A-A333-9F5D9F7BC35F}" type="presParOf" srcId="{10D60387-4B03-433B-9105-735C857F5C92}" destId="{BC416B21-2C21-4A2D-A762-9B10F3FC7AB9}" srcOrd="2" destOrd="0" presId="urn:microsoft.com/office/officeart/2009/3/layout/RandomtoResultProcess"/>
    <dgm:cxn modelId="{CAEDF347-5755-4E7E-BDA9-5FE09D06621A}" type="presParOf" srcId="{4D5B486C-97CE-42E0-8749-0A4B18092FBE}" destId="{E1EC2100-30AD-4E3A-9718-ACF776BEEDEB}" srcOrd="3" destOrd="0" presId="urn:microsoft.com/office/officeart/2009/3/layout/RandomtoResultProcess"/>
    <dgm:cxn modelId="{5B031620-57F9-4F49-B6D5-2619D6AF2C1D}" type="presParOf" srcId="{E1EC2100-30AD-4E3A-9718-ACF776BEEDEB}" destId="{A6DC0FE2-EB46-4FCB-B5E3-3FB1137A6976}" srcOrd="0" destOrd="0" presId="urn:microsoft.com/office/officeart/2009/3/layout/RandomtoResultProcess"/>
    <dgm:cxn modelId="{A90CBB94-C65B-4F9B-951D-1EC903662752}" type="presParOf" srcId="{E1EC2100-30AD-4E3A-9718-ACF776BEEDEB}" destId="{48261162-D24F-4EDD-9D0D-83D01D554765}" srcOrd="1" destOrd="0" presId="urn:microsoft.com/office/officeart/2009/3/layout/RandomtoResultProcess"/>
    <dgm:cxn modelId="{D6615574-7AA5-4917-813F-9CA7FAD506EA}" type="presParOf" srcId="{4D5B486C-97CE-42E0-8749-0A4B18092FBE}" destId="{58C386FF-1D3A-4D4E-BB36-336D1AB1BA6F}" srcOrd="4" destOrd="0" presId="urn:microsoft.com/office/officeart/2009/3/layout/RandomtoResultProcess"/>
    <dgm:cxn modelId="{C698B6E1-9EB0-4DAB-AA21-49606B35B778}" type="presParOf" srcId="{58C386FF-1D3A-4D4E-BB36-336D1AB1BA6F}" destId="{B7B2CDDF-C1D6-4345-8F49-B9895D31AF04}" srcOrd="0" destOrd="0" presId="urn:microsoft.com/office/officeart/2009/3/layout/RandomtoResultProcess"/>
    <dgm:cxn modelId="{12E46449-A685-4FBF-AF44-15E2D3869340}" type="presParOf" srcId="{58C386FF-1D3A-4D4E-BB36-336D1AB1BA6F}" destId="{93735466-5A8A-4025-9511-E6322E45B2CB}" srcOrd="1" destOrd="0" presId="urn:microsoft.com/office/officeart/2009/3/layout/RandomtoResultProcess"/>
    <dgm:cxn modelId="{DBF785D4-DFEB-48E3-B4E0-2718A7B950CC}" type="presParOf" srcId="{58C386FF-1D3A-4D4E-BB36-336D1AB1BA6F}" destId="{5E7871B8-E294-4944-8179-70234E00C276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6910FD-4B57-4102-AD05-8232CE77D2C4}">
      <dsp:nvSpPr>
        <dsp:cNvPr id="0" name=""/>
        <dsp:cNvSpPr/>
      </dsp:nvSpPr>
      <dsp:spPr>
        <a:xfrm>
          <a:off x="179694" y="1590479"/>
          <a:ext cx="1989840" cy="655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Abdominal pain</a:t>
          </a:r>
        </a:p>
      </dsp:txBody>
      <dsp:txXfrm>
        <a:off x="179694" y="1590479"/>
        <a:ext cx="1989840" cy="655742"/>
      </dsp:txXfrm>
    </dsp:sp>
    <dsp:sp modelId="{EF308C0B-E0AB-4B64-9969-19B9CD3363F1}">
      <dsp:nvSpPr>
        <dsp:cNvPr id="0" name=""/>
        <dsp:cNvSpPr/>
      </dsp:nvSpPr>
      <dsp:spPr>
        <a:xfrm>
          <a:off x="74959" y="3003419"/>
          <a:ext cx="2338321" cy="1977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Tired all the time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Constipation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Dry skin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nausea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Obesity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Tingling in hands and feet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Depressed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Sleeping difficulties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Damp in council flat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Back pain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Freedom pass has expired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Had to cancel holiday to Scotland and needs a letter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800" kern="1200" dirty="0"/>
        </a:p>
      </dsp:txBody>
      <dsp:txXfrm>
        <a:off x="74959" y="3003419"/>
        <a:ext cx="2338321" cy="1977449"/>
      </dsp:txXfrm>
    </dsp:sp>
    <dsp:sp modelId="{166EBA38-899D-48C5-ACE8-3710B0C10F1D}">
      <dsp:nvSpPr>
        <dsp:cNvPr id="0" name=""/>
        <dsp:cNvSpPr/>
      </dsp:nvSpPr>
      <dsp:spPr>
        <a:xfrm>
          <a:off x="177433" y="1391042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E5558-D772-4CE6-962B-9DFC93EC907D}">
      <dsp:nvSpPr>
        <dsp:cNvPr id="0" name=""/>
        <dsp:cNvSpPr/>
      </dsp:nvSpPr>
      <dsp:spPr>
        <a:xfrm>
          <a:off x="288231" y="1169447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222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AE06E-2887-495D-9FE2-D9D0EBAD7F14}">
      <dsp:nvSpPr>
        <dsp:cNvPr id="0" name=""/>
        <dsp:cNvSpPr/>
      </dsp:nvSpPr>
      <dsp:spPr>
        <a:xfrm>
          <a:off x="554146" y="1213766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44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D0E39-6AC4-4736-A4DD-613043186BC5}">
      <dsp:nvSpPr>
        <dsp:cNvPr id="0" name=""/>
        <dsp:cNvSpPr/>
      </dsp:nvSpPr>
      <dsp:spPr>
        <a:xfrm>
          <a:off x="775742" y="970010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A29D15-77BC-4D6A-94B4-7E9F451F6BC9}">
      <dsp:nvSpPr>
        <dsp:cNvPr id="0" name=""/>
        <dsp:cNvSpPr/>
      </dsp:nvSpPr>
      <dsp:spPr>
        <a:xfrm>
          <a:off x="1063817" y="881372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888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D1236-DAD1-4D5B-B136-4DE4E2B72C76}">
      <dsp:nvSpPr>
        <dsp:cNvPr id="0" name=""/>
        <dsp:cNvSpPr/>
      </dsp:nvSpPr>
      <dsp:spPr>
        <a:xfrm>
          <a:off x="1418370" y="1036489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111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A2376-2B2E-4C18-9DA6-713687415D9D}">
      <dsp:nvSpPr>
        <dsp:cNvPr id="0" name=""/>
        <dsp:cNvSpPr/>
      </dsp:nvSpPr>
      <dsp:spPr>
        <a:xfrm>
          <a:off x="1639966" y="1147287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4DC2A-3726-477A-A6F1-82C2D093277E}">
      <dsp:nvSpPr>
        <dsp:cNvPr id="0" name=""/>
        <dsp:cNvSpPr/>
      </dsp:nvSpPr>
      <dsp:spPr>
        <a:xfrm>
          <a:off x="1950200" y="1391042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555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3DC19-AD38-42CD-9821-806058A31F46}">
      <dsp:nvSpPr>
        <dsp:cNvPr id="0" name=""/>
        <dsp:cNvSpPr/>
      </dsp:nvSpPr>
      <dsp:spPr>
        <a:xfrm>
          <a:off x="2083158" y="1634798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777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412AD-AC07-4628-BDA7-579D2CAD7796}">
      <dsp:nvSpPr>
        <dsp:cNvPr id="0" name=""/>
        <dsp:cNvSpPr/>
      </dsp:nvSpPr>
      <dsp:spPr>
        <a:xfrm>
          <a:off x="930859" y="1169447"/>
          <a:ext cx="407012" cy="40701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F44274-3159-4695-A4D8-AF25C87D7331}">
      <dsp:nvSpPr>
        <dsp:cNvPr id="0" name=""/>
        <dsp:cNvSpPr/>
      </dsp:nvSpPr>
      <dsp:spPr>
        <a:xfrm>
          <a:off x="66635" y="2011511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2222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EB28D-AAF5-4C54-A2F0-4D979105D0C1}">
      <dsp:nvSpPr>
        <dsp:cNvPr id="0" name=""/>
        <dsp:cNvSpPr/>
      </dsp:nvSpPr>
      <dsp:spPr>
        <a:xfrm>
          <a:off x="199593" y="2210947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444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21B5D-2BAD-48A9-992B-914C2ED866F5}">
      <dsp:nvSpPr>
        <dsp:cNvPr id="0" name=""/>
        <dsp:cNvSpPr/>
      </dsp:nvSpPr>
      <dsp:spPr>
        <a:xfrm>
          <a:off x="531987" y="2388224"/>
          <a:ext cx="361789" cy="36178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D0995-19BF-4EE6-B6C6-54460679CB12}">
      <dsp:nvSpPr>
        <dsp:cNvPr id="0" name=""/>
        <dsp:cNvSpPr/>
      </dsp:nvSpPr>
      <dsp:spPr>
        <a:xfrm>
          <a:off x="997338" y="2676299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888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E139A-FBEC-4840-A0D9-256AB1B34750}">
      <dsp:nvSpPr>
        <dsp:cNvPr id="0" name=""/>
        <dsp:cNvSpPr/>
      </dsp:nvSpPr>
      <dsp:spPr>
        <a:xfrm>
          <a:off x="1085976" y="2388224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111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C0D58-1487-474F-8861-8441A63E6A4A}">
      <dsp:nvSpPr>
        <dsp:cNvPr id="0" name=""/>
        <dsp:cNvSpPr/>
      </dsp:nvSpPr>
      <dsp:spPr>
        <a:xfrm>
          <a:off x="1307572" y="2698458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43634-5734-4A60-B77C-A5B49CACDA9C}">
      <dsp:nvSpPr>
        <dsp:cNvPr id="0" name=""/>
        <dsp:cNvSpPr/>
      </dsp:nvSpPr>
      <dsp:spPr>
        <a:xfrm>
          <a:off x="1507008" y="2343905"/>
          <a:ext cx="361789" cy="36178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555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85BEE-BABC-4D0C-BB40-62593FE05F4A}">
      <dsp:nvSpPr>
        <dsp:cNvPr id="0" name=""/>
        <dsp:cNvSpPr/>
      </dsp:nvSpPr>
      <dsp:spPr>
        <a:xfrm>
          <a:off x="1994519" y="2255266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777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45119-83E4-4A4C-85F6-497F28599DF9}">
      <dsp:nvSpPr>
        <dsp:cNvPr id="0" name=""/>
        <dsp:cNvSpPr/>
      </dsp:nvSpPr>
      <dsp:spPr>
        <a:xfrm>
          <a:off x="2343775" y="1213397"/>
          <a:ext cx="730484" cy="1394575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D1964-D828-49FF-8AC6-C655123983C6}">
      <dsp:nvSpPr>
        <dsp:cNvPr id="0" name=""/>
        <dsp:cNvSpPr/>
      </dsp:nvSpPr>
      <dsp:spPr>
        <a:xfrm>
          <a:off x="3223140" y="1221577"/>
          <a:ext cx="1992231" cy="139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Known Problems</a:t>
          </a:r>
        </a:p>
      </dsp:txBody>
      <dsp:txXfrm>
        <a:off x="3223140" y="1221577"/>
        <a:ext cx="1992231" cy="1394561"/>
      </dsp:txXfrm>
    </dsp:sp>
    <dsp:sp modelId="{524C6AB8-C061-4738-9DFD-B77418D598F2}">
      <dsp:nvSpPr>
        <dsp:cNvPr id="0" name=""/>
        <dsp:cNvSpPr/>
      </dsp:nvSpPr>
      <dsp:spPr>
        <a:xfrm>
          <a:off x="3169071" y="3270713"/>
          <a:ext cx="2408607" cy="1876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Diabetes – poorly controlled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Neuropathic chronic  pain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Spondylosis and disc disease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Hypertension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Diverticulosis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Fall from a building site 10 years ago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Unemployed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Smoker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</dsp:txBody>
      <dsp:txXfrm>
        <a:off x="3169071" y="3270713"/>
        <a:ext cx="2408607" cy="1876095"/>
      </dsp:txXfrm>
    </dsp:sp>
    <dsp:sp modelId="{A6DC0FE2-EB46-4FCB-B5E3-3FB1137A6976}">
      <dsp:nvSpPr>
        <dsp:cNvPr id="0" name=""/>
        <dsp:cNvSpPr/>
      </dsp:nvSpPr>
      <dsp:spPr>
        <a:xfrm>
          <a:off x="5482868" y="1213397"/>
          <a:ext cx="730484" cy="1394575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0"/>
            <a:satOff val="-69012"/>
            <a:lumOff val="472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2CDDF-C1D6-4345-8F49-B9895D31AF04}">
      <dsp:nvSpPr>
        <dsp:cNvPr id="0" name=""/>
        <dsp:cNvSpPr/>
      </dsp:nvSpPr>
      <dsp:spPr>
        <a:xfrm>
          <a:off x="6362770" y="1114463"/>
          <a:ext cx="1693396" cy="169339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Could this be cancer?  </a:t>
          </a:r>
        </a:p>
      </dsp:txBody>
      <dsp:txXfrm>
        <a:off x="6610762" y="1362455"/>
        <a:ext cx="1197412" cy="1197412"/>
      </dsp:txXfrm>
    </dsp:sp>
    <dsp:sp modelId="{93735466-5A8A-4025-9511-E6322E45B2CB}">
      <dsp:nvSpPr>
        <dsp:cNvPr id="0" name=""/>
        <dsp:cNvSpPr/>
      </dsp:nvSpPr>
      <dsp:spPr>
        <a:xfrm>
          <a:off x="6194506" y="3270719"/>
          <a:ext cx="1992231" cy="1228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Side of effects of TCA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Diverticulitis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Poor diet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Referred pain</a:t>
          </a:r>
        </a:p>
      </dsp:txBody>
      <dsp:txXfrm>
        <a:off x="6194506" y="3270719"/>
        <a:ext cx="1992231" cy="1228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EEE53-35E8-42B1-A04C-834A0907B771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924EC-50A9-484E-B6F4-E47E2B0C1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707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latin typeface="Arial" charset="0"/>
              </a:rPr>
              <a:t>CAN I HAVE SOME EXAMPLES OF HOW WE SAFETY NET EVERYDAY IN PRACTICE? WHAT METHODS DO WE USE?</a:t>
            </a:r>
          </a:p>
          <a:p>
            <a:pPr>
              <a:defRPr/>
            </a:pPr>
            <a:r>
              <a:rPr lang="en-GB">
                <a:latin typeface="Arial" charset="0"/>
              </a:rPr>
              <a:t>HOW CAN WE BE MORE PROACTIVE ?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B3DF00-60F0-40DB-B33F-47F464943445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134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6029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600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438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343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accent1"/>
            </a:gs>
            <a:gs pos="100000">
              <a:srgbClr val="FFFFFF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RCGP colour logo 289c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60350"/>
            <a:ext cx="4895851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914400" y="2887664"/>
            <a:ext cx="103632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161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11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21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5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84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94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15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9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924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498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ndonCancerNE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5" y="238126"/>
            <a:ext cx="1551516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785" y="238125"/>
            <a:ext cx="206163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6858000"/>
          </a:xfrm>
          <a:prstGeom prst="snipRoundRect">
            <a:avLst>
              <a:gd name="adj1" fmla="val 1040"/>
              <a:gd name="adj2" fmla="val 0"/>
            </a:avLst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25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607782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RCGP colour logo 289c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8" y="6092826"/>
            <a:ext cx="235161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6"/>
          <p:cNvSpPr>
            <a:spLocks noChangeArrowheads="1"/>
          </p:cNvSpPr>
          <p:nvPr userDrawn="1"/>
        </p:nvSpPr>
        <p:spPr bwMode="auto">
          <a:xfrm>
            <a:off x="0" y="336877"/>
            <a:ext cx="309700" cy="523220"/>
          </a:xfrm>
          <a:prstGeom prst="rect">
            <a:avLst/>
          </a:prstGeom>
          <a:solidFill>
            <a:srgbClr val="002B5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517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9BB3FF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9pPr>
    </p:titleStyle>
    <p:bodyStyle>
      <a:lvl1pPr marL="533400" indent="-5143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1162050" indent="-449263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695450" indent="-354013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247900" indent="-373063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81300" indent="-354013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ce.org.uk/guidance/ng12" TargetMode="External"/><Relationship Id="rId7" Type="http://schemas.openxmlformats.org/officeDocument/2006/relationships/hyperlink" Target="http://www.londoncancer.org/media/126626/150708_Guide-to-coding-and-safety-netting_report_Dr-A-Bhuiya_V3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ncerresearchuk.org/sites/default/files/16._safety_netting.pdf" TargetMode="External"/><Relationship Id="rId5" Type="http://schemas.openxmlformats.org/officeDocument/2006/relationships/hyperlink" Target="https://www.myhealth.london.nhs.uk/system/files/Pan%20London%20Suspected%20Cancer%20Safety%20Netting%20Guide%202016.pdf" TargetMode="External"/><Relationship Id="rId4" Type="http://schemas.openxmlformats.org/officeDocument/2006/relationships/hyperlink" Target="http://webarchive.nationalarchives.gov.uk/20060715141954/http:/nice.org.uk/nicemedia/pdf/cg027niceguidelin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5" y="1306860"/>
            <a:ext cx="11383618" cy="525621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Missed diagnosis in general practice is inevitable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A process where people </a:t>
            </a:r>
            <a:r>
              <a:rPr lang="en-GB" altLang="en-US" sz="2400" dirty="0">
                <a:solidFill>
                  <a:srgbClr val="FF0000"/>
                </a:solidFill>
              </a:rPr>
              <a:t>at low risk, but not no risk, </a:t>
            </a:r>
            <a:r>
              <a:rPr lang="en-GB" altLang="en-US" sz="2400" dirty="0"/>
              <a:t>of having cancer are actively monitored in primary care to see if the risk of cancer changes. </a:t>
            </a:r>
            <a:endParaRPr lang="en-GB" sz="2400" dirty="0">
              <a:ea typeface="+mn-ea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No diagnostic test or clinical decision in general practice is 100% sensitive.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individuals present at different stages in the evolution of their illness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at an early stage red flag signs and symptoms may be absent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or present much later when disease is too advanced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Safety netting is a 'diagnostic strategy' or 'consultation technique' to ensure timely re-appraisal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Important for conditions such as suspected cancer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patients present infrequently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symptoms are common and non-specific</a:t>
            </a:r>
          </a:p>
          <a:p>
            <a:pPr marL="0" indent="0">
              <a:buNone/>
              <a:defRPr/>
            </a:pPr>
            <a:endParaRPr lang="en-GB" sz="2400" dirty="0">
              <a:ea typeface="+mn-ea"/>
            </a:endParaRPr>
          </a:p>
          <a:p>
            <a:pPr lvl="1">
              <a:defRPr/>
            </a:pPr>
            <a:endParaRPr lang="en-GB" sz="24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5001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Why Safety Net?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5" y="1306860"/>
            <a:ext cx="11383618" cy="5256213"/>
          </a:xfrm>
        </p:spPr>
        <p:txBody>
          <a:bodyPr/>
          <a:lstStyle/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Improves patient safety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Supports early diagnosis of cancer outcomes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Effective team work – helps colleagues follow the patient journey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Medico-legal protection and evidence of systems reduces risk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Quality Improvement 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Appraisal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Revalidation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CQC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None/>
              <a:defRPr/>
            </a:pPr>
            <a:endParaRPr lang="en-GB" sz="2400" dirty="0">
              <a:ea typeface="+mn-ea"/>
            </a:endParaRPr>
          </a:p>
          <a:p>
            <a:pPr lvl="1">
              <a:defRPr/>
            </a:pPr>
            <a:endParaRPr lang="en-GB" sz="24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8384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Why Safety Net?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5" y="1306860"/>
            <a:ext cx="11383618" cy="5256213"/>
          </a:xfrm>
        </p:spPr>
        <p:txBody>
          <a:bodyPr/>
          <a:lstStyle/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  <a:defRPr/>
            </a:pPr>
            <a:r>
              <a:rPr lang="en-GB" altLang="ja-JP" sz="2400" i="1" kern="0" dirty="0">
                <a:solidFill>
                  <a:srgbClr val="0B52FC"/>
                </a:solidFill>
              </a:rPr>
              <a:t>“The number of clinical negligence claims against health professionals continues to rise……one fifth of all claims brought against GP members involve </a:t>
            </a:r>
            <a:r>
              <a:rPr lang="en-GB" altLang="ja-JP" sz="2400" b="1" i="1" kern="0" dirty="0">
                <a:solidFill>
                  <a:srgbClr val="0B52FC"/>
                </a:solidFill>
              </a:rPr>
              <a:t>cancer</a:t>
            </a:r>
            <a:r>
              <a:rPr lang="en-GB" altLang="ja-JP" sz="2400" i="1" kern="0" dirty="0">
                <a:solidFill>
                  <a:srgbClr val="0B52FC"/>
                </a:solidFill>
              </a:rPr>
              <a:t> and by far the most frequent type of errors made by GPs in these cases related to concerns over diagnosis (81% of all errors made by GPs in cancer claims)</a:t>
            </a:r>
            <a:r>
              <a:rPr lang="ja-JP" altLang="en-GB" sz="2400" i="1" kern="0" dirty="0">
                <a:solidFill>
                  <a:srgbClr val="0B52FC"/>
                </a:solidFill>
              </a:rPr>
              <a:t>”</a:t>
            </a:r>
            <a:endParaRPr lang="en-GB" altLang="ja-JP" sz="2400" i="1" kern="0" dirty="0">
              <a:solidFill>
                <a:srgbClr val="0B52FC"/>
              </a:solidFill>
            </a:endParaRPr>
          </a:p>
          <a:p>
            <a:pPr marL="19050" indent="0">
              <a:buNone/>
              <a:defRPr/>
            </a:pPr>
            <a:endParaRPr lang="en-GB" altLang="en-US" sz="2400" i="1" kern="0" dirty="0">
              <a:solidFill>
                <a:srgbClr val="0B52FC"/>
              </a:solidFill>
            </a:endParaRPr>
          </a:p>
          <a:p>
            <a:pPr marL="19050" indent="0">
              <a:buNone/>
              <a:defRPr/>
            </a:pPr>
            <a:endParaRPr lang="en-GB" altLang="en-US" sz="2400" i="1" kern="0" dirty="0">
              <a:solidFill>
                <a:srgbClr val="0B52FC"/>
              </a:solidFill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None/>
              <a:defRPr/>
            </a:pPr>
            <a:endParaRPr lang="en-GB" sz="2400" dirty="0">
              <a:ea typeface="+mn-ea"/>
            </a:endParaRPr>
          </a:p>
          <a:p>
            <a:pPr lvl="1">
              <a:defRPr/>
            </a:pPr>
            <a:endParaRPr lang="en-GB" sz="24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4941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sz="4000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 bwMode="auto">
          <a:xfrm>
            <a:off x="649357" y="1484313"/>
            <a:ext cx="9561443" cy="4641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buFont typeface="Wingdings" panose="05000000000000000000" pitchFamily="2" charset="2"/>
              <a:buNone/>
            </a:pPr>
            <a:endParaRPr lang="en-GB" altLang="en-US" sz="1600" dirty="0">
              <a:ea typeface="ＭＳ Ｐゴシック" panose="020B0600070205080204" pitchFamily="34" charset="-128"/>
            </a:endParaRP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The term ‘safety-netting’ was introduced to general practice by Roger Neighbour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Questions to ask yourself</a:t>
            </a:r>
          </a:p>
          <a:p>
            <a:pPr lvl="1"/>
            <a:r>
              <a:rPr lang="en-GB" altLang="en-US" sz="1600" dirty="0">
                <a:ea typeface="ＭＳ Ｐゴシック" panose="020B0600070205080204" pitchFamily="34" charset="-128"/>
              </a:rPr>
              <a:t>If I am right what do I expect to happen</a:t>
            </a:r>
          </a:p>
          <a:p>
            <a:pPr lvl="1"/>
            <a:r>
              <a:rPr lang="en-GB" altLang="en-US" sz="1600" dirty="0">
                <a:ea typeface="ＭＳ Ｐゴシック" panose="020B0600070205080204" pitchFamily="34" charset="-128"/>
              </a:rPr>
              <a:t>How will I know if I am wrong</a:t>
            </a:r>
          </a:p>
          <a:p>
            <a:pPr lvl="1"/>
            <a:r>
              <a:rPr lang="en-GB" altLang="en-US" sz="1600" dirty="0">
                <a:ea typeface="ＭＳ Ｐゴシック" panose="020B0600070205080204" pitchFamily="34" charset="-128"/>
              </a:rPr>
              <a:t>What would I do then?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Safety Netting means different things to different people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Little consensus as symptoms have varied trajectory on ‘when to worry’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What we can agree however is that </a:t>
            </a:r>
            <a:r>
              <a:rPr lang="en-GB" altLang="en-US" sz="2000" b="1" dirty="0">
                <a:ea typeface="ＭＳ Ｐゴシック" panose="020B0600070205080204" pitchFamily="34" charset="-128"/>
              </a:rPr>
              <a:t>proactive </a:t>
            </a:r>
            <a:r>
              <a:rPr lang="en-GB" altLang="en-US" sz="2000" dirty="0">
                <a:ea typeface="ＭＳ Ｐゴシック" panose="020B0600070205080204" pitchFamily="34" charset="-128"/>
              </a:rPr>
              <a:t>safety netting is necessary for early diagnosis of cancer and consistent with good practice</a:t>
            </a:r>
          </a:p>
          <a:p>
            <a:pPr marL="19050" indent="0">
              <a:buNone/>
            </a:pP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9149928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Safety netting </a:t>
            </a:r>
            <a:r>
              <a:rPr lang="en-GB" altLang="en-US" sz="2400" b="1" dirty="0">
                <a:ea typeface="ＭＳ Ｐゴシック" panose="020B0600070205080204" pitchFamily="34" charset="-128"/>
              </a:rPr>
              <a:t>in consultation </a:t>
            </a:r>
            <a:r>
              <a:rPr lang="en-GB" altLang="en-US" sz="2400" dirty="0">
                <a:ea typeface="ＭＳ Ｐゴシック" panose="020B0600070205080204" pitchFamily="34" charset="-128"/>
              </a:rPr>
              <a:t>may include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Advising patients ‘when to worry’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Advising patients when to return for a review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VERBAL and/or WRITTEN information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Fixing follow-up before the patient leaves the consultation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Read coding and clear documentation</a:t>
            </a:r>
          </a:p>
          <a:p>
            <a:pPr marL="712787" lvl="1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575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lvl="1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Safety netting </a:t>
            </a:r>
            <a:r>
              <a:rPr lang="en-GB" altLang="en-US" sz="2400" b="1" dirty="0">
                <a:ea typeface="ＭＳ Ｐゴシック" panose="020B0600070205080204" pitchFamily="34" charset="-128"/>
              </a:rPr>
              <a:t>systems</a:t>
            </a:r>
            <a:r>
              <a:rPr lang="en-GB" altLang="en-US" sz="2400" dirty="0">
                <a:ea typeface="ＭＳ Ｐゴシック" panose="020B0600070205080204" pitchFamily="34" charset="-128"/>
              </a:rPr>
              <a:t> may include</a:t>
            </a:r>
            <a:endParaRPr lang="en-GB" altLang="en-US" sz="2000" dirty="0">
              <a:ea typeface="ＭＳ Ｐゴシック" panose="020B0600070205080204" pitchFamily="34" charset="-128"/>
            </a:endParaRP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Checking patient contact details as a continuum or opportunistically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Confirmation of a suspected cancer clinic appointment, attendance and follow-up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Confirmation of diagnostics appointment and attendance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Hotlines for elderly or vulnerable patients who may co-morbidities that affect access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Continuity of care / ‘usual doctor’ or ‘buddy’ systems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Use of the patient healthcare software to ELECTRONICALLY safety net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712787" lvl="1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98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Reception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Three failed attempts to contact patient with abnormal chest x-ray suspicious of lung cancer – telephone number on record not in use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Reception teams can check contact information and address proactively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GPs should confirm contact information for diagnostics and referrals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Clear plan to patient how to access results (two-way communication)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Patient information leaflets on why patient has been referred and document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Iterates the seriousness to the patient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Provide clear instructions to the patient how they access you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Face-to-face/ telephone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Direct message / email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Via a practice administrator or dedicated receptionist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808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Symptoms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Come back and see me if the back pain persists for another 3-4 weeks”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This is a classic example of safety netting in consultation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No commitment from the patient or the GP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For minor concerns only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Always give the patient a timeline of when to be re-assessed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Patient information leaflets on symptoms and ‘when to worry’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Provide clear instructions to the patient how they access you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Face-to-face/ telephone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Direct message / email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Via a practice administrator or dedicated receptionist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701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Diagnostics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54751" y="137660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000" i="1" dirty="0">
                <a:ea typeface="ＭＳ Ｐゴシック" panose="020B0600070205080204" pitchFamily="34" charset="-128"/>
              </a:rPr>
              <a:t>“Book an appointment a week after your MRI brain to discuss the results”</a:t>
            </a:r>
            <a:endParaRPr lang="en-GB" altLang="en-US" sz="2000" dirty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This is another common example of safety netting for direct access diagnostics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READ code </a:t>
            </a:r>
            <a:r>
              <a:rPr lang="en-GB" altLang="en-US" sz="2000" i="1" dirty="0">
                <a:ea typeface="ＭＳ Ｐゴシック" panose="020B0600070205080204" pitchFamily="34" charset="-128"/>
              </a:rPr>
              <a:t>Refer for MRI imaging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Little commitment from GP and puts it all on to the patient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Patient may not receive the appointment in a timely manner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Give the patient a timeline of when they should expect their appointment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May not be appropriate for patients with co-morbidities, cognitive impairment or mental health problems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Provide contact telephone numbers for patients to secure or chase their diagnostics appointment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Use of practice administrator as the point-of-contact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Pitfall: Unless coded it is not auditable and no method to track patient DNA’s or results not received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3776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Referrals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Contact the surgery if you do not get an appointment from the breast clinic in the next two weeks”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READ code all suspected cancer referrals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DO not use EMIS codes as they are non-transferrable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E-referrals and emailed referrals (no more fax)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Tracking system should be established where administrator confirms referral has been received and appointment allocated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Proactive recall of patients who DNA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Follow up codes or diary entries to PRO-ACTIVELY safety net and track patients in their journey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8413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Follow up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Take this note and ask reception to book a blood test and follow up appointment a week later”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Patients are more likely to book follow up if given an appointment slip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Better engagement 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Less likely to be lost to follow up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Should document clearly in the notes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Helps reception to book appointments appropriately at the right intervals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Slips can be adapted to include details info for the reception team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Usual doctor follow up, blood test appointment, time frames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Pitfall: Not easily auditable and no method to track patient DNA’s or results not received</a:t>
            </a: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0193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IT software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1179444" y="1364974"/>
            <a:ext cx="9952382" cy="44659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For annual PSA” or “ repeat FBC to monitor </a:t>
            </a:r>
            <a:r>
              <a:rPr lang="en-GB" altLang="en-US" sz="2400" i="1" dirty="0" err="1">
                <a:ea typeface="ＭＳ Ｐゴシック" panose="020B0600070205080204" pitchFamily="34" charset="-128"/>
              </a:rPr>
              <a:t>Hb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and check iron status”</a:t>
            </a:r>
          </a:p>
          <a:p>
            <a:pPr marL="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Regular review of pathology requests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Use electronic means to order pathology and imaging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List reviews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Call patient who have not attended for their investigations 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Text reminder to patients regarding primary care appointments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Reduces DNA rates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Messaging service via patient access to the electronic record to patients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Patient can send a message (24hour messaging system)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E-consultation using </a:t>
            </a:r>
            <a:r>
              <a:rPr lang="en-GB" altLang="en-US" sz="2000" dirty="0" err="1">
                <a:ea typeface="ＭＳ Ｐゴシック" panose="020B0600070205080204" pitchFamily="34" charset="-128"/>
              </a:rPr>
              <a:t>WebGP</a:t>
            </a:r>
            <a:endParaRPr lang="en-GB" altLang="en-US" sz="20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 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573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IT software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Use of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Diary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entry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or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follow-up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codes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Weekly search on patient healthcare record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Generates a spreadsheet divided into usual doctor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Sent to GP teams to proactively review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Suspected cancer referral outcomes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Blood test and imaging (diagnostics) outcomes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DNAs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Patient who have not re-attended for a review of their symptoms as advised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Cancer care reviews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923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 Codes </a:t>
            </a:r>
          </a:p>
        </p:txBody>
      </p:sp>
      <p:pic>
        <p:nvPicPr>
          <p:cNvPr id="11673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2492375"/>
            <a:ext cx="8680450" cy="281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60649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Quality of documentation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idx="1"/>
          </p:nvPr>
        </p:nvSpPr>
        <p:spPr bwMode="auto">
          <a:xfrm>
            <a:off x="838200" y="1282283"/>
            <a:ext cx="10515600" cy="435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Clear Problem Titles </a:t>
            </a:r>
          </a:p>
          <a:p>
            <a:pPr lvl="1"/>
            <a:r>
              <a:rPr lang="en-GB" altLang="en-US" dirty="0">
                <a:ea typeface="ＭＳ Ｐゴシック" panose="020B0600070205080204" pitchFamily="34" charset="-128"/>
              </a:rPr>
              <a:t>Reviewed, evolved, grouped and combined when diagnosis is made</a:t>
            </a:r>
          </a:p>
          <a:p>
            <a:pPr lvl="1"/>
            <a:r>
              <a:rPr lang="en-GB" altLang="en-US" dirty="0">
                <a:ea typeface="ＭＳ Ｐゴシック" panose="020B0600070205080204" pitchFamily="34" charset="-128"/>
              </a:rPr>
              <a:t>Makes it easier to view patient journey</a:t>
            </a:r>
          </a:p>
          <a:p>
            <a:pPr lvl="1"/>
            <a:r>
              <a:rPr lang="en-GB" altLang="en-US" dirty="0">
                <a:ea typeface="ＭＳ Ｐゴシック" panose="020B0600070205080204" pitchFamily="34" charset="-128"/>
              </a:rPr>
              <a:t>Minimise clutter on screen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symptoms (for use of </a:t>
            </a:r>
            <a:r>
              <a:rPr lang="en-GB" altLang="en-US" dirty="0" err="1">
                <a:ea typeface="ＭＳ Ｐゴシック" panose="020B0600070205080204" pitchFamily="34" charset="-128"/>
              </a:rPr>
              <a:t>Qcancer</a:t>
            </a:r>
            <a:r>
              <a:rPr lang="en-GB" altLang="en-US" dirty="0">
                <a:ea typeface="ＭＳ Ｐゴシック" panose="020B0600070205080204" pitchFamily="34" charset="-128"/>
              </a:rPr>
              <a:t>)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weight, BP, smoking status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Family history 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‘Fast track suspected cancer referral’ </a:t>
            </a: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443744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Cancer specific codes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>
                <a:ea typeface="ＭＳ Ｐゴシック" panose="020B0600070205080204" pitchFamily="34" charset="-128"/>
              </a:rPr>
              <a:t>Cancer diagnosis: active indefinitely</a:t>
            </a:r>
          </a:p>
          <a:p>
            <a:r>
              <a:rPr lang="en-GB" altLang="en-US">
                <a:ea typeface="ＭＳ Ｐゴシック" panose="020B0600070205080204" pitchFamily="34" charset="-128"/>
              </a:rPr>
              <a:t>Code fast track cancer referrals </a:t>
            </a:r>
          </a:p>
          <a:p>
            <a:r>
              <a:rPr lang="en-GB" altLang="en-US">
                <a:ea typeface="ＭＳ Ｐゴシック" panose="020B0600070205080204" pitchFamily="34" charset="-128"/>
              </a:rPr>
              <a:t>Code cancer treatments</a:t>
            </a:r>
          </a:p>
          <a:p>
            <a:pPr lvl="1"/>
            <a:r>
              <a:rPr lang="en-GB" altLang="en-US">
                <a:ea typeface="ＭＳ Ｐゴシック" panose="020B0600070205080204" pitchFamily="34" charset="-128"/>
              </a:rPr>
              <a:t>Single episode: Chemotherapy completed</a:t>
            </a:r>
          </a:p>
          <a:p>
            <a:pPr lvl="1"/>
            <a:r>
              <a:rPr lang="en-GB" altLang="en-US">
                <a:ea typeface="ＭＳ Ｐゴシック" panose="020B0600070205080204" pitchFamily="34" charset="-128"/>
              </a:rPr>
              <a:t>Single episode: Radiotherapy started</a:t>
            </a:r>
          </a:p>
          <a:p>
            <a:pPr lvl="1"/>
            <a:endParaRPr lang="en-GB" altLang="en-US">
              <a:ea typeface="ＭＳ Ｐゴシック" panose="020B0600070205080204" pitchFamily="34" charset="-128"/>
            </a:endParaRPr>
          </a:p>
          <a:p>
            <a:endParaRPr lang="en-GB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2088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Cancer Screening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GB" dirty="0">
              <a:ea typeface="+mn-ea"/>
            </a:endParaRPr>
          </a:p>
          <a:p>
            <a:pPr>
              <a:defRPr/>
            </a:pPr>
            <a:endParaRPr lang="en-GB" dirty="0">
              <a:ea typeface="+mn-ea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611641"/>
              </p:ext>
            </p:extLst>
          </p:nvPr>
        </p:nvGraphicFramePr>
        <p:xfrm>
          <a:off x="1594338" y="1594338"/>
          <a:ext cx="8440615" cy="4067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0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7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Safety netting code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READ CODE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+mn-ea"/>
                          <a:cs typeface="+mn-cs"/>
                        </a:rPr>
                        <a:t>Did</a:t>
                      </a:r>
                      <a:r>
                        <a:rPr lang="en-GB" sz="1000" b="1" baseline="0" dirty="0">
                          <a:effectLst/>
                          <a:latin typeface="+mj-lt"/>
                          <a:ea typeface="+mn-ea"/>
                          <a:cs typeface="+mn-cs"/>
                        </a:rPr>
                        <a:t> not attend bowel cancer screening</a:t>
                      </a:r>
                      <a:endParaRPr lang="en-GB" sz="1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9Ni3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Bowel scope (flexi-sig) screen invitation: did not respond 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68w28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BCSP faecal occult blood test abnormal 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686B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BCSP faecal occult blood test normal</a:t>
                      </a:r>
                      <a:endParaRPr lang="en-GB" sz="1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686A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Mammography normal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5372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Mammography</a:t>
                      </a:r>
                      <a:r>
                        <a:rPr lang="en-GB" sz="1000" b="1" baseline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 not attended</a:t>
                      </a:r>
                      <a:endParaRPr lang="en-GB" sz="1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5375</a:t>
                      </a: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Mammography abnormal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5373</a:t>
                      </a: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2487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/>
        </p:nvGraphicFramePr>
        <p:xfrm>
          <a:off x="2207569" y="800105"/>
          <a:ext cx="8211039" cy="5457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08213" y="1311276"/>
            <a:ext cx="2330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400" b="1" kern="0" dirty="0">
                <a:solidFill>
                  <a:schemeClr val="accent4"/>
                </a:solidFill>
              </a:rPr>
              <a:t>Patients symptomology </a:t>
            </a:r>
          </a:p>
        </p:txBody>
      </p:sp>
      <p:sp>
        <p:nvSpPr>
          <p:cNvPr id="123908" name="TextBox 6"/>
          <p:cNvSpPr txBox="1">
            <a:spLocks noChangeArrowheads="1"/>
          </p:cNvSpPr>
          <p:nvPr/>
        </p:nvSpPr>
        <p:spPr bwMode="auto">
          <a:xfrm>
            <a:off x="8834439" y="1311276"/>
            <a:ext cx="158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1400" b="1" kern="0"/>
              <a:t>Outcome</a:t>
            </a:r>
          </a:p>
        </p:txBody>
      </p:sp>
      <p:sp>
        <p:nvSpPr>
          <p:cNvPr id="123909" name="Title 1"/>
          <p:cNvSpPr txBox="1">
            <a:spLocks/>
          </p:cNvSpPr>
          <p:nvPr/>
        </p:nvSpPr>
        <p:spPr bwMode="auto">
          <a:xfrm>
            <a:off x="2640013" y="258763"/>
            <a:ext cx="6540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GB" altLang="en-US" sz="2000" kern="0">
                <a:solidFill>
                  <a:srgbClr val="A80B5F"/>
                </a:solidFill>
                <a:latin typeface="Calibri Bold" panose="020F0702030404030204" pitchFamily="34" charset="0"/>
              </a:rPr>
              <a:t>From symptoms to diagnoses:</a:t>
            </a:r>
            <a:br>
              <a:rPr lang="en-GB" altLang="en-US" sz="2000" kern="0">
                <a:solidFill>
                  <a:srgbClr val="A80B5F"/>
                </a:solidFill>
                <a:latin typeface="Calibri Bold" panose="020F0702030404030204" pitchFamily="34" charset="0"/>
              </a:rPr>
            </a:br>
            <a:r>
              <a:rPr lang="en-GB" altLang="en-US" sz="2000" kern="0">
                <a:solidFill>
                  <a:srgbClr val="A80B5F"/>
                </a:solidFill>
                <a:latin typeface="Calibri Bold" panose="020F0702030404030204" pitchFamily="34" charset="0"/>
              </a:rPr>
              <a:t>Why is it so difficult to pick up cancer?</a:t>
            </a:r>
            <a:br>
              <a:rPr lang="en-GB" altLang="en-US" sz="2400" kern="0">
                <a:solidFill>
                  <a:srgbClr val="A80B5F"/>
                </a:solidFill>
                <a:latin typeface="Calibri Bold" panose="020F0702030404030204" pitchFamily="34" charset="0"/>
              </a:rPr>
            </a:br>
            <a:endParaRPr lang="en-GB" altLang="en-US" sz="2400" kern="0">
              <a:solidFill>
                <a:srgbClr val="A80B5F"/>
              </a:solidFill>
              <a:latin typeface="Calibri Bold" panose="020F07020304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2638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Opportunities to Safety 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/>
          </a:bodyPr>
          <a:lstStyle/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 the first consultation</a:t>
            </a: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+mn-ea"/>
              </a:rPr>
              <a:t>Ongoing reviews</a:t>
            </a: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Direct access diagnostics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Communications with secondary care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Suspected cancer referrals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Follow-up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Locum protocols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Annual leave protocols</a:t>
            </a:r>
            <a:endParaRPr lang="en-GB" alt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187871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Top 10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 fontScale="62500" lnSpcReduction="20000"/>
          </a:bodyPr>
          <a:lstStyle/>
          <a:p>
            <a:pPr lvl="0">
              <a:buFont typeface="+mj-lt"/>
              <a:buAutoNum type="arabicPeriod"/>
            </a:pPr>
            <a:r>
              <a:rPr lang="en-GB" dirty="0"/>
              <a:t>Offer a timely review and action after investigations have been requested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Actively monitor symptoms in people at low risk (but not no risk) to see if their risk of cancer changes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Where appropriate reassure people who are concerned that they may have cancer that with their current symptoms their risk of having cancer is low.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Explain to people who are being offered safety netting which symptoms to look out for and when they should return for re-evaluation. It may be appropriate to provide written information.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Ensure that results of are reviewed and acted upon promptly and appropriately; the healthcare professional who ordered the investigation taking or explicitly delegating responsibility for this. Be aware of the possibility of false-negative results for chest X-rays 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Consider a review for people with any symptom that is associated with an increased risk of cancer, but who do not meet the criteria for referral or other investigative action.</a:t>
            </a:r>
          </a:p>
          <a:p>
            <a:pPr marL="19050" lvl="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5266937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Top 10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 fontScale="62500" lnSpcReduction="20000"/>
          </a:bodyPr>
          <a:lstStyle/>
          <a:p>
            <a:pPr lvl="0">
              <a:buAutoNum type="arabicPeriod" startAt="7"/>
            </a:pPr>
            <a:r>
              <a:rPr lang="en-GB" dirty="0"/>
              <a:t>The review may be planned within a time frame agreed with the person or be patient-initiated if new symptoms develop, the person continues to be concerned or their symptoms recur, persist or worsen.</a:t>
            </a:r>
          </a:p>
          <a:p>
            <a:pPr lvl="0">
              <a:buAutoNum type="arabicPeriod" startAt="7"/>
            </a:pPr>
            <a:r>
              <a:rPr lang="en-GB" dirty="0"/>
              <a:t>Read code suspected cancer referrals and direct access diagnostics e.g. </a:t>
            </a:r>
            <a:r>
              <a:rPr lang="en-GB" i="1" dirty="0"/>
              <a:t>fast track suspected (breast) cancer referral, referral for ultrasound investigation</a:t>
            </a:r>
            <a:endParaRPr lang="en-GB" dirty="0"/>
          </a:p>
          <a:p>
            <a:pPr lvl="0">
              <a:buAutoNum type="arabicPeriod" startAt="7"/>
            </a:pPr>
            <a:r>
              <a:rPr lang="en-GB" dirty="0"/>
              <a:t>Track patient attendance and outcomes for blood tests/ imaging/ endoscopy/ suspected cancer outpatient appointments using the relevant software, e.g. ICE software, </a:t>
            </a:r>
            <a:r>
              <a:rPr lang="en-GB" dirty="0" err="1"/>
              <a:t>Tquest</a:t>
            </a:r>
            <a:r>
              <a:rPr lang="en-GB" dirty="0"/>
              <a:t> list management or other robust electronic safety netting system(s).</a:t>
            </a:r>
          </a:p>
          <a:p>
            <a:pPr lvl="0">
              <a:buAutoNum type="arabicPeriod" startAt="7"/>
            </a:pPr>
            <a:r>
              <a:rPr lang="en-GB" dirty="0"/>
              <a:t>Pro-active recall using an electronic search to review patients who do not attend their appointment for diagnostics / two week wait clinic appointment within the time frame agreed</a:t>
            </a:r>
          </a:p>
          <a:p>
            <a:pPr marL="712787" lvl="1" indent="0">
              <a:buNone/>
            </a:pPr>
            <a:r>
              <a:rPr lang="en-GB" dirty="0"/>
              <a:t>For example in </a:t>
            </a:r>
            <a:r>
              <a:rPr lang="en-GB" dirty="0" err="1"/>
              <a:t>EMisWeb</a:t>
            </a:r>
            <a:r>
              <a:rPr lang="en-GB" dirty="0"/>
              <a:t>, a coded </a:t>
            </a:r>
            <a:r>
              <a:rPr lang="en-GB" b="1" dirty="0"/>
              <a:t>Diary</a:t>
            </a:r>
            <a:r>
              <a:rPr lang="en-GB" dirty="0"/>
              <a:t> </a:t>
            </a:r>
            <a:r>
              <a:rPr lang="en-GB" b="1" dirty="0"/>
              <a:t>entry</a:t>
            </a:r>
            <a:r>
              <a:rPr lang="en-GB" dirty="0"/>
              <a:t> within the ‘follow up’ component of the consultation with a specified date; a regular search can be conducted to track patients in their suspected cancer/diagnostics journey</a:t>
            </a:r>
          </a:p>
          <a:p>
            <a:pPr marL="1905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09967256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 fontScale="47500" lnSpcReduction="20000"/>
          </a:bodyPr>
          <a:lstStyle/>
          <a:p>
            <a:pPr marL="19050" indent="0">
              <a:buNone/>
            </a:pPr>
            <a:r>
              <a:rPr lang="en-GB" b="1" dirty="0"/>
              <a:t>REFERENCES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 </a:t>
            </a:r>
            <a:endParaRPr lang="en-GB" sz="4000" dirty="0"/>
          </a:p>
          <a:p>
            <a:pPr marL="19050" lvl="0" indent="0">
              <a:buNone/>
            </a:pPr>
            <a:r>
              <a:rPr lang="en-GB" dirty="0"/>
              <a:t>NICE NG12, Suspected cancer: recognition and referral (2015) </a:t>
            </a:r>
            <a:r>
              <a:rPr lang="en-GB" u="sng" dirty="0">
                <a:hlinkClick r:id="rId3"/>
              </a:rPr>
              <a:t>https://www.nice.org.uk/guidance/ng12</a:t>
            </a:r>
            <a:r>
              <a:rPr lang="en-GB" dirty="0"/>
              <a:t>  </a:t>
            </a:r>
            <a:endParaRPr lang="en-GB" sz="4000" dirty="0"/>
          </a:p>
          <a:p>
            <a:pPr marL="19050" lvl="0" indent="0">
              <a:buNone/>
            </a:pPr>
            <a:r>
              <a:rPr lang="en-GB" dirty="0"/>
              <a:t>NICE CG27, Referral Guideline for Suspected Cancer (2005) </a:t>
            </a:r>
            <a:r>
              <a:rPr lang="en-GB" u="sng" dirty="0">
                <a:hlinkClick r:id="rId4"/>
              </a:rPr>
              <a:t>http://webarchive.nationalarchives.gov.uk/20060715141954/http://nice.org.uk/nicemedia/pdf/cg027niceguideline.pdf</a:t>
            </a:r>
            <a:r>
              <a:rPr lang="en-GB" dirty="0"/>
              <a:t> 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 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 </a:t>
            </a:r>
            <a:endParaRPr lang="en-GB" sz="4000" dirty="0"/>
          </a:p>
          <a:p>
            <a:pPr marL="19050" indent="0">
              <a:buNone/>
            </a:pPr>
            <a:r>
              <a:rPr lang="en-GB" b="1" dirty="0"/>
              <a:t>RESOURCES</a:t>
            </a:r>
            <a:endParaRPr lang="en-GB" sz="4000" dirty="0"/>
          </a:p>
          <a:p>
            <a:pPr marL="19050" indent="0">
              <a:buNone/>
            </a:pPr>
            <a:r>
              <a:rPr lang="en-GB" b="1" dirty="0"/>
              <a:t> 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Pan London Suspected Cancer Safety Netting Guide, Transforming Cancer Services Team, Healthy London Partnership</a:t>
            </a:r>
          </a:p>
          <a:p>
            <a:pPr marL="19050" indent="0">
              <a:buNone/>
            </a:pPr>
            <a:r>
              <a:rPr lang="en-GB" dirty="0">
                <a:hlinkClick r:id="rId5"/>
              </a:rPr>
              <a:t>https</a:t>
            </a:r>
            <a:r>
              <a:rPr lang="en-GB">
                <a:hlinkClick r:id="rId5"/>
              </a:rPr>
              <a:t>://www.myhealth.london.nhs.uk/system/files/Pan%20London%20Suspected%20Cancer%20Safety%20Netting%20Guide%202016.pdf</a:t>
            </a:r>
            <a:r>
              <a:rPr lang="en-GB"/>
              <a:t> </a:t>
            </a:r>
            <a:endParaRPr lang="en-GB" dirty="0"/>
          </a:p>
          <a:p>
            <a:pPr marL="19050" lvl="0" indent="0">
              <a:buNone/>
            </a:pPr>
            <a:r>
              <a:rPr lang="en-GB" dirty="0"/>
              <a:t>CRUK Safety netting guide: </a:t>
            </a:r>
            <a:r>
              <a:rPr lang="en-GB" u="sng" dirty="0">
                <a:hlinkClick r:id="rId6"/>
              </a:rPr>
              <a:t>http://www.cancerresearchuk.org/sites/default/files/16._safety_netting.pdf</a:t>
            </a:r>
            <a:endParaRPr lang="en-GB" sz="4000" dirty="0"/>
          </a:p>
          <a:p>
            <a:pPr marL="19050" lvl="0" indent="0">
              <a:buNone/>
            </a:pPr>
            <a:r>
              <a:rPr lang="en-GB" i="1" dirty="0"/>
              <a:t>London Cancer</a:t>
            </a:r>
            <a:r>
              <a:rPr lang="en-GB" dirty="0"/>
              <a:t> &amp; Macmillan Safety Netting Guide </a:t>
            </a:r>
            <a:r>
              <a:rPr lang="en-GB" u="sng" dirty="0">
                <a:hlinkClick r:id="rId7"/>
              </a:rPr>
              <a:t>http://www.londoncancer.org/media/126626/150708_Guide-to-coding-and-safety-netting_report_Dr-A-Bhuiya_V3.pdf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3779539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RCGP Powerpoint Template (2)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RCGP Powerpoint 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Blip>
            <a:blip xmlns:r="http://schemas.openxmlformats.org/officeDocument/2006/relationships" r:embed="rId1"/>
          </a:buBlip>
          <a:tabLst>
            <a:tab pos="533400" algn="l"/>
            <a:tab pos="1162050" algn="l"/>
            <a:tab pos="1695450" algn="l"/>
            <a:tab pos="2247900" algn="l"/>
            <a:tab pos="2781300" algn="l"/>
          </a:tabLst>
          <a:defRPr kumimoji="0" lang="en-GB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Blip>
            <a:blip xmlns:r="http://schemas.openxmlformats.org/officeDocument/2006/relationships" r:embed="rId1"/>
          </a:buBlip>
          <a:tabLst>
            <a:tab pos="533400" algn="l"/>
            <a:tab pos="1162050" algn="l"/>
            <a:tab pos="1695450" algn="l"/>
            <a:tab pos="2247900" algn="l"/>
            <a:tab pos="2781300" algn="l"/>
          </a:tabLst>
          <a:defRPr kumimoji="0" lang="en-GB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RCGP Powerpoint Template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GP Powerpoint Template (2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1840</Words>
  <Application>Microsoft Office PowerPoint</Application>
  <PresentationFormat>Widescreen</PresentationFormat>
  <Paragraphs>270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Bold</vt:lpstr>
      <vt:lpstr>Wingdings</vt:lpstr>
      <vt:lpstr>RCGP Powerpoint Template (2)</vt:lpstr>
      <vt:lpstr>Safety Netting</vt:lpstr>
      <vt:lpstr>Why Safety Net?</vt:lpstr>
      <vt:lpstr>Why Safety Net?</vt:lpstr>
      <vt:lpstr>Safety Netting</vt:lpstr>
      <vt:lpstr>Safety Netting</vt:lpstr>
      <vt:lpstr>Safety Netting</vt:lpstr>
      <vt:lpstr>Reception</vt:lpstr>
      <vt:lpstr>Symptoms</vt:lpstr>
      <vt:lpstr>Diagnostics</vt:lpstr>
      <vt:lpstr>Referrals</vt:lpstr>
      <vt:lpstr>Follow up</vt:lpstr>
      <vt:lpstr>IT software</vt:lpstr>
      <vt:lpstr>IT software</vt:lpstr>
      <vt:lpstr>Safety Netting Codes </vt:lpstr>
      <vt:lpstr>Quality of documentation</vt:lpstr>
      <vt:lpstr>Cancer specific codes</vt:lpstr>
      <vt:lpstr>Cancer Screening Codes</vt:lpstr>
      <vt:lpstr>PowerPoint Presentation</vt:lpstr>
      <vt:lpstr>Opportunities to Safety Net</vt:lpstr>
      <vt:lpstr>Top 10 Tips</vt:lpstr>
      <vt:lpstr>Top 10 Tips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Netting</dc:title>
  <dc:creator>Ishani Patel</dc:creator>
  <cp:lastModifiedBy>Ramesh Mehay</cp:lastModifiedBy>
  <cp:revision>15</cp:revision>
  <dcterms:created xsi:type="dcterms:W3CDTF">2016-04-22T09:58:22Z</dcterms:created>
  <dcterms:modified xsi:type="dcterms:W3CDTF">2020-03-17T05:17:16Z</dcterms:modified>
</cp:coreProperties>
</file>