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8"/>
  </p:notesMasterIdLst>
  <p:sldIdLst>
    <p:sldId id="256" r:id="rId2"/>
    <p:sldId id="257" r:id="rId3"/>
    <p:sldId id="258" r:id="rId4"/>
    <p:sldId id="268" r:id="rId5"/>
    <p:sldId id="270" r:id="rId6"/>
    <p:sldId id="269" r:id="rId7"/>
    <p:sldId id="263" r:id="rId8"/>
    <p:sldId id="260" r:id="rId9"/>
    <p:sldId id="271" r:id="rId10"/>
    <p:sldId id="264" r:id="rId11"/>
    <p:sldId id="261" r:id="rId12"/>
    <p:sldId id="259" r:id="rId13"/>
    <p:sldId id="262" r:id="rId14"/>
    <p:sldId id="265" r:id="rId15"/>
    <p:sldId id="266" r:id="rId16"/>
    <p:sldId id="267"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820AA7-5712-4B25-8CB6-B3835CE5DE72}" v="24" dt="2020-11-19T09:52:41.7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25" autoAdjust="0"/>
    <p:restoredTop sz="50548" autoAdjust="0"/>
  </p:normalViewPr>
  <p:slideViewPr>
    <p:cSldViewPr snapToGrid="0">
      <p:cViewPr varScale="1">
        <p:scale>
          <a:sx n="55" d="100"/>
          <a:sy n="55" d="100"/>
        </p:scale>
        <p:origin x="2040" y="78"/>
      </p:cViewPr>
      <p:guideLst/>
    </p:cSldViewPr>
  </p:slideViewPr>
  <p:notesTextViewPr>
    <p:cViewPr>
      <p:scale>
        <a:sx n="1" d="1"/>
        <a:sy n="1" d="1"/>
      </p:scale>
      <p:origin x="0" y="-1182"/>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HZAD JAMIL" userId="987b072f4da9aeb2" providerId="LiveId" clId="{8F820AA7-5712-4B25-8CB6-B3835CE5DE72}"/>
    <pc:docChg chg="undo custSel mod addSld delSld modSld sldOrd">
      <pc:chgData name="SHAHZAD JAMIL" userId="987b072f4da9aeb2" providerId="LiveId" clId="{8F820AA7-5712-4B25-8CB6-B3835CE5DE72}" dt="2020-11-19T10:27:54.683" v="8617" actId="20577"/>
      <pc:docMkLst>
        <pc:docMk/>
      </pc:docMkLst>
      <pc:sldChg chg="addSp delSp modSp mod setBg modNotesTx">
        <pc:chgData name="SHAHZAD JAMIL" userId="987b072f4da9aeb2" providerId="LiveId" clId="{8F820AA7-5712-4B25-8CB6-B3835CE5DE72}" dt="2020-11-19T08:45:15.344" v="8143" actId="26606"/>
        <pc:sldMkLst>
          <pc:docMk/>
          <pc:sldMk cId="2821193594" sldId="256"/>
        </pc:sldMkLst>
        <pc:spChg chg="mod">
          <ac:chgData name="SHAHZAD JAMIL" userId="987b072f4da9aeb2" providerId="LiveId" clId="{8F820AA7-5712-4B25-8CB6-B3835CE5DE72}" dt="2020-11-19T08:45:15.344" v="8143" actId="26606"/>
          <ac:spMkLst>
            <pc:docMk/>
            <pc:sldMk cId="2821193594" sldId="256"/>
            <ac:spMk id="2" creationId="{AB230853-243B-46D0-B123-9AC08A85EA3A}"/>
          </ac:spMkLst>
        </pc:spChg>
        <pc:spChg chg="mod">
          <ac:chgData name="SHAHZAD JAMIL" userId="987b072f4da9aeb2" providerId="LiveId" clId="{8F820AA7-5712-4B25-8CB6-B3835CE5DE72}" dt="2020-11-19T08:45:15.344" v="8143" actId="26606"/>
          <ac:spMkLst>
            <pc:docMk/>
            <pc:sldMk cId="2821193594" sldId="256"/>
            <ac:spMk id="3" creationId="{3E612C50-C8C6-48AD-AD55-559BC72F9315}"/>
          </ac:spMkLst>
        </pc:spChg>
        <pc:spChg chg="add del">
          <ac:chgData name="SHAHZAD JAMIL" userId="987b072f4da9aeb2" providerId="LiveId" clId="{8F820AA7-5712-4B25-8CB6-B3835CE5DE72}" dt="2020-11-19T08:45:02.231" v="8140" actId="26606"/>
          <ac:spMkLst>
            <pc:docMk/>
            <pc:sldMk cId="2821193594" sldId="256"/>
            <ac:spMk id="10" creationId="{7B1E8B16-F0E6-422E-A6A6-0422A7733F24}"/>
          </ac:spMkLst>
        </pc:spChg>
        <pc:spChg chg="add del">
          <ac:chgData name="SHAHZAD JAMIL" userId="987b072f4da9aeb2" providerId="LiveId" clId="{8F820AA7-5712-4B25-8CB6-B3835CE5DE72}" dt="2020-11-19T08:45:02.231" v="8140" actId="26606"/>
          <ac:spMkLst>
            <pc:docMk/>
            <pc:sldMk cId="2821193594" sldId="256"/>
            <ac:spMk id="12" creationId="{30CBBCD0-ED2A-4FC8-AB71-E3C2738F95A5}"/>
          </ac:spMkLst>
        </pc:spChg>
        <pc:spChg chg="add del">
          <ac:chgData name="SHAHZAD JAMIL" userId="987b072f4da9aeb2" providerId="LiveId" clId="{8F820AA7-5712-4B25-8CB6-B3835CE5DE72}" dt="2020-11-19T08:45:02.231" v="8140" actId="26606"/>
          <ac:spMkLst>
            <pc:docMk/>
            <pc:sldMk cId="2821193594" sldId="256"/>
            <ac:spMk id="18" creationId="{95EFBC61-02DC-4AEA-AA2D-A9EABA467746}"/>
          </ac:spMkLst>
        </pc:spChg>
        <pc:spChg chg="add del">
          <ac:chgData name="SHAHZAD JAMIL" userId="987b072f4da9aeb2" providerId="LiveId" clId="{8F820AA7-5712-4B25-8CB6-B3835CE5DE72}" dt="2020-11-19T08:45:02.231" v="8140" actId="26606"/>
          <ac:spMkLst>
            <pc:docMk/>
            <pc:sldMk cId="2821193594" sldId="256"/>
            <ac:spMk id="20" creationId="{5637DFC4-70BC-4CB4-85D2-651A7C6A5621}"/>
          </ac:spMkLst>
        </pc:spChg>
        <pc:spChg chg="add del">
          <ac:chgData name="SHAHZAD JAMIL" userId="987b072f4da9aeb2" providerId="LiveId" clId="{8F820AA7-5712-4B25-8CB6-B3835CE5DE72}" dt="2020-11-19T08:45:02.231" v="8140" actId="26606"/>
          <ac:spMkLst>
            <pc:docMk/>
            <pc:sldMk cId="2821193594" sldId="256"/>
            <ac:spMk id="22" creationId="{58F1E9F4-66ED-4E73-8C2E-51B11EA77692}"/>
          </ac:spMkLst>
        </pc:spChg>
        <pc:spChg chg="add del">
          <ac:chgData name="SHAHZAD JAMIL" userId="987b072f4da9aeb2" providerId="LiveId" clId="{8F820AA7-5712-4B25-8CB6-B3835CE5DE72}" dt="2020-11-19T08:45:02.231" v="8140" actId="26606"/>
          <ac:spMkLst>
            <pc:docMk/>
            <pc:sldMk cId="2821193594" sldId="256"/>
            <ac:spMk id="24" creationId="{0795E7D3-D974-4307-92D4-E3ECEFDF39D0}"/>
          </ac:spMkLst>
        </pc:spChg>
        <pc:spChg chg="add del">
          <ac:chgData name="SHAHZAD JAMIL" userId="987b072f4da9aeb2" providerId="LiveId" clId="{8F820AA7-5712-4B25-8CB6-B3835CE5DE72}" dt="2020-11-19T08:45:02.231" v="8140" actId="26606"/>
          <ac:spMkLst>
            <pc:docMk/>
            <pc:sldMk cId="2821193594" sldId="256"/>
            <ac:spMk id="26" creationId="{90443617-0A78-4C2C-9996-D143BCDB9059}"/>
          </ac:spMkLst>
        </pc:spChg>
        <pc:spChg chg="add del">
          <ac:chgData name="SHAHZAD JAMIL" userId="987b072f4da9aeb2" providerId="LiveId" clId="{8F820AA7-5712-4B25-8CB6-B3835CE5DE72}" dt="2020-11-19T08:45:02.231" v="8140" actId="26606"/>
          <ac:spMkLst>
            <pc:docMk/>
            <pc:sldMk cId="2821193594" sldId="256"/>
            <ac:spMk id="28" creationId="{ACFC544A-BD13-4C3C-8C9E-C35DEE8A486F}"/>
          </ac:spMkLst>
        </pc:spChg>
        <pc:spChg chg="add del">
          <ac:chgData name="SHAHZAD JAMIL" userId="987b072f4da9aeb2" providerId="LiveId" clId="{8F820AA7-5712-4B25-8CB6-B3835CE5DE72}" dt="2020-11-19T08:45:02.231" v="8140" actId="26606"/>
          <ac:spMkLst>
            <pc:docMk/>
            <pc:sldMk cId="2821193594" sldId="256"/>
            <ac:spMk id="30" creationId="{729A9DD4-BE93-4516-8B95-26B91B44B508}"/>
          </ac:spMkLst>
        </pc:spChg>
        <pc:spChg chg="add del">
          <ac:chgData name="SHAHZAD JAMIL" userId="987b072f4da9aeb2" providerId="LiveId" clId="{8F820AA7-5712-4B25-8CB6-B3835CE5DE72}" dt="2020-11-19T08:45:15.335" v="8142" actId="26606"/>
          <ac:spMkLst>
            <pc:docMk/>
            <pc:sldMk cId="2821193594" sldId="256"/>
            <ac:spMk id="32" creationId="{948AE52C-AD58-4D7E-BBEC-741EA69A9079}"/>
          </ac:spMkLst>
        </pc:spChg>
        <pc:spChg chg="add del">
          <ac:chgData name="SHAHZAD JAMIL" userId="987b072f4da9aeb2" providerId="LiveId" clId="{8F820AA7-5712-4B25-8CB6-B3835CE5DE72}" dt="2020-11-19T08:45:15.335" v="8142" actId="26606"/>
          <ac:spMkLst>
            <pc:docMk/>
            <pc:sldMk cId="2821193594" sldId="256"/>
            <ac:spMk id="33" creationId="{EB3158C7-B011-4D27-BC9D-27EA5BE02D03}"/>
          </ac:spMkLst>
        </pc:spChg>
        <pc:spChg chg="add del">
          <ac:chgData name="SHAHZAD JAMIL" userId="987b072f4da9aeb2" providerId="LiveId" clId="{8F820AA7-5712-4B25-8CB6-B3835CE5DE72}" dt="2020-11-19T08:45:15.335" v="8142" actId="26606"/>
          <ac:spMkLst>
            <pc:docMk/>
            <pc:sldMk cId="2821193594" sldId="256"/>
            <ac:spMk id="36" creationId="{40EA1C2A-B332-4211-8479-EA99BC303EF5}"/>
          </ac:spMkLst>
        </pc:spChg>
        <pc:spChg chg="add del">
          <ac:chgData name="SHAHZAD JAMIL" userId="987b072f4da9aeb2" providerId="LiveId" clId="{8F820AA7-5712-4B25-8CB6-B3835CE5DE72}" dt="2020-11-19T08:45:15.335" v="8142" actId="26606"/>
          <ac:spMkLst>
            <pc:docMk/>
            <pc:sldMk cId="2821193594" sldId="256"/>
            <ac:spMk id="37" creationId="{24A97CC0-C913-4A9C-B6E8-755C7D15EAC8}"/>
          </ac:spMkLst>
        </pc:spChg>
        <pc:spChg chg="add del">
          <ac:chgData name="SHAHZAD JAMIL" userId="987b072f4da9aeb2" providerId="LiveId" clId="{8F820AA7-5712-4B25-8CB6-B3835CE5DE72}" dt="2020-11-19T08:45:15.335" v="8142" actId="26606"/>
          <ac:spMkLst>
            <pc:docMk/>
            <pc:sldMk cId="2821193594" sldId="256"/>
            <ac:spMk id="38" creationId="{9DFA36DF-98BD-46D3-A75B-97154DB48262}"/>
          </ac:spMkLst>
        </pc:spChg>
        <pc:spChg chg="add del">
          <ac:chgData name="SHAHZAD JAMIL" userId="987b072f4da9aeb2" providerId="LiveId" clId="{8F820AA7-5712-4B25-8CB6-B3835CE5DE72}" dt="2020-11-19T08:45:15.335" v="8142" actId="26606"/>
          <ac:spMkLst>
            <pc:docMk/>
            <pc:sldMk cId="2821193594" sldId="256"/>
            <ac:spMk id="39" creationId="{D1D22F90-51DE-40F7-96EE-8E9894DF0E7E}"/>
          </ac:spMkLst>
        </pc:spChg>
        <pc:spChg chg="add del">
          <ac:chgData name="SHAHZAD JAMIL" userId="987b072f4da9aeb2" providerId="LiveId" clId="{8F820AA7-5712-4B25-8CB6-B3835CE5DE72}" dt="2020-11-19T08:45:15.335" v="8142" actId="26606"/>
          <ac:spMkLst>
            <pc:docMk/>
            <pc:sldMk cId="2821193594" sldId="256"/>
            <ac:spMk id="40" creationId="{F45D120E-4F36-4767-98FA-949993B8E1AC}"/>
          </ac:spMkLst>
        </pc:spChg>
        <pc:spChg chg="add del">
          <ac:chgData name="SHAHZAD JAMIL" userId="987b072f4da9aeb2" providerId="LiveId" clId="{8F820AA7-5712-4B25-8CB6-B3835CE5DE72}" dt="2020-11-19T08:45:15.335" v="8142" actId="26606"/>
          <ac:spMkLst>
            <pc:docMk/>
            <pc:sldMk cId="2821193594" sldId="256"/>
            <ac:spMk id="41" creationId="{B541A2F0-1EDC-4D03-94AC-35BC742CEAC9}"/>
          </ac:spMkLst>
        </pc:spChg>
        <pc:spChg chg="add del">
          <ac:chgData name="SHAHZAD JAMIL" userId="987b072f4da9aeb2" providerId="LiveId" clId="{8F820AA7-5712-4B25-8CB6-B3835CE5DE72}" dt="2020-11-19T08:45:15.335" v="8142" actId="26606"/>
          <ac:spMkLst>
            <pc:docMk/>
            <pc:sldMk cId="2821193594" sldId="256"/>
            <ac:spMk id="42" creationId="{08CE2AE4-51CC-4060-8818-423BB07BF3D4}"/>
          </ac:spMkLst>
        </pc:spChg>
        <pc:spChg chg="add">
          <ac:chgData name="SHAHZAD JAMIL" userId="987b072f4da9aeb2" providerId="LiveId" clId="{8F820AA7-5712-4B25-8CB6-B3835CE5DE72}" dt="2020-11-19T08:45:15.344" v="8143" actId="26606"/>
          <ac:spMkLst>
            <pc:docMk/>
            <pc:sldMk cId="2821193594" sldId="256"/>
            <ac:spMk id="44" creationId="{F6E918B1-FA59-42EF-8A8E-B0F3D1E54084}"/>
          </ac:spMkLst>
        </pc:spChg>
        <pc:picChg chg="add mod ord modCrop">
          <ac:chgData name="SHAHZAD JAMIL" userId="987b072f4da9aeb2" providerId="LiveId" clId="{8F820AA7-5712-4B25-8CB6-B3835CE5DE72}" dt="2020-11-19T08:45:15.344" v="8143" actId="26606"/>
          <ac:picMkLst>
            <pc:docMk/>
            <pc:sldMk cId="2821193594" sldId="256"/>
            <ac:picMk id="5" creationId="{CB6BC369-82CB-417D-96BA-4F8DAE03F51F}"/>
          </ac:picMkLst>
        </pc:picChg>
        <pc:cxnChg chg="add del">
          <ac:chgData name="SHAHZAD JAMIL" userId="987b072f4da9aeb2" providerId="LiveId" clId="{8F820AA7-5712-4B25-8CB6-B3835CE5DE72}" dt="2020-11-19T08:45:02.231" v="8140" actId="26606"/>
          <ac:cxnSpMkLst>
            <pc:docMk/>
            <pc:sldMk cId="2821193594" sldId="256"/>
            <ac:cxnSpMk id="14" creationId="{D7C7B311-D760-4C87-BE5E-921FFB4E8EF0}"/>
          </ac:cxnSpMkLst>
        </pc:cxnChg>
        <pc:cxnChg chg="add del">
          <ac:chgData name="SHAHZAD JAMIL" userId="987b072f4da9aeb2" providerId="LiveId" clId="{8F820AA7-5712-4B25-8CB6-B3835CE5DE72}" dt="2020-11-19T08:45:02.231" v="8140" actId="26606"/>
          <ac:cxnSpMkLst>
            <pc:docMk/>
            <pc:sldMk cId="2821193594" sldId="256"/>
            <ac:cxnSpMk id="16" creationId="{C1913202-1810-4FA2-987B-A7B98049CF42}"/>
          </ac:cxnSpMkLst>
        </pc:cxnChg>
        <pc:cxnChg chg="add del">
          <ac:chgData name="SHAHZAD JAMIL" userId="987b072f4da9aeb2" providerId="LiveId" clId="{8F820AA7-5712-4B25-8CB6-B3835CE5DE72}" dt="2020-11-19T08:45:15.335" v="8142" actId="26606"/>
          <ac:cxnSpMkLst>
            <pc:docMk/>
            <pc:sldMk cId="2821193594" sldId="256"/>
            <ac:cxnSpMk id="34" creationId="{7295AA18-FA8B-4B5D-9477-7F5F51288FEC}"/>
          </ac:cxnSpMkLst>
        </pc:cxnChg>
        <pc:cxnChg chg="add del">
          <ac:chgData name="SHAHZAD JAMIL" userId="987b072f4da9aeb2" providerId="LiveId" clId="{8F820AA7-5712-4B25-8CB6-B3835CE5DE72}" dt="2020-11-19T08:45:15.335" v="8142" actId="26606"/>
          <ac:cxnSpMkLst>
            <pc:docMk/>
            <pc:sldMk cId="2821193594" sldId="256"/>
            <ac:cxnSpMk id="35" creationId="{5E377175-C211-4D7B-89F7-92406DBD7346}"/>
          </ac:cxnSpMkLst>
        </pc:cxnChg>
      </pc:sldChg>
      <pc:sldChg chg="addSp delSp modSp mod setBg setClrOvrMap modNotesTx">
        <pc:chgData name="SHAHZAD JAMIL" userId="987b072f4da9aeb2" providerId="LiveId" clId="{8F820AA7-5712-4B25-8CB6-B3835CE5DE72}" dt="2020-11-19T09:25:02.512" v="8391" actId="113"/>
        <pc:sldMkLst>
          <pc:docMk/>
          <pc:sldMk cId="2030215378" sldId="257"/>
        </pc:sldMkLst>
        <pc:spChg chg="mod ord">
          <ac:chgData name="SHAHZAD JAMIL" userId="987b072f4da9aeb2" providerId="LiveId" clId="{8F820AA7-5712-4B25-8CB6-B3835CE5DE72}" dt="2020-11-19T08:45:37.349" v="8150" actId="26606"/>
          <ac:spMkLst>
            <pc:docMk/>
            <pc:sldMk cId="2030215378" sldId="257"/>
            <ac:spMk id="2" creationId="{229E3BB0-1DFB-4E30-96E6-4D24CD670516}"/>
          </ac:spMkLst>
        </pc:spChg>
        <pc:spChg chg="mod">
          <ac:chgData name="SHAHZAD JAMIL" userId="987b072f4da9aeb2" providerId="LiveId" clId="{8F820AA7-5712-4B25-8CB6-B3835CE5DE72}" dt="2020-11-19T09:25:02.512" v="8391" actId="113"/>
          <ac:spMkLst>
            <pc:docMk/>
            <pc:sldMk cId="2030215378" sldId="257"/>
            <ac:spMk id="3" creationId="{59DE95E7-4B6E-4C3E-B9F5-030CA7292FBD}"/>
          </ac:spMkLst>
        </pc:spChg>
        <pc:spChg chg="add del">
          <ac:chgData name="SHAHZAD JAMIL" userId="987b072f4da9aeb2" providerId="LiveId" clId="{8F820AA7-5712-4B25-8CB6-B3835CE5DE72}" dt="2020-11-19T08:45:29.650" v="8145" actId="26606"/>
          <ac:spMkLst>
            <pc:docMk/>
            <pc:sldMk cId="2030215378" sldId="257"/>
            <ac:spMk id="8" creationId="{A65AC7D1-EAA9-48F5-B509-60A7F50BF703}"/>
          </ac:spMkLst>
        </pc:spChg>
        <pc:spChg chg="add del">
          <ac:chgData name="SHAHZAD JAMIL" userId="987b072f4da9aeb2" providerId="LiveId" clId="{8F820AA7-5712-4B25-8CB6-B3835CE5DE72}" dt="2020-11-19T08:45:29.650" v="8145" actId="26606"/>
          <ac:spMkLst>
            <pc:docMk/>
            <pc:sldMk cId="2030215378" sldId="257"/>
            <ac:spMk id="10" creationId="{D6320AF9-619A-4175-865B-5663E1AEF4C5}"/>
          </ac:spMkLst>
        </pc:spChg>
        <pc:spChg chg="add del">
          <ac:chgData name="SHAHZAD JAMIL" userId="987b072f4da9aeb2" providerId="LiveId" clId="{8F820AA7-5712-4B25-8CB6-B3835CE5DE72}" dt="2020-11-19T08:45:29.650" v="8145" actId="26606"/>
          <ac:spMkLst>
            <pc:docMk/>
            <pc:sldMk cId="2030215378" sldId="257"/>
            <ac:spMk id="16" creationId="{7E018740-5C2B-4A41-AC1A-7E68D1EC1954}"/>
          </ac:spMkLst>
        </pc:spChg>
        <pc:spChg chg="add del">
          <ac:chgData name="SHAHZAD JAMIL" userId="987b072f4da9aeb2" providerId="LiveId" clId="{8F820AA7-5712-4B25-8CB6-B3835CE5DE72}" dt="2020-11-19T08:45:29.650" v="8145" actId="26606"/>
          <ac:spMkLst>
            <pc:docMk/>
            <pc:sldMk cId="2030215378" sldId="257"/>
            <ac:spMk id="18" creationId="{166F75A4-C475-4941-8EE2-B80A06A2C1BB}"/>
          </ac:spMkLst>
        </pc:spChg>
        <pc:spChg chg="add del">
          <ac:chgData name="SHAHZAD JAMIL" userId="987b072f4da9aeb2" providerId="LiveId" clId="{8F820AA7-5712-4B25-8CB6-B3835CE5DE72}" dt="2020-11-19T08:45:29.650" v="8145" actId="26606"/>
          <ac:spMkLst>
            <pc:docMk/>
            <pc:sldMk cId="2030215378" sldId="257"/>
            <ac:spMk id="20" creationId="{A032553A-72E8-4B0D-8405-FF9771C9AF05}"/>
          </ac:spMkLst>
        </pc:spChg>
        <pc:spChg chg="add del">
          <ac:chgData name="SHAHZAD JAMIL" userId="987b072f4da9aeb2" providerId="LiveId" clId="{8F820AA7-5712-4B25-8CB6-B3835CE5DE72}" dt="2020-11-19T08:45:29.650" v="8145" actId="26606"/>
          <ac:spMkLst>
            <pc:docMk/>
            <pc:sldMk cId="2030215378" sldId="257"/>
            <ac:spMk id="22" creationId="{765800AC-C3B9-498E-87BC-29FAE4C76B21}"/>
          </ac:spMkLst>
        </pc:spChg>
        <pc:spChg chg="add del">
          <ac:chgData name="SHAHZAD JAMIL" userId="987b072f4da9aeb2" providerId="LiveId" clId="{8F820AA7-5712-4B25-8CB6-B3835CE5DE72}" dt="2020-11-19T08:45:29.650" v="8145" actId="26606"/>
          <ac:spMkLst>
            <pc:docMk/>
            <pc:sldMk cId="2030215378" sldId="257"/>
            <ac:spMk id="24" creationId="{1F9D6ACB-2FF4-49F9-978A-E0D5327FC635}"/>
          </ac:spMkLst>
        </pc:spChg>
        <pc:spChg chg="add del">
          <ac:chgData name="SHAHZAD JAMIL" userId="987b072f4da9aeb2" providerId="LiveId" clId="{8F820AA7-5712-4B25-8CB6-B3835CE5DE72}" dt="2020-11-19T08:45:29.650" v="8145" actId="26606"/>
          <ac:spMkLst>
            <pc:docMk/>
            <pc:sldMk cId="2030215378" sldId="257"/>
            <ac:spMk id="26" creationId="{142BFA2A-77A0-4F60-A32A-685681C84889}"/>
          </ac:spMkLst>
        </pc:spChg>
        <pc:spChg chg="add del">
          <ac:chgData name="SHAHZAD JAMIL" userId="987b072f4da9aeb2" providerId="LiveId" clId="{8F820AA7-5712-4B25-8CB6-B3835CE5DE72}" dt="2020-11-19T08:45:34.144" v="8147" actId="26606"/>
          <ac:spMkLst>
            <pc:docMk/>
            <pc:sldMk cId="2030215378" sldId="257"/>
            <ac:spMk id="28" creationId="{86C16C40-7C29-4ACC-B851-7E08E459B596}"/>
          </ac:spMkLst>
        </pc:spChg>
        <pc:spChg chg="add">
          <ac:chgData name="SHAHZAD JAMIL" userId="987b072f4da9aeb2" providerId="LiveId" clId="{8F820AA7-5712-4B25-8CB6-B3835CE5DE72}" dt="2020-11-19T08:45:37.349" v="8150" actId="26606"/>
          <ac:spMkLst>
            <pc:docMk/>
            <pc:sldMk cId="2030215378" sldId="257"/>
            <ac:spMk id="38" creationId="{C52ED567-06B3-4107-9773-BBB6BD78673C}"/>
          </ac:spMkLst>
        </pc:spChg>
        <pc:spChg chg="add">
          <ac:chgData name="SHAHZAD JAMIL" userId="987b072f4da9aeb2" providerId="LiveId" clId="{8F820AA7-5712-4B25-8CB6-B3835CE5DE72}" dt="2020-11-19T08:45:37.349" v="8150" actId="26606"/>
          <ac:spMkLst>
            <pc:docMk/>
            <pc:sldMk cId="2030215378" sldId="257"/>
            <ac:spMk id="39" creationId="{AF551D8B-3775-4477-88B7-7B7C350D34E4}"/>
          </ac:spMkLst>
        </pc:spChg>
        <pc:spChg chg="add">
          <ac:chgData name="SHAHZAD JAMIL" userId="987b072f4da9aeb2" providerId="LiveId" clId="{8F820AA7-5712-4B25-8CB6-B3835CE5DE72}" dt="2020-11-19T08:45:37.349" v="8150" actId="26606"/>
          <ac:spMkLst>
            <pc:docMk/>
            <pc:sldMk cId="2030215378" sldId="257"/>
            <ac:spMk id="42" creationId="{BB934D2B-85E2-4375-94EE-B66C16BF7999}"/>
          </ac:spMkLst>
        </pc:spChg>
        <pc:spChg chg="add">
          <ac:chgData name="SHAHZAD JAMIL" userId="987b072f4da9aeb2" providerId="LiveId" clId="{8F820AA7-5712-4B25-8CB6-B3835CE5DE72}" dt="2020-11-19T08:45:37.349" v="8150" actId="26606"/>
          <ac:spMkLst>
            <pc:docMk/>
            <pc:sldMk cId="2030215378" sldId="257"/>
            <ac:spMk id="43" creationId="{9B445E02-D785-4565-B842-9567BBC09508}"/>
          </ac:spMkLst>
        </pc:spChg>
        <pc:spChg chg="add">
          <ac:chgData name="SHAHZAD JAMIL" userId="987b072f4da9aeb2" providerId="LiveId" clId="{8F820AA7-5712-4B25-8CB6-B3835CE5DE72}" dt="2020-11-19T08:45:37.349" v="8150" actId="26606"/>
          <ac:spMkLst>
            <pc:docMk/>
            <pc:sldMk cId="2030215378" sldId="257"/>
            <ac:spMk id="44" creationId="{2C153736-D102-4F57-9DE7-615AFC02B0AC}"/>
          </ac:spMkLst>
        </pc:spChg>
        <pc:spChg chg="add">
          <ac:chgData name="SHAHZAD JAMIL" userId="987b072f4da9aeb2" providerId="LiveId" clId="{8F820AA7-5712-4B25-8CB6-B3835CE5DE72}" dt="2020-11-19T08:45:37.349" v="8150" actId="26606"/>
          <ac:spMkLst>
            <pc:docMk/>
            <pc:sldMk cId="2030215378" sldId="257"/>
            <ac:spMk id="45" creationId="{BA407A52-66F4-4CDE-A726-FF79F3EC342D}"/>
          </ac:spMkLst>
        </pc:spChg>
        <pc:spChg chg="add">
          <ac:chgData name="SHAHZAD JAMIL" userId="987b072f4da9aeb2" providerId="LiveId" clId="{8F820AA7-5712-4B25-8CB6-B3835CE5DE72}" dt="2020-11-19T08:45:37.349" v="8150" actId="26606"/>
          <ac:spMkLst>
            <pc:docMk/>
            <pc:sldMk cId="2030215378" sldId="257"/>
            <ac:spMk id="46" creationId="{D28FFB34-4FC3-46F5-B900-D3B774FD0BE6}"/>
          </ac:spMkLst>
        </pc:spChg>
        <pc:spChg chg="add">
          <ac:chgData name="SHAHZAD JAMIL" userId="987b072f4da9aeb2" providerId="LiveId" clId="{8F820AA7-5712-4B25-8CB6-B3835CE5DE72}" dt="2020-11-19T08:45:37.349" v="8150" actId="26606"/>
          <ac:spMkLst>
            <pc:docMk/>
            <pc:sldMk cId="2030215378" sldId="257"/>
            <ac:spMk id="47" creationId="{205F7B13-ACB5-46BE-8070-0431266B183B}"/>
          </ac:spMkLst>
        </pc:spChg>
        <pc:spChg chg="add">
          <ac:chgData name="SHAHZAD JAMIL" userId="987b072f4da9aeb2" providerId="LiveId" clId="{8F820AA7-5712-4B25-8CB6-B3835CE5DE72}" dt="2020-11-19T08:45:37.349" v="8150" actId="26606"/>
          <ac:spMkLst>
            <pc:docMk/>
            <pc:sldMk cId="2030215378" sldId="257"/>
            <ac:spMk id="48" creationId="{D52A0D23-45DD-4DF4-ADE6-A81F409BB9FB}"/>
          </ac:spMkLst>
        </pc:spChg>
        <pc:grpChg chg="add del">
          <ac:chgData name="SHAHZAD JAMIL" userId="987b072f4da9aeb2" providerId="LiveId" clId="{8F820AA7-5712-4B25-8CB6-B3835CE5DE72}" dt="2020-11-19T08:45:34.144" v="8147" actId="26606"/>
          <ac:grpSpMkLst>
            <pc:docMk/>
            <pc:sldMk cId="2030215378" sldId="257"/>
            <ac:grpSpMk id="29" creationId="{648049AD-9827-49E8-8BF5-32E175C8EA8A}"/>
          </ac:grpSpMkLst>
        </pc:grpChg>
        <pc:cxnChg chg="add del">
          <ac:chgData name="SHAHZAD JAMIL" userId="987b072f4da9aeb2" providerId="LiveId" clId="{8F820AA7-5712-4B25-8CB6-B3835CE5DE72}" dt="2020-11-19T08:45:29.650" v="8145" actId="26606"/>
          <ac:cxnSpMkLst>
            <pc:docMk/>
            <pc:sldMk cId="2030215378" sldId="257"/>
            <ac:cxnSpMk id="12" creationId="{063B6EC6-D752-4EE7-908B-F8F19E8C7FEA}"/>
          </ac:cxnSpMkLst>
        </pc:cxnChg>
        <pc:cxnChg chg="add del">
          <ac:chgData name="SHAHZAD JAMIL" userId="987b072f4da9aeb2" providerId="LiveId" clId="{8F820AA7-5712-4B25-8CB6-B3835CE5DE72}" dt="2020-11-19T08:45:29.650" v="8145" actId="26606"/>
          <ac:cxnSpMkLst>
            <pc:docMk/>
            <pc:sldMk cId="2030215378" sldId="257"/>
            <ac:cxnSpMk id="14" creationId="{EFECD4E8-AD3E-4228-82A2-9461958EA94D}"/>
          </ac:cxnSpMkLst>
        </pc:cxnChg>
        <pc:cxnChg chg="add del">
          <ac:chgData name="SHAHZAD JAMIL" userId="987b072f4da9aeb2" providerId="LiveId" clId="{8F820AA7-5712-4B25-8CB6-B3835CE5DE72}" dt="2020-11-19T08:45:37.318" v="8149" actId="26606"/>
          <ac:cxnSpMkLst>
            <pc:docMk/>
            <pc:sldMk cId="2030215378" sldId="257"/>
            <ac:cxnSpMk id="36" creationId="{0B5F7E3B-C5F1-40E0-A491-558BAFBC1127}"/>
          </ac:cxnSpMkLst>
        </pc:cxnChg>
        <pc:cxnChg chg="add">
          <ac:chgData name="SHAHZAD JAMIL" userId="987b072f4da9aeb2" providerId="LiveId" clId="{8F820AA7-5712-4B25-8CB6-B3835CE5DE72}" dt="2020-11-19T08:45:37.349" v="8150" actId="26606"/>
          <ac:cxnSpMkLst>
            <pc:docMk/>
            <pc:sldMk cId="2030215378" sldId="257"/>
            <ac:cxnSpMk id="40" creationId="{1A901C3D-CFAE-460D-BD0E-7D22164D7DFB}"/>
          </ac:cxnSpMkLst>
        </pc:cxnChg>
        <pc:cxnChg chg="add">
          <ac:chgData name="SHAHZAD JAMIL" userId="987b072f4da9aeb2" providerId="LiveId" clId="{8F820AA7-5712-4B25-8CB6-B3835CE5DE72}" dt="2020-11-19T08:45:37.349" v="8150" actId="26606"/>
          <ac:cxnSpMkLst>
            <pc:docMk/>
            <pc:sldMk cId="2030215378" sldId="257"/>
            <ac:cxnSpMk id="41" creationId="{837C0EA9-1437-4437-9D20-2BBDA1AA9FF8}"/>
          </ac:cxnSpMkLst>
        </pc:cxnChg>
      </pc:sldChg>
      <pc:sldChg chg="addSp delSp modSp mod ord setBg modNotesTx">
        <pc:chgData name="SHAHZAD JAMIL" userId="987b072f4da9aeb2" providerId="LiveId" clId="{8F820AA7-5712-4B25-8CB6-B3835CE5DE72}" dt="2020-11-19T09:07:43.256" v="8156" actId="26606"/>
        <pc:sldMkLst>
          <pc:docMk/>
          <pc:sldMk cId="1452932988" sldId="258"/>
        </pc:sldMkLst>
        <pc:spChg chg="mod ord">
          <ac:chgData name="SHAHZAD JAMIL" userId="987b072f4da9aeb2" providerId="LiveId" clId="{8F820AA7-5712-4B25-8CB6-B3835CE5DE72}" dt="2020-11-19T09:07:43.256" v="8156" actId="26606"/>
          <ac:spMkLst>
            <pc:docMk/>
            <pc:sldMk cId="1452932988" sldId="258"/>
            <ac:spMk id="2" creationId="{6DD34A97-89AF-4900-9370-6D4F17E534F0}"/>
          </ac:spMkLst>
        </pc:spChg>
        <pc:spChg chg="mod">
          <ac:chgData name="SHAHZAD JAMIL" userId="987b072f4da9aeb2" providerId="LiveId" clId="{8F820AA7-5712-4B25-8CB6-B3835CE5DE72}" dt="2020-11-19T09:07:43.256" v="8156" actId="26606"/>
          <ac:spMkLst>
            <pc:docMk/>
            <pc:sldMk cId="1452932988" sldId="258"/>
            <ac:spMk id="3" creationId="{87694485-2925-4E32-8DD6-E98932041A38}"/>
          </ac:spMkLst>
        </pc:spChg>
        <pc:spChg chg="add del">
          <ac:chgData name="SHAHZAD JAMIL" userId="987b072f4da9aeb2" providerId="LiveId" clId="{8F820AA7-5712-4B25-8CB6-B3835CE5DE72}" dt="2020-11-19T09:07:40.935" v="8153" actId="26606"/>
          <ac:spMkLst>
            <pc:docMk/>
            <pc:sldMk cId="1452932988" sldId="258"/>
            <ac:spMk id="8" creationId="{C52ED567-06B3-4107-9773-BBB6BD78673C}"/>
          </ac:spMkLst>
        </pc:spChg>
        <pc:spChg chg="add del">
          <ac:chgData name="SHAHZAD JAMIL" userId="987b072f4da9aeb2" providerId="LiveId" clId="{8F820AA7-5712-4B25-8CB6-B3835CE5DE72}" dt="2020-11-19T09:07:40.935" v="8153" actId="26606"/>
          <ac:spMkLst>
            <pc:docMk/>
            <pc:sldMk cId="1452932988" sldId="258"/>
            <ac:spMk id="10" creationId="{AF551D8B-3775-4477-88B7-7B7C350D34E4}"/>
          </ac:spMkLst>
        </pc:spChg>
        <pc:spChg chg="add del">
          <ac:chgData name="SHAHZAD JAMIL" userId="987b072f4da9aeb2" providerId="LiveId" clId="{8F820AA7-5712-4B25-8CB6-B3835CE5DE72}" dt="2020-11-19T09:07:40.935" v="8153" actId="26606"/>
          <ac:spMkLst>
            <pc:docMk/>
            <pc:sldMk cId="1452932988" sldId="258"/>
            <ac:spMk id="16" creationId="{BB934D2B-85E2-4375-94EE-B66C16BF7999}"/>
          </ac:spMkLst>
        </pc:spChg>
        <pc:spChg chg="add del">
          <ac:chgData name="SHAHZAD JAMIL" userId="987b072f4da9aeb2" providerId="LiveId" clId="{8F820AA7-5712-4B25-8CB6-B3835CE5DE72}" dt="2020-11-19T09:07:40.935" v="8153" actId="26606"/>
          <ac:spMkLst>
            <pc:docMk/>
            <pc:sldMk cId="1452932988" sldId="258"/>
            <ac:spMk id="18" creationId="{9B445E02-D785-4565-B842-9567BBC09508}"/>
          </ac:spMkLst>
        </pc:spChg>
        <pc:spChg chg="add del">
          <ac:chgData name="SHAHZAD JAMIL" userId="987b072f4da9aeb2" providerId="LiveId" clId="{8F820AA7-5712-4B25-8CB6-B3835CE5DE72}" dt="2020-11-19T09:07:40.935" v="8153" actId="26606"/>
          <ac:spMkLst>
            <pc:docMk/>
            <pc:sldMk cId="1452932988" sldId="258"/>
            <ac:spMk id="20" creationId="{2C153736-D102-4F57-9DE7-615AFC02B0AC}"/>
          </ac:spMkLst>
        </pc:spChg>
        <pc:spChg chg="add del">
          <ac:chgData name="SHAHZAD JAMIL" userId="987b072f4da9aeb2" providerId="LiveId" clId="{8F820AA7-5712-4B25-8CB6-B3835CE5DE72}" dt="2020-11-19T09:07:40.935" v="8153" actId="26606"/>
          <ac:spMkLst>
            <pc:docMk/>
            <pc:sldMk cId="1452932988" sldId="258"/>
            <ac:spMk id="22" creationId="{BA407A52-66F4-4CDE-A726-FF79F3EC342D}"/>
          </ac:spMkLst>
        </pc:spChg>
        <pc:spChg chg="add del">
          <ac:chgData name="SHAHZAD JAMIL" userId="987b072f4da9aeb2" providerId="LiveId" clId="{8F820AA7-5712-4B25-8CB6-B3835CE5DE72}" dt="2020-11-19T09:07:40.935" v="8153" actId="26606"/>
          <ac:spMkLst>
            <pc:docMk/>
            <pc:sldMk cId="1452932988" sldId="258"/>
            <ac:spMk id="24" creationId="{D28FFB34-4FC3-46F5-B900-D3B774FD0BE6}"/>
          </ac:spMkLst>
        </pc:spChg>
        <pc:spChg chg="add del">
          <ac:chgData name="SHAHZAD JAMIL" userId="987b072f4da9aeb2" providerId="LiveId" clId="{8F820AA7-5712-4B25-8CB6-B3835CE5DE72}" dt="2020-11-19T09:07:40.935" v="8153" actId="26606"/>
          <ac:spMkLst>
            <pc:docMk/>
            <pc:sldMk cId="1452932988" sldId="258"/>
            <ac:spMk id="26" creationId="{205F7B13-ACB5-46BE-8070-0431266B183B}"/>
          </ac:spMkLst>
        </pc:spChg>
        <pc:spChg chg="add del">
          <ac:chgData name="SHAHZAD JAMIL" userId="987b072f4da9aeb2" providerId="LiveId" clId="{8F820AA7-5712-4B25-8CB6-B3835CE5DE72}" dt="2020-11-19T09:07:40.935" v="8153" actId="26606"/>
          <ac:spMkLst>
            <pc:docMk/>
            <pc:sldMk cId="1452932988" sldId="258"/>
            <ac:spMk id="28" creationId="{D52A0D23-45DD-4DF4-ADE6-A81F409BB9FB}"/>
          </ac:spMkLst>
        </pc:spChg>
        <pc:spChg chg="add del">
          <ac:chgData name="SHAHZAD JAMIL" userId="987b072f4da9aeb2" providerId="LiveId" clId="{8F820AA7-5712-4B25-8CB6-B3835CE5DE72}" dt="2020-11-19T09:07:43.230" v="8155" actId="26606"/>
          <ac:spMkLst>
            <pc:docMk/>
            <pc:sldMk cId="1452932988" sldId="258"/>
            <ac:spMk id="30" creationId="{CE3A6A76-AE5D-49AE-9D49-90C0F1548261}"/>
          </ac:spMkLst>
        </pc:spChg>
        <pc:spChg chg="add">
          <ac:chgData name="SHAHZAD JAMIL" userId="987b072f4da9aeb2" providerId="LiveId" clId="{8F820AA7-5712-4B25-8CB6-B3835CE5DE72}" dt="2020-11-19T09:07:43.256" v="8156" actId="26606"/>
          <ac:spMkLst>
            <pc:docMk/>
            <pc:sldMk cId="1452932988" sldId="258"/>
            <ac:spMk id="38" creationId="{C52ED567-06B3-4107-9773-BBB6BD78673C}"/>
          </ac:spMkLst>
        </pc:spChg>
        <pc:spChg chg="add">
          <ac:chgData name="SHAHZAD JAMIL" userId="987b072f4da9aeb2" providerId="LiveId" clId="{8F820AA7-5712-4B25-8CB6-B3835CE5DE72}" dt="2020-11-19T09:07:43.256" v="8156" actId="26606"/>
          <ac:spMkLst>
            <pc:docMk/>
            <pc:sldMk cId="1452932988" sldId="258"/>
            <ac:spMk id="39" creationId="{AF551D8B-3775-4477-88B7-7B7C350D34E4}"/>
          </ac:spMkLst>
        </pc:spChg>
        <pc:spChg chg="add">
          <ac:chgData name="SHAHZAD JAMIL" userId="987b072f4da9aeb2" providerId="LiveId" clId="{8F820AA7-5712-4B25-8CB6-B3835CE5DE72}" dt="2020-11-19T09:07:43.256" v="8156" actId="26606"/>
          <ac:spMkLst>
            <pc:docMk/>
            <pc:sldMk cId="1452932988" sldId="258"/>
            <ac:spMk id="42" creationId="{BB934D2B-85E2-4375-94EE-B66C16BF7999}"/>
          </ac:spMkLst>
        </pc:spChg>
        <pc:spChg chg="add">
          <ac:chgData name="SHAHZAD JAMIL" userId="987b072f4da9aeb2" providerId="LiveId" clId="{8F820AA7-5712-4B25-8CB6-B3835CE5DE72}" dt="2020-11-19T09:07:43.256" v="8156" actId="26606"/>
          <ac:spMkLst>
            <pc:docMk/>
            <pc:sldMk cId="1452932988" sldId="258"/>
            <ac:spMk id="43" creationId="{9B445E02-D785-4565-B842-9567BBC09508}"/>
          </ac:spMkLst>
        </pc:spChg>
        <pc:spChg chg="add">
          <ac:chgData name="SHAHZAD JAMIL" userId="987b072f4da9aeb2" providerId="LiveId" clId="{8F820AA7-5712-4B25-8CB6-B3835CE5DE72}" dt="2020-11-19T09:07:43.256" v="8156" actId="26606"/>
          <ac:spMkLst>
            <pc:docMk/>
            <pc:sldMk cId="1452932988" sldId="258"/>
            <ac:spMk id="44" creationId="{2C153736-D102-4F57-9DE7-615AFC02B0AC}"/>
          </ac:spMkLst>
        </pc:spChg>
        <pc:spChg chg="add">
          <ac:chgData name="SHAHZAD JAMIL" userId="987b072f4da9aeb2" providerId="LiveId" clId="{8F820AA7-5712-4B25-8CB6-B3835CE5DE72}" dt="2020-11-19T09:07:43.256" v="8156" actId="26606"/>
          <ac:spMkLst>
            <pc:docMk/>
            <pc:sldMk cId="1452932988" sldId="258"/>
            <ac:spMk id="45" creationId="{BA407A52-66F4-4CDE-A726-FF79F3EC342D}"/>
          </ac:spMkLst>
        </pc:spChg>
        <pc:spChg chg="add">
          <ac:chgData name="SHAHZAD JAMIL" userId="987b072f4da9aeb2" providerId="LiveId" clId="{8F820AA7-5712-4B25-8CB6-B3835CE5DE72}" dt="2020-11-19T09:07:43.256" v="8156" actId="26606"/>
          <ac:spMkLst>
            <pc:docMk/>
            <pc:sldMk cId="1452932988" sldId="258"/>
            <ac:spMk id="46" creationId="{D28FFB34-4FC3-46F5-B900-D3B774FD0BE6}"/>
          </ac:spMkLst>
        </pc:spChg>
        <pc:spChg chg="add">
          <ac:chgData name="SHAHZAD JAMIL" userId="987b072f4da9aeb2" providerId="LiveId" clId="{8F820AA7-5712-4B25-8CB6-B3835CE5DE72}" dt="2020-11-19T09:07:43.256" v="8156" actId="26606"/>
          <ac:spMkLst>
            <pc:docMk/>
            <pc:sldMk cId="1452932988" sldId="258"/>
            <ac:spMk id="47" creationId="{205F7B13-ACB5-46BE-8070-0431266B183B}"/>
          </ac:spMkLst>
        </pc:spChg>
        <pc:spChg chg="add">
          <ac:chgData name="SHAHZAD JAMIL" userId="987b072f4da9aeb2" providerId="LiveId" clId="{8F820AA7-5712-4B25-8CB6-B3835CE5DE72}" dt="2020-11-19T09:07:43.256" v="8156" actId="26606"/>
          <ac:spMkLst>
            <pc:docMk/>
            <pc:sldMk cId="1452932988" sldId="258"/>
            <ac:spMk id="48" creationId="{D52A0D23-45DD-4DF4-ADE6-A81F409BB9FB}"/>
          </ac:spMkLst>
        </pc:spChg>
        <pc:grpChg chg="add del">
          <ac:chgData name="SHAHZAD JAMIL" userId="987b072f4da9aeb2" providerId="LiveId" clId="{8F820AA7-5712-4B25-8CB6-B3835CE5DE72}" dt="2020-11-19T09:07:43.230" v="8155" actId="26606"/>
          <ac:grpSpMkLst>
            <pc:docMk/>
            <pc:sldMk cId="1452932988" sldId="258"/>
            <ac:grpSpMk id="31" creationId="{64DBF464-02EB-49E8-BED5-CCD9C0E092FA}"/>
          </ac:grpSpMkLst>
        </pc:grpChg>
        <pc:cxnChg chg="add del">
          <ac:chgData name="SHAHZAD JAMIL" userId="987b072f4da9aeb2" providerId="LiveId" clId="{8F820AA7-5712-4B25-8CB6-B3835CE5DE72}" dt="2020-11-19T09:07:40.935" v="8153" actId="26606"/>
          <ac:cxnSpMkLst>
            <pc:docMk/>
            <pc:sldMk cId="1452932988" sldId="258"/>
            <ac:cxnSpMk id="12" creationId="{1A901C3D-CFAE-460D-BD0E-7D22164D7DFB}"/>
          </ac:cxnSpMkLst>
        </pc:cxnChg>
        <pc:cxnChg chg="add del">
          <ac:chgData name="SHAHZAD JAMIL" userId="987b072f4da9aeb2" providerId="LiveId" clId="{8F820AA7-5712-4B25-8CB6-B3835CE5DE72}" dt="2020-11-19T09:07:40.935" v="8153" actId="26606"/>
          <ac:cxnSpMkLst>
            <pc:docMk/>
            <pc:sldMk cId="1452932988" sldId="258"/>
            <ac:cxnSpMk id="14" creationId="{837C0EA9-1437-4437-9D20-2BBDA1AA9FF8}"/>
          </ac:cxnSpMkLst>
        </pc:cxnChg>
        <pc:cxnChg chg="add">
          <ac:chgData name="SHAHZAD JAMIL" userId="987b072f4da9aeb2" providerId="LiveId" clId="{8F820AA7-5712-4B25-8CB6-B3835CE5DE72}" dt="2020-11-19T09:07:43.256" v="8156" actId="26606"/>
          <ac:cxnSpMkLst>
            <pc:docMk/>
            <pc:sldMk cId="1452932988" sldId="258"/>
            <ac:cxnSpMk id="40" creationId="{1A901C3D-CFAE-460D-BD0E-7D22164D7DFB}"/>
          </ac:cxnSpMkLst>
        </pc:cxnChg>
        <pc:cxnChg chg="add">
          <ac:chgData name="SHAHZAD JAMIL" userId="987b072f4da9aeb2" providerId="LiveId" clId="{8F820AA7-5712-4B25-8CB6-B3835CE5DE72}" dt="2020-11-19T09:07:43.256" v="8156" actId="26606"/>
          <ac:cxnSpMkLst>
            <pc:docMk/>
            <pc:sldMk cId="1452932988" sldId="258"/>
            <ac:cxnSpMk id="41" creationId="{837C0EA9-1437-4437-9D20-2BBDA1AA9FF8}"/>
          </ac:cxnSpMkLst>
        </pc:cxnChg>
      </pc:sldChg>
      <pc:sldChg chg="addSp modSp mod setBg modNotesTx">
        <pc:chgData name="SHAHZAD JAMIL" userId="987b072f4da9aeb2" providerId="LiveId" clId="{8F820AA7-5712-4B25-8CB6-B3835CE5DE72}" dt="2020-11-19T09:12:37.318" v="8253" actId="26606"/>
        <pc:sldMkLst>
          <pc:docMk/>
          <pc:sldMk cId="101927384" sldId="259"/>
        </pc:sldMkLst>
        <pc:spChg chg="mod ord">
          <ac:chgData name="SHAHZAD JAMIL" userId="987b072f4da9aeb2" providerId="LiveId" clId="{8F820AA7-5712-4B25-8CB6-B3835CE5DE72}" dt="2020-11-19T09:12:37.318" v="8253" actId="26606"/>
          <ac:spMkLst>
            <pc:docMk/>
            <pc:sldMk cId="101927384" sldId="259"/>
            <ac:spMk id="2" creationId="{453654B3-A990-4A93-9D08-CAFA98D57BFD}"/>
          </ac:spMkLst>
        </pc:spChg>
        <pc:spChg chg="mod">
          <ac:chgData name="SHAHZAD JAMIL" userId="987b072f4da9aeb2" providerId="LiveId" clId="{8F820AA7-5712-4B25-8CB6-B3835CE5DE72}" dt="2020-11-19T09:12:37.318" v="8253" actId="26606"/>
          <ac:spMkLst>
            <pc:docMk/>
            <pc:sldMk cId="101927384" sldId="259"/>
            <ac:spMk id="3" creationId="{4E24EB98-DA87-4229-927C-8F68F6DFA872}"/>
          </ac:spMkLst>
        </pc:spChg>
        <pc:spChg chg="add">
          <ac:chgData name="SHAHZAD JAMIL" userId="987b072f4da9aeb2" providerId="LiveId" clId="{8F820AA7-5712-4B25-8CB6-B3835CE5DE72}" dt="2020-11-19T09:12:37.318" v="8253" actId="26606"/>
          <ac:spMkLst>
            <pc:docMk/>
            <pc:sldMk cId="101927384" sldId="259"/>
            <ac:spMk id="8" creationId="{C52ED567-06B3-4107-9773-BBB6BD78673C}"/>
          </ac:spMkLst>
        </pc:spChg>
        <pc:spChg chg="add">
          <ac:chgData name="SHAHZAD JAMIL" userId="987b072f4da9aeb2" providerId="LiveId" clId="{8F820AA7-5712-4B25-8CB6-B3835CE5DE72}" dt="2020-11-19T09:12:37.318" v="8253" actId="26606"/>
          <ac:spMkLst>
            <pc:docMk/>
            <pc:sldMk cId="101927384" sldId="259"/>
            <ac:spMk id="10" creationId="{AF551D8B-3775-4477-88B7-7B7C350D34E4}"/>
          </ac:spMkLst>
        </pc:spChg>
        <pc:spChg chg="add">
          <ac:chgData name="SHAHZAD JAMIL" userId="987b072f4da9aeb2" providerId="LiveId" clId="{8F820AA7-5712-4B25-8CB6-B3835CE5DE72}" dt="2020-11-19T09:12:37.318" v="8253" actId="26606"/>
          <ac:spMkLst>
            <pc:docMk/>
            <pc:sldMk cId="101927384" sldId="259"/>
            <ac:spMk id="16" creationId="{BB934D2B-85E2-4375-94EE-B66C16BF7999}"/>
          </ac:spMkLst>
        </pc:spChg>
        <pc:spChg chg="add">
          <ac:chgData name="SHAHZAD JAMIL" userId="987b072f4da9aeb2" providerId="LiveId" clId="{8F820AA7-5712-4B25-8CB6-B3835CE5DE72}" dt="2020-11-19T09:12:37.318" v="8253" actId="26606"/>
          <ac:spMkLst>
            <pc:docMk/>
            <pc:sldMk cId="101927384" sldId="259"/>
            <ac:spMk id="18" creationId="{9B445E02-D785-4565-B842-9567BBC09508}"/>
          </ac:spMkLst>
        </pc:spChg>
        <pc:spChg chg="add">
          <ac:chgData name="SHAHZAD JAMIL" userId="987b072f4da9aeb2" providerId="LiveId" clId="{8F820AA7-5712-4B25-8CB6-B3835CE5DE72}" dt="2020-11-19T09:12:37.318" v="8253" actId="26606"/>
          <ac:spMkLst>
            <pc:docMk/>
            <pc:sldMk cId="101927384" sldId="259"/>
            <ac:spMk id="20" creationId="{2C153736-D102-4F57-9DE7-615AFC02B0AC}"/>
          </ac:spMkLst>
        </pc:spChg>
        <pc:spChg chg="add">
          <ac:chgData name="SHAHZAD JAMIL" userId="987b072f4da9aeb2" providerId="LiveId" clId="{8F820AA7-5712-4B25-8CB6-B3835CE5DE72}" dt="2020-11-19T09:12:37.318" v="8253" actId="26606"/>
          <ac:spMkLst>
            <pc:docMk/>
            <pc:sldMk cId="101927384" sldId="259"/>
            <ac:spMk id="22" creationId="{BA407A52-66F4-4CDE-A726-FF79F3EC342D}"/>
          </ac:spMkLst>
        </pc:spChg>
        <pc:spChg chg="add">
          <ac:chgData name="SHAHZAD JAMIL" userId="987b072f4da9aeb2" providerId="LiveId" clId="{8F820AA7-5712-4B25-8CB6-B3835CE5DE72}" dt="2020-11-19T09:12:37.318" v="8253" actId="26606"/>
          <ac:spMkLst>
            <pc:docMk/>
            <pc:sldMk cId="101927384" sldId="259"/>
            <ac:spMk id="24" creationId="{D28FFB34-4FC3-46F5-B900-D3B774FD0BE6}"/>
          </ac:spMkLst>
        </pc:spChg>
        <pc:spChg chg="add">
          <ac:chgData name="SHAHZAD JAMIL" userId="987b072f4da9aeb2" providerId="LiveId" clId="{8F820AA7-5712-4B25-8CB6-B3835CE5DE72}" dt="2020-11-19T09:12:37.318" v="8253" actId="26606"/>
          <ac:spMkLst>
            <pc:docMk/>
            <pc:sldMk cId="101927384" sldId="259"/>
            <ac:spMk id="26" creationId="{205F7B13-ACB5-46BE-8070-0431266B183B}"/>
          </ac:spMkLst>
        </pc:spChg>
        <pc:spChg chg="add">
          <ac:chgData name="SHAHZAD JAMIL" userId="987b072f4da9aeb2" providerId="LiveId" clId="{8F820AA7-5712-4B25-8CB6-B3835CE5DE72}" dt="2020-11-19T09:12:37.318" v="8253" actId="26606"/>
          <ac:spMkLst>
            <pc:docMk/>
            <pc:sldMk cId="101927384" sldId="259"/>
            <ac:spMk id="28" creationId="{D52A0D23-45DD-4DF4-ADE6-A81F409BB9FB}"/>
          </ac:spMkLst>
        </pc:spChg>
        <pc:cxnChg chg="add">
          <ac:chgData name="SHAHZAD JAMIL" userId="987b072f4da9aeb2" providerId="LiveId" clId="{8F820AA7-5712-4B25-8CB6-B3835CE5DE72}" dt="2020-11-19T09:12:37.318" v="8253" actId="26606"/>
          <ac:cxnSpMkLst>
            <pc:docMk/>
            <pc:sldMk cId="101927384" sldId="259"/>
            <ac:cxnSpMk id="12" creationId="{1A901C3D-CFAE-460D-BD0E-7D22164D7DFB}"/>
          </ac:cxnSpMkLst>
        </pc:cxnChg>
        <pc:cxnChg chg="add">
          <ac:chgData name="SHAHZAD JAMIL" userId="987b072f4da9aeb2" providerId="LiveId" clId="{8F820AA7-5712-4B25-8CB6-B3835CE5DE72}" dt="2020-11-19T09:12:37.318" v="8253" actId="26606"/>
          <ac:cxnSpMkLst>
            <pc:docMk/>
            <pc:sldMk cId="101927384" sldId="259"/>
            <ac:cxnSpMk id="14" creationId="{837C0EA9-1437-4437-9D20-2BBDA1AA9FF8}"/>
          </ac:cxnSpMkLst>
        </pc:cxnChg>
      </pc:sldChg>
      <pc:sldChg chg="addSp modSp mod ord setBg modNotesTx">
        <pc:chgData name="SHAHZAD JAMIL" userId="987b072f4da9aeb2" providerId="LiveId" clId="{8F820AA7-5712-4B25-8CB6-B3835CE5DE72}" dt="2020-11-19T09:33:51.555" v="8479" actId="313"/>
        <pc:sldMkLst>
          <pc:docMk/>
          <pc:sldMk cId="3595428577" sldId="260"/>
        </pc:sldMkLst>
        <pc:spChg chg="mod ord">
          <ac:chgData name="SHAHZAD JAMIL" userId="987b072f4da9aeb2" providerId="LiveId" clId="{8F820AA7-5712-4B25-8CB6-B3835CE5DE72}" dt="2020-11-19T09:33:51.555" v="8479" actId="313"/>
          <ac:spMkLst>
            <pc:docMk/>
            <pc:sldMk cId="3595428577" sldId="260"/>
            <ac:spMk id="2" creationId="{7FC3730D-381F-4C81-B26E-5AC68C0AE5D6}"/>
          </ac:spMkLst>
        </pc:spChg>
        <pc:spChg chg="mod">
          <ac:chgData name="SHAHZAD JAMIL" userId="987b072f4da9aeb2" providerId="LiveId" clId="{8F820AA7-5712-4B25-8CB6-B3835CE5DE72}" dt="2020-11-19T09:09:59.176" v="8160" actId="26606"/>
          <ac:spMkLst>
            <pc:docMk/>
            <pc:sldMk cId="3595428577" sldId="260"/>
            <ac:spMk id="3" creationId="{BA4E984C-4B27-4FCE-95A1-190834BF255F}"/>
          </ac:spMkLst>
        </pc:spChg>
        <pc:spChg chg="add">
          <ac:chgData name="SHAHZAD JAMIL" userId="987b072f4da9aeb2" providerId="LiveId" clId="{8F820AA7-5712-4B25-8CB6-B3835CE5DE72}" dt="2020-11-19T09:09:59.176" v="8160" actId="26606"/>
          <ac:spMkLst>
            <pc:docMk/>
            <pc:sldMk cId="3595428577" sldId="260"/>
            <ac:spMk id="8" creationId="{C52ED567-06B3-4107-9773-BBB6BD78673C}"/>
          </ac:spMkLst>
        </pc:spChg>
        <pc:spChg chg="add">
          <ac:chgData name="SHAHZAD JAMIL" userId="987b072f4da9aeb2" providerId="LiveId" clId="{8F820AA7-5712-4B25-8CB6-B3835CE5DE72}" dt="2020-11-19T09:09:59.176" v="8160" actId="26606"/>
          <ac:spMkLst>
            <pc:docMk/>
            <pc:sldMk cId="3595428577" sldId="260"/>
            <ac:spMk id="10" creationId="{AF551D8B-3775-4477-88B7-7B7C350D34E4}"/>
          </ac:spMkLst>
        </pc:spChg>
        <pc:spChg chg="add">
          <ac:chgData name="SHAHZAD JAMIL" userId="987b072f4da9aeb2" providerId="LiveId" clId="{8F820AA7-5712-4B25-8CB6-B3835CE5DE72}" dt="2020-11-19T09:09:59.176" v="8160" actId="26606"/>
          <ac:spMkLst>
            <pc:docMk/>
            <pc:sldMk cId="3595428577" sldId="260"/>
            <ac:spMk id="16" creationId="{BB934D2B-85E2-4375-94EE-B66C16BF7999}"/>
          </ac:spMkLst>
        </pc:spChg>
        <pc:spChg chg="add">
          <ac:chgData name="SHAHZAD JAMIL" userId="987b072f4da9aeb2" providerId="LiveId" clId="{8F820AA7-5712-4B25-8CB6-B3835CE5DE72}" dt="2020-11-19T09:09:59.176" v="8160" actId="26606"/>
          <ac:spMkLst>
            <pc:docMk/>
            <pc:sldMk cId="3595428577" sldId="260"/>
            <ac:spMk id="18" creationId="{9B445E02-D785-4565-B842-9567BBC09508}"/>
          </ac:spMkLst>
        </pc:spChg>
        <pc:spChg chg="add">
          <ac:chgData name="SHAHZAD JAMIL" userId="987b072f4da9aeb2" providerId="LiveId" clId="{8F820AA7-5712-4B25-8CB6-B3835CE5DE72}" dt="2020-11-19T09:09:59.176" v="8160" actId="26606"/>
          <ac:spMkLst>
            <pc:docMk/>
            <pc:sldMk cId="3595428577" sldId="260"/>
            <ac:spMk id="20" creationId="{2C153736-D102-4F57-9DE7-615AFC02B0AC}"/>
          </ac:spMkLst>
        </pc:spChg>
        <pc:spChg chg="add">
          <ac:chgData name="SHAHZAD JAMIL" userId="987b072f4da9aeb2" providerId="LiveId" clId="{8F820AA7-5712-4B25-8CB6-B3835CE5DE72}" dt="2020-11-19T09:09:59.176" v="8160" actId="26606"/>
          <ac:spMkLst>
            <pc:docMk/>
            <pc:sldMk cId="3595428577" sldId="260"/>
            <ac:spMk id="22" creationId="{BA407A52-66F4-4CDE-A726-FF79F3EC342D}"/>
          </ac:spMkLst>
        </pc:spChg>
        <pc:spChg chg="add">
          <ac:chgData name="SHAHZAD JAMIL" userId="987b072f4da9aeb2" providerId="LiveId" clId="{8F820AA7-5712-4B25-8CB6-B3835CE5DE72}" dt="2020-11-19T09:09:59.176" v="8160" actId="26606"/>
          <ac:spMkLst>
            <pc:docMk/>
            <pc:sldMk cId="3595428577" sldId="260"/>
            <ac:spMk id="24" creationId="{D28FFB34-4FC3-46F5-B900-D3B774FD0BE6}"/>
          </ac:spMkLst>
        </pc:spChg>
        <pc:spChg chg="add">
          <ac:chgData name="SHAHZAD JAMIL" userId="987b072f4da9aeb2" providerId="LiveId" clId="{8F820AA7-5712-4B25-8CB6-B3835CE5DE72}" dt="2020-11-19T09:09:59.176" v="8160" actId="26606"/>
          <ac:spMkLst>
            <pc:docMk/>
            <pc:sldMk cId="3595428577" sldId="260"/>
            <ac:spMk id="26" creationId="{205F7B13-ACB5-46BE-8070-0431266B183B}"/>
          </ac:spMkLst>
        </pc:spChg>
        <pc:spChg chg="add">
          <ac:chgData name="SHAHZAD JAMIL" userId="987b072f4da9aeb2" providerId="LiveId" clId="{8F820AA7-5712-4B25-8CB6-B3835CE5DE72}" dt="2020-11-19T09:09:59.176" v="8160" actId="26606"/>
          <ac:spMkLst>
            <pc:docMk/>
            <pc:sldMk cId="3595428577" sldId="260"/>
            <ac:spMk id="28" creationId="{D52A0D23-45DD-4DF4-ADE6-A81F409BB9FB}"/>
          </ac:spMkLst>
        </pc:spChg>
        <pc:cxnChg chg="add">
          <ac:chgData name="SHAHZAD JAMIL" userId="987b072f4da9aeb2" providerId="LiveId" clId="{8F820AA7-5712-4B25-8CB6-B3835CE5DE72}" dt="2020-11-19T09:09:59.176" v="8160" actId="26606"/>
          <ac:cxnSpMkLst>
            <pc:docMk/>
            <pc:sldMk cId="3595428577" sldId="260"/>
            <ac:cxnSpMk id="12" creationId="{1A901C3D-CFAE-460D-BD0E-7D22164D7DFB}"/>
          </ac:cxnSpMkLst>
        </pc:cxnChg>
        <pc:cxnChg chg="add">
          <ac:chgData name="SHAHZAD JAMIL" userId="987b072f4da9aeb2" providerId="LiveId" clId="{8F820AA7-5712-4B25-8CB6-B3835CE5DE72}" dt="2020-11-19T09:09:59.176" v="8160" actId="26606"/>
          <ac:cxnSpMkLst>
            <pc:docMk/>
            <pc:sldMk cId="3595428577" sldId="260"/>
            <ac:cxnSpMk id="14" creationId="{837C0EA9-1437-4437-9D20-2BBDA1AA9FF8}"/>
          </ac:cxnSpMkLst>
        </pc:cxnChg>
      </pc:sldChg>
      <pc:sldChg chg="addSp delSp modSp mod setBg modNotesTx">
        <pc:chgData name="SHAHZAD JAMIL" userId="987b072f4da9aeb2" providerId="LiveId" clId="{8F820AA7-5712-4B25-8CB6-B3835CE5DE72}" dt="2020-11-19T09:26:07.678" v="8445" actId="20577"/>
        <pc:sldMkLst>
          <pc:docMk/>
          <pc:sldMk cId="2458382455" sldId="261"/>
        </pc:sldMkLst>
        <pc:spChg chg="mod">
          <ac:chgData name="SHAHZAD JAMIL" userId="987b072f4da9aeb2" providerId="LiveId" clId="{8F820AA7-5712-4B25-8CB6-B3835CE5DE72}" dt="2020-11-19T09:12:17.862" v="8252" actId="26606"/>
          <ac:spMkLst>
            <pc:docMk/>
            <pc:sldMk cId="2458382455" sldId="261"/>
            <ac:spMk id="2" creationId="{07E294AB-6D1C-4BF0-A9B5-1201F1D7E9BF}"/>
          </ac:spMkLst>
        </pc:spChg>
        <pc:spChg chg="add del mod">
          <ac:chgData name="SHAHZAD JAMIL" userId="987b072f4da9aeb2" providerId="LiveId" clId="{8F820AA7-5712-4B25-8CB6-B3835CE5DE72}" dt="2020-11-19T09:12:17.862" v="8252" actId="26606"/>
          <ac:spMkLst>
            <pc:docMk/>
            <pc:sldMk cId="2458382455" sldId="261"/>
            <ac:spMk id="3" creationId="{ED8562A3-4AD2-466C-B196-04DA5BE328ED}"/>
          </ac:spMkLst>
        </pc:spChg>
        <pc:spChg chg="add del">
          <ac:chgData name="SHAHZAD JAMIL" userId="987b072f4da9aeb2" providerId="LiveId" clId="{8F820AA7-5712-4B25-8CB6-B3835CE5DE72}" dt="2020-11-19T09:12:06.056" v="8247" actId="26606"/>
          <ac:spMkLst>
            <pc:docMk/>
            <pc:sldMk cId="2458382455" sldId="261"/>
            <ac:spMk id="9" creationId="{45B71F80-1F92-4074-84D9-16A062B215B3}"/>
          </ac:spMkLst>
        </pc:spChg>
        <pc:spChg chg="add del">
          <ac:chgData name="SHAHZAD JAMIL" userId="987b072f4da9aeb2" providerId="LiveId" clId="{8F820AA7-5712-4B25-8CB6-B3835CE5DE72}" dt="2020-11-19T09:12:06.056" v="8247" actId="26606"/>
          <ac:spMkLst>
            <pc:docMk/>
            <pc:sldMk cId="2458382455" sldId="261"/>
            <ac:spMk id="11" creationId="{7209C9DA-6E0D-46D9-8275-C52222D8CCAC}"/>
          </ac:spMkLst>
        </pc:spChg>
        <pc:spChg chg="add del">
          <ac:chgData name="SHAHZAD JAMIL" userId="987b072f4da9aeb2" providerId="LiveId" clId="{8F820AA7-5712-4B25-8CB6-B3835CE5DE72}" dt="2020-11-19T09:12:06.056" v="8247" actId="26606"/>
          <ac:spMkLst>
            <pc:docMk/>
            <pc:sldMk cId="2458382455" sldId="261"/>
            <ac:spMk id="13" creationId="{3EB57A4D-E0D0-46DA-B339-F24CA46FA70B}"/>
          </ac:spMkLst>
        </pc:spChg>
        <pc:spChg chg="add del">
          <ac:chgData name="SHAHZAD JAMIL" userId="987b072f4da9aeb2" providerId="LiveId" clId="{8F820AA7-5712-4B25-8CB6-B3835CE5DE72}" dt="2020-11-19T09:12:07.829" v="8249" actId="26606"/>
          <ac:spMkLst>
            <pc:docMk/>
            <pc:sldMk cId="2458382455" sldId="261"/>
            <ac:spMk id="15" creationId="{45B71F80-1F92-4074-84D9-16A062B215B3}"/>
          </ac:spMkLst>
        </pc:spChg>
        <pc:spChg chg="add del">
          <ac:chgData name="SHAHZAD JAMIL" userId="987b072f4da9aeb2" providerId="LiveId" clId="{8F820AA7-5712-4B25-8CB6-B3835CE5DE72}" dt="2020-11-19T09:12:07.829" v="8249" actId="26606"/>
          <ac:spMkLst>
            <pc:docMk/>
            <pc:sldMk cId="2458382455" sldId="261"/>
            <ac:spMk id="16" creationId="{7209C9DA-6E0D-46D9-8275-C52222D8CCAC}"/>
          </ac:spMkLst>
        </pc:spChg>
        <pc:spChg chg="add del">
          <ac:chgData name="SHAHZAD JAMIL" userId="987b072f4da9aeb2" providerId="LiveId" clId="{8F820AA7-5712-4B25-8CB6-B3835CE5DE72}" dt="2020-11-19T09:12:07.829" v="8249" actId="26606"/>
          <ac:spMkLst>
            <pc:docMk/>
            <pc:sldMk cId="2458382455" sldId="261"/>
            <ac:spMk id="17" creationId="{3EB57A4D-E0D0-46DA-B339-F24CA46FA70B}"/>
          </ac:spMkLst>
        </pc:spChg>
        <pc:spChg chg="add del">
          <ac:chgData name="SHAHZAD JAMIL" userId="987b072f4da9aeb2" providerId="LiveId" clId="{8F820AA7-5712-4B25-8CB6-B3835CE5DE72}" dt="2020-11-19T09:12:17.845" v="8251" actId="26606"/>
          <ac:spMkLst>
            <pc:docMk/>
            <pc:sldMk cId="2458382455" sldId="261"/>
            <ac:spMk id="21" creationId="{CB5AA8A5-25CC-4295-892F-367FCDAF2BF6}"/>
          </ac:spMkLst>
        </pc:spChg>
        <pc:spChg chg="add del">
          <ac:chgData name="SHAHZAD JAMIL" userId="987b072f4da9aeb2" providerId="LiveId" clId="{8F820AA7-5712-4B25-8CB6-B3835CE5DE72}" dt="2020-11-19T09:12:17.845" v="8251" actId="26606"/>
          <ac:spMkLst>
            <pc:docMk/>
            <pc:sldMk cId="2458382455" sldId="261"/>
            <ac:spMk id="22" creationId="{24C6BC13-FB1E-48CC-B421-3D06039728B4}"/>
          </ac:spMkLst>
        </pc:spChg>
        <pc:spChg chg="add mod">
          <ac:chgData name="SHAHZAD JAMIL" userId="987b072f4da9aeb2" providerId="LiveId" clId="{8F820AA7-5712-4B25-8CB6-B3835CE5DE72}" dt="2020-11-19T09:26:07.678" v="8445" actId="20577"/>
          <ac:spMkLst>
            <pc:docMk/>
            <pc:sldMk cId="2458382455" sldId="261"/>
            <ac:spMk id="31" creationId="{ED8562A3-4AD2-466C-B196-04DA5BE328ED}"/>
          </ac:spMkLst>
        </pc:spChg>
        <pc:grpChg chg="add del">
          <ac:chgData name="SHAHZAD JAMIL" userId="987b072f4da9aeb2" providerId="LiveId" clId="{8F820AA7-5712-4B25-8CB6-B3835CE5DE72}" dt="2020-11-19T09:12:17.845" v="8251" actId="26606"/>
          <ac:grpSpMkLst>
            <pc:docMk/>
            <pc:sldMk cId="2458382455" sldId="261"/>
            <ac:grpSpMk id="23" creationId="{09DD65AA-8280-4962-92F3-DF1CB53349DB}"/>
          </ac:grpSpMkLst>
        </pc:grpChg>
        <pc:graphicFrameChg chg="add del">
          <ac:chgData name="SHAHZAD JAMIL" userId="987b072f4da9aeb2" providerId="LiveId" clId="{8F820AA7-5712-4B25-8CB6-B3835CE5DE72}" dt="2020-11-19T09:12:06.056" v="8247" actId="26606"/>
          <ac:graphicFrameMkLst>
            <pc:docMk/>
            <pc:sldMk cId="2458382455" sldId="261"/>
            <ac:graphicFrameMk id="5" creationId="{C2D91C71-9463-4C77-A12F-5F4DEF735D2D}"/>
          </ac:graphicFrameMkLst>
        </pc:graphicFrameChg>
        <pc:graphicFrameChg chg="add del">
          <ac:chgData name="SHAHZAD JAMIL" userId="987b072f4da9aeb2" providerId="LiveId" clId="{8F820AA7-5712-4B25-8CB6-B3835CE5DE72}" dt="2020-11-19T09:12:07.829" v="8249" actId="26606"/>
          <ac:graphicFrameMkLst>
            <pc:docMk/>
            <pc:sldMk cId="2458382455" sldId="261"/>
            <ac:graphicFrameMk id="18" creationId="{BC457412-867E-4BAE-8ABD-11BFDD581DAE}"/>
          </ac:graphicFrameMkLst>
        </pc:graphicFrameChg>
        <pc:graphicFrameChg chg="add del">
          <ac:chgData name="SHAHZAD JAMIL" userId="987b072f4da9aeb2" providerId="LiveId" clId="{8F820AA7-5712-4B25-8CB6-B3835CE5DE72}" dt="2020-11-19T09:12:17.845" v="8251" actId="26606"/>
          <ac:graphicFrameMkLst>
            <pc:docMk/>
            <pc:sldMk cId="2458382455" sldId="261"/>
            <ac:graphicFrameMk id="29" creationId="{F99F2842-9E21-40F1-98C6-35626719090F}"/>
          </ac:graphicFrameMkLst>
        </pc:graphicFrameChg>
        <pc:picChg chg="add">
          <ac:chgData name="SHAHZAD JAMIL" userId="987b072f4da9aeb2" providerId="LiveId" clId="{8F820AA7-5712-4B25-8CB6-B3835CE5DE72}" dt="2020-11-19T09:12:17.862" v="8252" actId="26606"/>
          <ac:picMkLst>
            <pc:docMk/>
            <pc:sldMk cId="2458382455" sldId="261"/>
            <ac:picMk id="7" creationId="{9F0F060C-DBDF-4C7E-8E18-5D6576E04569}"/>
          </ac:picMkLst>
        </pc:picChg>
      </pc:sldChg>
      <pc:sldChg chg="addSp delSp modSp mod setBg modNotesTx">
        <pc:chgData name="SHAHZAD JAMIL" userId="987b072f4da9aeb2" providerId="LiveId" clId="{8F820AA7-5712-4B25-8CB6-B3835CE5DE72}" dt="2020-11-19T09:44:13.744" v="8509" actId="26606"/>
        <pc:sldMkLst>
          <pc:docMk/>
          <pc:sldMk cId="2569647705" sldId="262"/>
        </pc:sldMkLst>
        <pc:spChg chg="mod">
          <ac:chgData name="SHAHZAD JAMIL" userId="987b072f4da9aeb2" providerId="LiveId" clId="{8F820AA7-5712-4B25-8CB6-B3835CE5DE72}" dt="2020-11-19T09:43:32.465" v="8504" actId="26606"/>
          <ac:spMkLst>
            <pc:docMk/>
            <pc:sldMk cId="2569647705" sldId="262"/>
            <ac:spMk id="2" creationId="{B1CEE9C3-8A91-418F-BAAC-15DA102699F4}"/>
          </ac:spMkLst>
        </pc:spChg>
        <pc:spChg chg="mod">
          <ac:chgData name="SHAHZAD JAMIL" userId="987b072f4da9aeb2" providerId="LiveId" clId="{8F820AA7-5712-4B25-8CB6-B3835CE5DE72}" dt="2020-11-19T09:44:13.744" v="8509" actId="26606"/>
          <ac:spMkLst>
            <pc:docMk/>
            <pc:sldMk cId="2569647705" sldId="262"/>
            <ac:spMk id="3" creationId="{99F4C4C0-675E-4586-93C2-7CE0E1C626C6}"/>
          </ac:spMkLst>
        </pc:spChg>
        <pc:spChg chg="add del">
          <ac:chgData name="SHAHZAD JAMIL" userId="987b072f4da9aeb2" providerId="LiveId" clId="{8F820AA7-5712-4B25-8CB6-B3835CE5DE72}" dt="2020-11-19T09:44:13.744" v="8509" actId="26606"/>
          <ac:spMkLst>
            <pc:docMk/>
            <pc:sldMk cId="2569647705" sldId="262"/>
            <ac:spMk id="8" creationId="{603AE127-802C-459A-A612-DB85B67F0DC0}"/>
          </ac:spMkLst>
        </pc:spChg>
        <pc:spChg chg="add del">
          <ac:chgData name="SHAHZAD JAMIL" userId="987b072f4da9aeb2" providerId="LiveId" clId="{8F820AA7-5712-4B25-8CB6-B3835CE5DE72}" dt="2020-11-19T09:44:13.744" v="8509" actId="26606"/>
          <ac:spMkLst>
            <pc:docMk/>
            <pc:sldMk cId="2569647705" sldId="262"/>
            <ac:spMk id="10" creationId="{9323D83D-50D6-4040-A58B-FCEA340F886A}"/>
          </ac:spMkLst>
        </pc:spChg>
        <pc:spChg chg="add del">
          <ac:chgData name="SHAHZAD JAMIL" userId="987b072f4da9aeb2" providerId="LiveId" clId="{8F820AA7-5712-4B25-8CB6-B3835CE5DE72}" dt="2020-11-19T09:44:13.744" v="8509" actId="26606"/>
          <ac:spMkLst>
            <pc:docMk/>
            <pc:sldMk cId="2569647705" sldId="262"/>
            <ac:spMk id="14" creationId="{F10FD715-4DCE-4779-B634-EC78315EA213}"/>
          </ac:spMkLst>
        </pc:spChg>
        <pc:spChg chg="add del">
          <ac:chgData name="SHAHZAD JAMIL" userId="987b072f4da9aeb2" providerId="LiveId" clId="{8F820AA7-5712-4B25-8CB6-B3835CE5DE72}" dt="2020-11-19T09:44:13.744" v="8509" actId="26606"/>
          <ac:spMkLst>
            <pc:docMk/>
            <pc:sldMk cId="2569647705" sldId="262"/>
            <ac:spMk id="19" creationId="{603AE127-802C-459A-A612-DB85B67F0DC0}"/>
          </ac:spMkLst>
        </pc:spChg>
        <pc:spChg chg="add del">
          <ac:chgData name="SHAHZAD JAMIL" userId="987b072f4da9aeb2" providerId="LiveId" clId="{8F820AA7-5712-4B25-8CB6-B3835CE5DE72}" dt="2020-11-19T09:44:13.744" v="8509" actId="26606"/>
          <ac:spMkLst>
            <pc:docMk/>
            <pc:sldMk cId="2569647705" sldId="262"/>
            <ac:spMk id="21" creationId="{9323D83D-50D6-4040-A58B-FCEA340F886A}"/>
          </ac:spMkLst>
        </pc:spChg>
        <pc:spChg chg="add del">
          <ac:chgData name="SHAHZAD JAMIL" userId="987b072f4da9aeb2" providerId="LiveId" clId="{8F820AA7-5712-4B25-8CB6-B3835CE5DE72}" dt="2020-11-19T09:44:13.744" v="8509" actId="26606"/>
          <ac:spMkLst>
            <pc:docMk/>
            <pc:sldMk cId="2569647705" sldId="262"/>
            <ac:spMk id="25" creationId="{F10FD715-4DCE-4779-B634-EC78315EA213}"/>
          </ac:spMkLst>
        </pc:spChg>
        <pc:cxnChg chg="add del">
          <ac:chgData name="SHAHZAD JAMIL" userId="987b072f4da9aeb2" providerId="LiveId" clId="{8F820AA7-5712-4B25-8CB6-B3835CE5DE72}" dt="2020-11-19T09:44:13.744" v="8509" actId="26606"/>
          <ac:cxnSpMkLst>
            <pc:docMk/>
            <pc:sldMk cId="2569647705" sldId="262"/>
            <ac:cxnSpMk id="12" creationId="{1A1FE6BB-DFB2-4080-9B5E-076EF5DDE67B}"/>
          </ac:cxnSpMkLst>
        </pc:cxnChg>
        <pc:cxnChg chg="add del">
          <ac:chgData name="SHAHZAD JAMIL" userId="987b072f4da9aeb2" providerId="LiveId" clId="{8F820AA7-5712-4B25-8CB6-B3835CE5DE72}" dt="2020-11-19T09:44:13.744" v="8509" actId="26606"/>
          <ac:cxnSpMkLst>
            <pc:docMk/>
            <pc:sldMk cId="2569647705" sldId="262"/>
            <ac:cxnSpMk id="23" creationId="{1A1FE6BB-DFB2-4080-9B5E-076EF5DDE67B}"/>
          </ac:cxnSpMkLst>
        </pc:cxnChg>
      </pc:sldChg>
      <pc:sldChg chg="addSp modSp new mod ord setBg setClrOvrMap modNotesTx">
        <pc:chgData name="SHAHZAD JAMIL" userId="987b072f4da9aeb2" providerId="LiveId" clId="{8F820AA7-5712-4B25-8CB6-B3835CE5DE72}" dt="2020-11-19T09:13:49.284" v="8256" actId="113"/>
        <pc:sldMkLst>
          <pc:docMk/>
          <pc:sldMk cId="1267771040" sldId="263"/>
        </pc:sldMkLst>
        <pc:spChg chg="mod">
          <ac:chgData name="SHAHZAD JAMIL" userId="987b072f4da9aeb2" providerId="LiveId" clId="{8F820AA7-5712-4B25-8CB6-B3835CE5DE72}" dt="2020-11-19T09:13:49.284" v="8256" actId="113"/>
          <ac:spMkLst>
            <pc:docMk/>
            <pc:sldMk cId="1267771040" sldId="263"/>
            <ac:spMk id="2" creationId="{FFDCE1BF-EC31-4534-ADEB-414BCB4B7B9C}"/>
          </ac:spMkLst>
        </pc:spChg>
        <pc:spChg chg="mod">
          <ac:chgData name="SHAHZAD JAMIL" userId="987b072f4da9aeb2" providerId="LiveId" clId="{8F820AA7-5712-4B25-8CB6-B3835CE5DE72}" dt="2020-11-19T09:09:36.205" v="8159" actId="26606"/>
          <ac:spMkLst>
            <pc:docMk/>
            <pc:sldMk cId="1267771040" sldId="263"/>
            <ac:spMk id="3" creationId="{86659983-840D-48FF-973C-1E5A1BA96EAB}"/>
          </ac:spMkLst>
        </pc:spChg>
        <pc:spChg chg="add">
          <ac:chgData name="SHAHZAD JAMIL" userId="987b072f4da9aeb2" providerId="LiveId" clId="{8F820AA7-5712-4B25-8CB6-B3835CE5DE72}" dt="2020-11-19T09:09:36.205" v="8159" actId="26606"/>
          <ac:spMkLst>
            <pc:docMk/>
            <pc:sldMk cId="1267771040" sldId="263"/>
            <ac:spMk id="8" creationId="{A65AC7D1-EAA9-48F5-B509-60A7F50BF703}"/>
          </ac:spMkLst>
        </pc:spChg>
        <pc:spChg chg="add">
          <ac:chgData name="SHAHZAD JAMIL" userId="987b072f4da9aeb2" providerId="LiveId" clId="{8F820AA7-5712-4B25-8CB6-B3835CE5DE72}" dt="2020-11-19T09:09:36.205" v="8159" actId="26606"/>
          <ac:spMkLst>
            <pc:docMk/>
            <pc:sldMk cId="1267771040" sldId="263"/>
            <ac:spMk id="10" creationId="{D6320AF9-619A-4175-865B-5663E1AEF4C5}"/>
          </ac:spMkLst>
        </pc:spChg>
        <pc:spChg chg="add">
          <ac:chgData name="SHAHZAD JAMIL" userId="987b072f4da9aeb2" providerId="LiveId" clId="{8F820AA7-5712-4B25-8CB6-B3835CE5DE72}" dt="2020-11-19T09:09:36.205" v="8159" actId="26606"/>
          <ac:spMkLst>
            <pc:docMk/>
            <pc:sldMk cId="1267771040" sldId="263"/>
            <ac:spMk id="16" creationId="{7E018740-5C2B-4A41-AC1A-7E68D1EC1954}"/>
          </ac:spMkLst>
        </pc:spChg>
        <pc:spChg chg="add">
          <ac:chgData name="SHAHZAD JAMIL" userId="987b072f4da9aeb2" providerId="LiveId" clId="{8F820AA7-5712-4B25-8CB6-B3835CE5DE72}" dt="2020-11-19T09:09:36.205" v="8159" actId="26606"/>
          <ac:spMkLst>
            <pc:docMk/>
            <pc:sldMk cId="1267771040" sldId="263"/>
            <ac:spMk id="18" creationId="{166F75A4-C475-4941-8EE2-B80A06A2C1BB}"/>
          </ac:spMkLst>
        </pc:spChg>
        <pc:spChg chg="add">
          <ac:chgData name="SHAHZAD JAMIL" userId="987b072f4da9aeb2" providerId="LiveId" clId="{8F820AA7-5712-4B25-8CB6-B3835CE5DE72}" dt="2020-11-19T09:09:36.205" v="8159" actId="26606"/>
          <ac:spMkLst>
            <pc:docMk/>
            <pc:sldMk cId="1267771040" sldId="263"/>
            <ac:spMk id="20" creationId="{A032553A-72E8-4B0D-8405-FF9771C9AF05}"/>
          </ac:spMkLst>
        </pc:spChg>
        <pc:spChg chg="add">
          <ac:chgData name="SHAHZAD JAMIL" userId="987b072f4da9aeb2" providerId="LiveId" clId="{8F820AA7-5712-4B25-8CB6-B3835CE5DE72}" dt="2020-11-19T09:09:36.205" v="8159" actId="26606"/>
          <ac:spMkLst>
            <pc:docMk/>
            <pc:sldMk cId="1267771040" sldId="263"/>
            <ac:spMk id="22" creationId="{765800AC-C3B9-498E-87BC-29FAE4C76B21}"/>
          </ac:spMkLst>
        </pc:spChg>
        <pc:spChg chg="add">
          <ac:chgData name="SHAHZAD JAMIL" userId="987b072f4da9aeb2" providerId="LiveId" clId="{8F820AA7-5712-4B25-8CB6-B3835CE5DE72}" dt="2020-11-19T09:09:36.205" v="8159" actId="26606"/>
          <ac:spMkLst>
            <pc:docMk/>
            <pc:sldMk cId="1267771040" sldId="263"/>
            <ac:spMk id="24" creationId="{1F9D6ACB-2FF4-49F9-978A-E0D5327FC635}"/>
          </ac:spMkLst>
        </pc:spChg>
        <pc:spChg chg="add">
          <ac:chgData name="SHAHZAD JAMIL" userId="987b072f4da9aeb2" providerId="LiveId" clId="{8F820AA7-5712-4B25-8CB6-B3835CE5DE72}" dt="2020-11-19T09:09:36.205" v="8159" actId="26606"/>
          <ac:spMkLst>
            <pc:docMk/>
            <pc:sldMk cId="1267771040" sldId="263"/>
            <ac:spMk id="26" creationId="{142BFA2A-77A0-4F60-A32A-685681C84889}"/>
          </ac:spMkLst>
        </pc:spChg>
        <pc:cxnChg chg="add">
          <ac:chgData name="SHAHZAD JAMIL" userId="987b072f4da9aeb2" providerId="LiveId" clId="{8F820AA7-5712-4B25-8CB6-B3835CE5DE72}" dt="2020-11-19T09:09:36.205" v="8159" actId="26606"/>
          <ac:cxnSpMkLst>
            <pc:docMk/>
            <pc:sldMk cId="1267771040" sldId="263"/>
            <ac:cxnSpMk id="12" creationId="{063B6EC6-D752-4EE7-908B-F8F19E8C7FEA}"/>
          </ac:cxnSpMkLst>
        </pc:cxnChg>
        <pc:cxnChg chg="add">
          <ac:chgData name="SHAHZAD JAMIL" userId="987b072f4da9aeb2" providerId="LiveId" clId="{8F820AA7-5712-4B25-8CB6-B3835CE5DE72}" dt="2020-11-19T09:09:36.205" v="8159" actId="26606"/>
          <ac:cxnSpMkLst>
            <pc:docMk/>
            <pc:sldMk cId="1267771040" sldId="263"/>
            <ac:cxnSpMk id="14" creationId="{EFECD4E8-AD3E-4228-82A2-9461958EA94D}"/>
          </ac:cxnSpMkLst>
        </pc:cxnChg>
      </pc:sldChg>
      <pc:sldChg chg="addSp delSp modSp new mod ord setBg">
        <pc:chgData name="SHAHZAD JAMIL" userId="987b072f4da9aeb2" providerId="LiveId" clId="{8F820AA7-5712-4B25-8CB6-B3835CE5DE72}" dt="2020-11-19T09:55:54.938" v="8613" actId="14100"/>
        <pc:sldMkLst>
          <pc:docMk/>
          <pc:sldMk cId="809259395" sldId="264"/>
        </pc:sldMkLst>
        <pc:spChg chg="mod ord">
          <ac:chgData name="SHAHZAD JAMIL" userId="987b072f4da9aeb2" providerId="LiveId" clId="{8F820AA7-5712-4B25-8CB6-B3835CE5DE72}" dt="2020-11-19T09:55:54.938" v="8613" actId="14100"/>
          <ac:spMkLst>
            <pc:docMk/>
            <pc:sldMk cId="809259395" sldId="264"/>
            <ac:spMk id="2" creationId="{A4FB144C-0828-4FD6-97C7-59BF9240439E}"/>
          </ac:spMkLst>
        </pc:spChg>
        <pc:spChg chg="mod ord">
          <ac:chgData name="SHAHZAD JAMIL" userId="987b072f4da9aeb2" providerId="LiveId" clId="{8F820AA7-5712-4B25-8CB6-B3835CE5DE72}" dt="2020-11-19T09:55:47.435" v="8611" actId="20577"/>
          <ac:spMkLst>
            <pc:docMk/>
            <pc:sldMk cId="809259395" sldId="264"/>
            <ac:spMk id="3" creationId="{7F398D74-326D-47F7-95B3-DE9D705FAEF5}"/>
          </ac:spMkLst>
        </pc:spChg>
        <pc:spChg chg="add del">
          <ac:chgData name="SHAHZAD JAMIL" userId="987b072f4da9aeb2" providerId="LiveId" clId="{8F820AA7-5712-4B25-8CB6-B3835CE5DE72}" dt="2020-11-19T09:38:52.407" v="8498" actId="26606"/>
          <ac:spMkLst>
            <pc:docMk/>
            <pc:sldMk cId="809259395" sldId="264"/>
            <ac:spMk id="8" creationId="{C52ED567-06B3-4107-9773-BBB6BD78673C}"/>
          </ac:spMkLst>
        </pc:spChg>
        <pc:spChg chg="add del">
          <ac:chgData name="SHAHZAD JAMIL" userId="987b072f4da9aeb2" providerId="LiveId" clId="{8F820AA7-5712-4B25-8CB6-B3835CE5DE72}" dt="2020-11-19T09:38:52.407" v="8498" actId="26606"/>
          <ac:spMkLst>
            <pc:docMk/>
            <pc:sldMk cId="809259395" sldId="264"/>
            <ac:spMk id="10" creationId="{AF551D8B-3775-4477-88B7-7B7C350D34E4}"/>
          </ac:spMkLst>
        </pc:spChg>
        <pc:spChg chg="add del">
          <ac:chgData name="SHAHZAD JAMIL" userId="987b072f4da9aeb2" providerId="LiveId" clId="{8F820AA7-5712-4B25-8CB6-B3835CE5DE72}" dt="2020-11-19T09:38:52.407" v="8498" actId="26606"/>
          <ac:spMkLst>
            <pc:docMk/>
            <pc:sldMk cId="809259395" sldId="264"/>
            <ac:spMk id="16" creationId="{BB934D2B-85E2-4375-94EE-B66C16BF7999}"/>
          </ac:spMkLst>
        </pc:spChg>
        <pc:spChg chg="add del">
          <ac:chgData name="SHAHZAD JAMIL" userId="987b072f4da9aeb2" providerId="LiveId" clId="{8F820AA7-5712-4B25-8CB6-B3835CE5DE72}" dt="2020-11-19T09:38:52.407" v="8498" actId="26606"/>
          <ac:spMkLst>
            <pc:docMk/>
            <pc:sldMk cId="809259395" sldId="264"/>
            <ac:spMk id="18" creationId="{9B445E02-D785-4565-B842-9567BBC09508}"/>
          </ac:spMkLst>
        </pc:spChg>
        <pc:spChg chg="add del">
          <ac:chgData name="SHAHZAD JAMIL" userId="987b072f4da9aeb2" providerId="LiveId" clId="{8F820AA7-5712-4B25-8CB6-B3835CE5DE72}" dt="2020-11-19T09:38:52.407" v="8498" actId="26606"/>
          <ac:spMkLst>
            <pc:docMk/>
            <pc:sldMk cId="809259395" sldId="264"/>
            <ac:spMk id="20" creationId="{2C153736-D102-4F57-9DE7-615AFC02B0AC}"/>
          </ac:spMkLst>
        </pc:spChg>
        <pc:spChg chg="add del">
          <ac:chgData name="SHAHZAD JAMIL" userId="987b072f4da9aeb2" providerId="LiveId" clId="{8F820AA7-5712-4B25-8CB6-B3835CE5DE72}" dt="2020-11-19T09:38:52.407" v="8498" actId="26606"/>
          <ac:spMkLst>
            <pc:docMk/>
            <pc:sldMk cId="809259395" sldId="264"/>
            <ac:spMk id="22" creationId="{BA407A52-66F4-4CDE-A726-FF79F3EC342D}"/>
          </ac:spMkLst>
        </pc:spChg>
        <pc:spChg chg="add del">
          <ac:chgData name="SHAHZAD JAMIL" userId="987b072f4da9aeb2" providerId="LiveId" clId="{8F820AA7-5712-4B25-8CB6-B3835CE5DE72}" dt="2020-11-19T09:38:52.407" v="8498" actId="26606"/>
          <ac:spMkLst>
            <pc:docMk/>
            <pc:sldMk cId="809259395" sldId="264"/>
            <ac:spMk id="24" creationId="{D28FFB34-4FC3-46F5-B900-D3B774FD0BE6}"/>
          </ac:spMkLst>
        </pc:spChg>
        <pc:spChg chg="add del">
          <ac:chgData name="SHAHZAD JAMIL" userId="987b072f4da9aeb2" providerId="LiveId" clId="{8F820AA7-5712-4B25-8CB6-B3835CE5DE72}" dt="2020-11-19T09:38:52.407" v="8498" actId="26606"/>
          <ac:spMkLst>
            <pc:docMk/>
            <pc:sldMk cId="809259395" sldId="264"/>
            <ac:spMk id="26" creationId="{205F7B13-ACB5-46BE-8070-0431266B183B}"/>
          </ac:spMkLst>
        </pc:spChg>
        <pc:spChg chg="add del">
          <ac:chgData name="SHAHZAD JAMIL" userId="987b072f4da9aeb2" providerId="LiveId" clId="{8F820AA7-5712-4B25-8CB6-B3835CE5DE72}" dt="2020-11-19T09:38:52.407" v="8498" actId="26606"/>
          <ac:spMkLst>
            <pc:docMk/>
            <pc:sldMk cId="809259395" sldId="264"/>
            <ac:spMk id="28" creationId="{D52A0D23-45DD-4DF4-ADE6-A81F409BB9FB}"/>
          </ac:spMkLst>
        </pc:spChg>
        <pc:spChg chg="add del">
          <ac:chgData name="SHAHZAD JAMIL" userId="987b072f4da9aeb2" providerId="LiveId" clId="{8F820AA7-5712-4B25-8CB6-B3835CE5DE72}" dt="2020-11-19T09:53:17.844" v="8593" actId="26606"/>
          <ac:spMkLst>
            <pc:docMk/>
            <pc:sldMk cId="809259395" sldId="264"/>
            <ac:spMk id="37" creationId="{F4322758-05EC-443C-B0F7-FBBC5E69D38E}"/>
          </ac:spMkLst>
        </pc:spChg>
        <pc:spChg chg="add del">
          <ac:chgData name="SHAHZAD JAMIL" userId="987b072f4da9aeb2" providerId="LiveId" clId="{8F820AA7-5712-4B25-8CB6-B3835CE5DE72}" dt="2020-11-19T09:54:50.072" v="8596" actId="26606"/>
          <ac:spMkLst>
            <pc:docMk/>
            <pc:sldMk cId="809259395" sldId="264"/>
            <ac:spMk id="41" creationId="{A92E4C03-BD51-4153-9182-8FA48C5B0B9A}"/>
          </ac:spMkLst>
        </pc:spChg>
        <pc:spChg chg="add">
          <ac:chgData name="SHAHZAD JAMIL" userId="987b072f4da9aeb2" providerId="LiveId" clId="{8F820AA7-5712-4B25-8CB6-B3835CE5DE72}" dt="2020-11-19T09:54:50.072" v="8596" actId="26606"/>
          <ac:spMkLst>
            <pc:docMk/>
            <pc:sldMk cId="809259395" sldId="264"/>
            <ac:spMk id="43" creationId="{601DBFE7-59F3-41F8-BC4E-83FB08639B9C}"/>
          </ac:spMkLst>
        </pc:spChg>
        <pc:spChg chg="add del">
          <ac:chgData name="SHAHZAD JAMIL" userId="987b072f4da9aeb2" providerId="LiveId" clId="{8F820AA7-5712-4B25-8CB6-B3835CE5DE72}" dt="2020-11-19T09:53:12.376" v="8588" actId="26606"/>
          <ac:spMkLst>
            <pc:docMk/>
            <pc:sldMk cId="809259395" sldId="264"/>
            <ac:spMk id="46" creationId="{F4322758-05EC-443C-B0F7-FBBC5E69D38E}"/>
          </ac:spMkLst>
        </pc:spChg>
        <pc:spChg chg="add del">
          <ac:chgData name="SHAHZAD JAMIL" userId="987b072f4da9aeb2" providerId="LiveId" clId="{8F820AA7-5712-4B25-8CB6-B3835CE5DE72}" dt="2020-11-19T09:53:15.134" v="8590" actId="26606"/>
          <ac:spMkLst>
            <pc:docMk/>
            <pc:sldMk cId="809259395" sldId="264"/>
            <ac:spMk id="48" creationId="{E6641776-030A-4061-B2C7-E63EA1B0074A}"/>
          </ac:spMkLst>
        </pc:spChg>
        <pc:spChg chg="add">
          <ac:chgData name="SHAHZAD JAMIL" userId="987b072f4da9aeb2" providerId="LiveId" clId="{8F820AA7-5712-4B25-8CB6-B3835CE5DE72}" dt="2020-11-19T09:54:50.072" v="8596" actId="26606"/>
          <ac:spMkLst>
            <pc:docMk/>
            <pc:sldMk cId="809259395" sldId="264"/>
            <ac:spMk id="52" creationId="{AB636136-2572-47F5-B45E-4AE6AD8673D3}"/>
          </ac:spMkLst>
        </pc:spChg>
        <pc:picChg chg="add mod ord">
          <ac:chgData name="SHAHZAD JAMIL" userId="987b072f4da9aeb2" providerId="LiveId" clId="{8F820AA7-5712-4B25-8CB6-B3835CE5DE72}" dt="2020-11-19T09:54:50.072" v="8596" actId="26606"/>
          <ac:picMkLst>
            <pc:docMk/>
            <pc:sldMk cId="809259395" sldId="264"/>
            <ac:picMk id="4" creationId="{894E3D25-C46E-4C30-8018-6F6C9E90FD5C}"/>
          </ac:picMkLst>
        </pc:picChg>
        <pc:picChg chg="add del mod">
          <ac:chgData name="SHAHZAD JAMIL" userId="987b072f4da9aeb2" providerId="LiveId" clId="{8F820AA7-5712-4B25-8CB6-B3835CE5DE72}" dt="2020-11-19T09:51:21.223" v="8545" actId="21"/>
          <ac:picMkLst>
            <pc:docMk/>
            <pc:sldMk cId="809259395" sldId="264"/>
            <ac:picMk id="5" creationId="{E262143C-A98E-48D8-BA90-5C742F8BF185}"/>
          </ac:picMkLst>
        </pc:picChg>
        <pc:picChg chg="add del mod">
          <ac:chgData name="SHAHZAD JAMIL" userId="987b072f4da9aeb2" providerId="LiveId" clId="{8F820AA7-5712-4B25-8CB6-B3835CE5DE72}" dt="2020-11-19T09:48:02.168" v="8539" actId="21"/>
          <ac:picMkLst>
            <pc:docMk/>
            <pc:sldMk cId="809259395" sldId="264"/>
            <ac:picMk id="6" creationId="{9EBF1735-1782-4619-9DD7-36F6CD771E48}"/>
          </ac:picMkLst>
        </pc:picChg>
        <pc:picChg chg="add mod ord">
          <ac:chgData name="SHAHZAD JAMIL" userId="987b072f4da9aeb2" providerId="LiveId" clId="{8F820AA7-5712-4B25-8CB6-B3835CE5DE72}" dt="2020-11-19T09:54:50.072" v="8596" actId="26606"/>
          <ac:picMkLst>
            <pc:docMk/>
            <pc:sldMk cId="809259395" sldId="264"/>
            <ac:picMk id="9" creationId="{68DD4E86-765B-42F1-97FF-BEBB5DCD2907}"/>
          </ac:picMkLst>
        </pc:picChg>
        <pc:picChg chg="add mod">
          <ac:chgData name="SHAHZAD JAMIL" userId="987b072f4da9aeb2" providerId="LiveId" clId="{8F820AA7-5712-4B25-8CB6-B3835CE5DE72}" dt="2020-11-19T09:54:50.072" v="8596" actId="26606"/>
          <ac:picMkLst>
            <pc:docMk/>
            <pc:sldMk cId="809259395" sldId="264"/>
            <ac:picMk id="11" creationId="{1DEA70DB-B3AA-43F4-B392-956826136F17}"/>
          </ac:picMkLst>
        </pc:picChg>
        <pc:cxnChg chg="add del">
          <ac:chgData name="SHAHZAD JAMIL" userId="987b072f4da9aeb2" providerId="LiveId" clId="{8F820AA7-5712-4B25-8CB6-B3835CE5DE72}" dt="2020-11-19T09:38:52.407" v="8498" actId="26606"/>
          <ac:cxnSpMkLst>
            <pc:docMk/>
            <pc:sldMk cId="809259395" sldId="264"/>
            <ac:cxnSpMk id="12" creationId="{1A901C3D-CFAE-460D-BD0E-7D22164D7DFB}"/>
          </ac:cxnSpMkLst>
        </pc:cxnChg>
        <pc:cxnChg chg="add del">
          <ac:chgData name="SHAHZAD JAMIL" userId="987b072f4da9aeb2" providerId="LiveId" clId="{8F820AA7-5712-4B25-8CB6-B3835CE5DE72}" dt="2020-11-19T09:38:52.407" v="8498" actId="26606"/>
          <ac:cxnSpMkLst>
            <pc:docMk/>
            <pc:sldMk cId="809259395" sldId="264"/>
            <ac:cxnSpMk id="14" creationId="{837C0EA9-1437-4437-9D20-2BBDA1AA9FF8}"/>
          </ac:cxnSpMkLst>
        </pc:cxnChg>
        <pc:cxnChg chg="add del">
          <ac:chgData name="SHAHZAD JAMIL" userId="987b072f4da9aeb2" providerId="LiveId" clId="{8F820AA7-5712-4B25-8CB6-B3835CE5DE72}" dt="2020-11-19T09:53:17.844" v="8593" actId="26606"/>
          <ac:cxnSpMkLst>
            <pc:docMk/>
            <pc:sldMk cId="809259395" sldId="264"/>
            <ac:cxnSpMk id="33" creationId="{3FCD182F-B5CB-4A99-B5D3-23ABD69C832F}"/>
          </ac:cxnSpMkLst>
        </pc:cxnChg>
        <pc:cxnChg chg="add del">
          <ac:chgData name="SHAHZAD JAMIL" userId="987b072f4da9aeb2" providerId="LiveId" clId="{8F820AA7-5712-4B25-8CB6-B3835CE5DE72}" dt="2020-11-19T09:53:17.844" v="8593" actId="26606"/>
          <ac:cxnSpMkLst>
            <pc:docMk/>
            <pc:sldMk cId="809259395" sldId="264"/>
            <ac:cxnSpMk id="35" creationId="{BBCD71D9-8023-4E72-A25C-9A5E2228DF16}"/>
          </ac:cxnSpMkLst>
        </pc:cxnChg>
        <pc:cxnChg chg="add del">
          <ac:chgData name="SHAHZAD JAMIL" userId="987b072f4da9aeb2" providerId="LiveId" clId="{8F820AA7-5712-4B25-8CB6-B3835CE5DE72}" dt="2020-11-19T09:54:50.072" v="8596" actId="26606"/>
          <ac:cxnSpMkLst>
            <pc:docMk/>
            <pc:sldMk cId="809259395" sldId="264"/>
            <ac:cxnSpMk id="39" creationId="{DD76D30A-0E5D-4182-94DC-B43B2FAB3FCF}"/>
          </ac:cxnSpMkLst>
        </pc:cxnChg>
        <pc:cxnChg chg="add del">
          <ac:chgData name="SHAHZAD JAMIL" userId="987b072f4da9aeb2" providerId="LiveId" clId="{8F820AA7-5712-4B25-8CB6-B3835CE5DE72}" dt="2020-11-19T09:54:50.072" v="8596" actId="26606"/>
          <ac:cxnSpMkLst>
            <pc:docMk/>
            <pc:sldMk cId="809259395" sldId="264"/>
            <ac:cxnSpMk id="40" creationId="{235D892A-A732-4F16-93CD-886F99D2F542}"/>
          </ac:cxnSpMkLst>
        </pc:cxnChg>
        <pc:cxnChg chg="add del">
          <ac:chgData name="SHAHZAD JAMIL" userId="987b072f4da9aeb2" providerId="LiveId" clId="{8F820AA7-5712-4B25-8CB6-B3835CE5DE72}" dt="2020-11-19T09:53:12.376" v="8588" actId="26606"/>
          <ac:cxnSpMkLst>
            <pc:docMk/>
            <pc:sldMk cId="809259395" sldId="264"/>
            <ac:cxnSpMk id="42" creationId="{3FCD182F-B5CB-4A99-B5D3-23ABD69C832F}"/>
          </ac:cxnSpMkLst>
        </pc:cxnChg>
        <pc:cxnChg chg="add del">
          <ac:chgData name="SHAHZAD JAMIL" userId="987b072f4da9aeb2" providerId="LiveId" clId="{8F820AA7-5712-4B25-8CB6-B3835CE5DE72}" dt="2020-11-19T09:53:12.376" v="8588" actId="26606"/>
          <ac:cxnSpMkLst>
            <pc:docMk/>
            <pc:sldMk cId="809259395" sldId="264"/>
            <ac:cxnSpMk id="44" creationId="{BBCD71D9-8023-4E72-A25C-9A5E2228DF16}"/>
          </ac:cxnSpMkLst>
        </pc:cxnChg>
        <pc:cxnChg chg="add">
          <ac:chgData name="SHAHZAD JAMIL" userId="987b072f4da9aeb2" providerId="LiveId" clId="{8F820AA7-5712-4B25-8CB6-B3835CE5DE72}" dt="2020-11-19T09:54:50.072" v="8596" actId="26606"/>
          <ac:cxnSpMkLst>
            <pc:docMk/>
            <pc:sldMk cId="809259395" sldId="264"/>
            <ac:cxnSpMk id="45" creationId="{95AC3254-FB46-4BDF-B7F2-2D039653A36C}"/>
          </ac:cxnSpMkLst>
        </pc:cxnChg>
        <pc:cxnChg chg="add">
          <ac:chgData name="SHAHZAD JAMIL" userId="987b072f4da9aeb2" providerId="LiveId" clId="{8F820AA7-5712-4B25-8CB6-B3835CE5DE72}" dt="2020-11-19T09:54:50.072" v="8596" actId="26606"/>
          <ac:cxnSpMkLst>
            <pc:docMk/>
            <pc:sldMk cId="809259395" sldId="264"/>
            <ac:cxnSpMk id="50" creationId="{DD6280CF-E187-4C89-97A6-CE354B2775D7}"/>
          </ac:cxnSpMkLst>
        </pc:cxnChg>
      </pc:sldChg>
      <pc:sldChg chg="addSp delSp modSp new mod setBg setClrOvrMap">
        <pc:chgData name="SHAHZAD JAMIL" userId="987b072f4da9aeb2" providerId="LiveId" clId="{8F820AA7-5712-4B25-8CB6-B3835CE5DE72}" dt="2020-11-19T09:44:26.342" v="8512" actId="26606"/>
        <pc:sldMkLst>
          <pc:docMk/>
          <pc:sldMk cId="3438919716" sldId="265"/>
        </pc:sldMkLst>
        <pc:spChg chg="mod">
          <ac:chgData name="SHAHZAD JAMIL" userId="987b072f4da9aeb2" providerId="LiveId" clId="{8F820AA7-5712-4B25-8CB6-B3835CE5DE72}" dt="2020-11-19T09:44:26.342" v="8512" actId="26606"/>
          <ac:spMkLst>
            <pc:docMk/>
            <pc:sldMk cId="3438919716" sldId="265"/>
            <ac:spMk id="2" creationId="{1C3C407A-4CB4-422D-8BF5-610EBF66529E}"/>
          </ac:spMkLst>
        </pc:spChg>
        <pc:spChg chg="del">
          <ac:chgData name="SHAHZAD JAMIL" userId="987b072f4da9aeb2" providerId="LiveId" clId="{8F820AA7-5712-4B25-8CB6-B3835CE5DE72}" dt="2020-11-19T09:42:43.686" v="8502" actId="26606"/>
          <ac:spMkLst>
            <pc:docMk/>
            <pc:sldMk cId="3438919716" sldId="265"/>
            <ac:spMk id="3" creationId="{837E4F81-5A0F-4AF2-A230-9904AACDD9BC}"/>
          </ac:spMkLst>
        </pc:spChg>
        <pc:spChg chg="add del">
          <ac:chgData name="SHAHZAD JAMIL" userId="987b072f4da9aeb2" providerId="LiveId" clId="{8F820AA7-5712-4B25-8CB6-B3835CE5DE72}" dt="2020-11-19T09:44:26.342" v="8512" actId="26606"/>
          <ac:spMkLst>
            <pc:docMk/>
            <pc:sldMk cId="3438919716" sldId="265"/>
            <ac:spMk id="20" creationId="{2783C067-F8BF-4755-B516-8A0CD74CF60C}"/>
          </ac:spMkLst>
        </pc:spChg>
        <pc:spChg chg="add del">
          <ac:chgData name="SHAHZAD JAMIL" userId="987b072f4da9aeb2" providerId="LiveId" clId="{8F820AA7-5712-4B25-8CB6-B3835CE5DE72}" dt="2020-11-19T09:44:26.342" v="8512" actId="26606"/>
          <ac:spMkLst>
            <pc:docMk/>
            <pc:sldMk cId="3438919716" sldId="265"/>
            <ac:spMk id="22" creationId="{2ED796EC-E7FF-46DB-B912-FB08BF12AA6E}"/>
          </ac:spMkLst>
        </pc:spChg>
        <pc:spChg chg="add del">
          <ac:chgData name="SHAHZAD JAMIL" userId="987b072f4da9aeb2" providerId="LiveId" clId="{8F820AA7-5712-4B25-8CB6-B3835CE5DE72}" dt="2020-11-19T09:44:26.342" v="8512" actId="26606"/>
          <ac:spMkLst>
            <pc:docMk/>
            <pc:sldMk cId="3438919716" sldId="265"/>
            <ac:spMk id="24" creationId="{549A2DAB-B431-487D-95AD-BB0FECB49E57}"/>
          </ac:spMkLst>
        </pc:spChg>
        <pc:spChg chg="add del">
          <ac:chgData name="SHAHZAD JAMIL" userId="987b072f4da9aeb2" providerId="LiveId" clId="{8F820AA7-5712-4B25-8CB6-B3835CE5DE72}" dt="2020-11-19T09:44:26.342" v="8512" actId="26606"/>
          <ac:spMkLst>
            <pc:docMk/>
            <pc:sldMk cId="3438919716" sldId="265"/>
            <ac:spMk id="30" creationId="{0819F787-32B4-46A8-BC57-C6571BCEE243}"/>
          </ac:spMkLst>
        </pc:spChg>
        <pc:spChg chg="add del">
          <ac:chgData name="SHAHZAD JAMIL" userId="987b072f4da9aeb2" providerId="LiveId" clId="{8F820AA7-5712-4B25-8CB6-B3835CE5DE72}" dt="2020-11-19T09:44:26.322" v="8511" actId="26606"/>
          <ac:spMkLst>
            <pc:docMk/>
            <pc:sldMk cId="3438919716" sldId="265"/>
            <ac:spMk id="47" creationId="{2783C067-F8BF-4755-B516-8A0CD74CF60C}"/>
          </ac:spMkLst>
        </pc:spChg>
        <pc:spChg chg="add del">
          <ac:chgData name="SHAHZAD JAMIL" userId="987b072f4da9aeb2" providerId="LiveId" clId="{8F820AA7-5712-4B25-8CB6-B3835CE5DE72}" dt="2020-11-19T09:44:26.322" v="8511" actId="26606"/>
          <ac:spMkLst>
            <pc:docMk/>
            <pc:sldMk cId="3438919716" sldId="265"/>
            <ac:spMk id="49" creationId="{2ED796EC-E7FF-46DB-B912-FB08BF12AA6E}"/>
          </ac:spMkLst>
        </pc:spChg>
        <pc:spChg chg="add del">
          <ac:chgData name="SHAHZAD JAMIL" userId="987b072f4da9aeb2" providerId="LiveId" clId="{8F820AA7-5712-4B25-8CB6-B3835CE5DE72}" dt="2020-11-19T09:44:26.322" v="8511" actId="26606"/>
          <ac:spMkLst>
            <pc:docMk/>
            <pc:sldMk cId="3438919716" sldId="265"/>
            <ac:spMk id="51" creationId="{549A2DAB-B431-487D-95AD-BB0FECB49E57}"/>
          </ac:spMkLst>
        </pc:spChg>
        <pc:spChg chg="add del">
          <ac:chgData name="SHAHZAD JAMIL" userId="987b072f4da9aeb2" providerId="LiveId" clId="{8F820AA7-5712-4B25-8CB6-B3835CE5DE72}" dt="2020-11-19T09:44:26.322" v="8511" actId="26606"/>
          <ac:spMkLst>
            <pc:docMk/>
            <pc:sldMk cId="3438919716" sldId="265"/>
            <ac:spMk id="57" creationId="{0819F787-32B4-46A8-BC57-C6571BCEE243}"/>
          </ac:spMkLst>
        </pc:spChg>
        <pc:spChg chg="add">
          <ac:chgData name="SHAHZAD JAMIL" userId="987b072f4da9aeb2" providerId="LiveId" clId="{8F820AA7-5712-4B25-8CB6-B3835CE5DE72}" dt="2020-11-19T09:44:26.342" v="8512" actId="26606"/>
          <ac:spMkLst>
            <pc:docMk/>
            <pc:sldMk cId="3438919716" sldId="265"/>
            <ac:spMk id="60" creationId="{27577DEC-D9A5-404D-9789-702F4319BEC8}"/>
          </ac:spMkLst>
        </pc:spChg>
        <pc:grpChg chg="add del">
          <ac:chgData name="SHAHZAD JAMIL" userId="987b072f4da9aeb2" providerId="LiveId" clId="{8F820AA7-5712-4B25-8CB6-B3835CE5DE72}" dt="2020-11-19T09:44:26.342" v="8512" actId="26606"/>
          <ac:grpSpMkLst>
            <pc:docMk/>
            <pc:sldMk cId="3438919716" sldId="265"/>
            <ac:grpSpMk id="8" creationId="{76582886-877C-4AEC-A77F-8055EB9A0CF9}"/>
          </ac:grpSpMkLst>
        </pc:grpChg>
        <pc:grpChg chg="add del">
          <ac:chgData name="SHAHZAD JAMIL" userId="987b072f4da9aeb2" providerId="LiveId" clId="{8F820AA7-5712-4B25-8CB6-B3835CE5DE72}" dt="2020-11-19T09:44:26.322" v="8511" actId="26606"/>
          <ac:grpSpMkLst>
            <pc:docMk/>
            <pc:sldMk cId="3438919716" sldId="265"/>
            <ac:grpSpMk id="35" creationId="{76582886-877C-4AEC-A77F-8055EB9A0CF9}"/>
          </ac:grpSpMkLst>
        </pc:grpChg>
        <pc:grpChg chg="add">
          <ac:chgData name="SHAHZAD JAMIL" userId="987b072f4da9aeb2" providerId="LiveId" clId="{8F820AA7-5712-4B25-8CB6-B3835CE5DE72}" dt="2020-11-19T09:44:26.342" v="8512" actId="26606"/>
          <ac:grpSpMkLst>
            <pc:docMk/>
            <pc:sldMk cId="3438919716" sldId="265"/>
            <ac:grpSpMk id="59" creationId="{76582886-877C-4AEC-A77F-8055EB9A0CF9}"/>
          </ac:grpSpMkLst>
        </pc:grpChg>
        <pc:grpChg chg="add">
          <ac:chgData name="SHAHZAD JAMIL" userId="987b072f4da9aeb2" providerId="LiveId" clId="{8F820AA7-5712-4B25-8CB6-B3835CE5DE72}" dt="2020-11-19T09:44:26.342" v="8512" actId="26606"/>
          <ac:grpSpMkLst>
            <pc:docMk/>
            <pc:sldMk cId="3438919716" sldId="265"/>
            <ac:grpSpMk id="61" creationId="{CEEA9366-CEA8-4F23-B065-4337F0D836FE}"/>
          </ac:grpSpMkLst>
        </pc:grpChg>
        <pc:cxnChg chg="add del">
          <ac:chgData name="SHAHZAD JAMIL" userId="987b072f4da9aeb2" providerId="LiveId" clId="{8F820AA7-5712-4B25-8CB6-B3835CE5DE72}" dt="2020-11-19T09:44:26.342" v="8512" actId="26606"/>
          <ac:cxnSpMkLst>
            <pc:docMk/>
            <pc:sldMk cId="3438919716" sldId="265"/>
            <ac:cxnSpMk id="26" creationId="{C5ECDEE1-7093-418F-9CF5-24EEB115C1C1}"/>
          </ac:cxnSpMkLst>
        </pc:cxnChg>
        <pc:cxnChg chg="add del">
          <ac:chgData name="SHAHZAD JAMIL" userId="987b072f4da9aeb2" providerId="LiveId" clId="{8F820AA7-5712-4B25-8CB6-B3835CE5DE72}" dt="2020-11-19T09:44:26.342" v="8512" actId="26606"/>
          <ac:cxnSpMkLst>
            <pc:docMk/>
            <pc:sldMk cId="3438919716" sldId="265"/>
            <ac:cxnSpMk id="28" creationId="{045062AF-EB11-4651-BC4A-4DA21768DE8E}"/>
          </ac:cxnSpMkLst>
        </pc:cxnChg>
        <pc:cxnChg chg="add del">
          <ac:chgData name="SHAHZAD JAMIL" userId="987b072f4da9aeb2" providerId="LiveId" clId="{8F820AA7-5712-4B25-8CB6-B3835CE5DE72}" dt="2020-11-19T09:44:26.322" v="8511" actId="26606"/>
          <ac:cxnSpMkLst>
            <pc:docMk/>
            <pc:sldMk cId="3438919716" sldId="265"/>
            <ac:cxnSpMk id="53" creationId="{C5ECDEE1-7093-418F-9CF5-24EEB115C1C1}"/>
          </ac:cxnSpMkLst>
        </pc:cxnChg>
        <pc:cxnChg chg="add del">
          <ac:chgData name="SHAHZAD JAMIL" userId="987b072f4da9aeb2" providerId="LiveId" clId="{8F820AA7-5712-4B25-8CB6-B3835CE5DE72}" dt="2020-11-19T09:44:26.322" v="8511" actId="26606"/>
          <ac:cxnSpMkLst>
            <pc:docMk/>
            <pc:sldMk cId="3438919716" sldId="265"/>
            <ac:cxnSpMk id="55" creationId="{045062AF-EB11-4651-BC4A-4DA21768DE8E}"/>
          </ac:cxnSpMkLst>
        </pc:cxnChg>
      </pc:sldChg>
      <pc:sldChg chg="addSp delSp modSp new mod setBg">
        <pc:chgData name="SHAHZAD JAMIL" userId="987b072f4da9aeb2" providerId="LiveId" clId="{8F820AA7-5712-4B25-8CB6-B3835CE5DE72}" dt="2020-11-19T09:44:34.494" v="8513" actId="26606"/>
        <pc:sldMkLst>
          <pc:docMk/>
          <pc:sldMk cId="3793538857" sldId="266"/>
        </pc:sldMkLst>
        <pc:spChg chg="mod">
          <ac:chgData name="SHAHZAD JAMIL" userId="987b072f4da9aeb2" providerId="LiveId" clId="{8F820AA7-5712-4B25-8CB6-B3835CE5DE72}" dt="2020-11-19T09:43:04.648" v="8503" actId="26606"/>
          <ac:spMkLst>
            <pc:docMk/>
            <pc:sldMk cId="3793538857" sldId="266"/>
            <ac:spMk id="2" creationId="{20357DEB-785D-47A8-B084-0B9004A7361E}"/>
          </ac:spMkLst>
        </pc:spChg>
        <pc:spChg chg="del mod">
          <ac:chgData name="SHAHZAD JAMIL" userId="987b072f4da9aeb2" providerId="LiveId" clId="{8F820AA7-5712-4B25-8CB6-B3835CE5DE72}" dt="2020-11-19T09:43:04.648" v="8503" actId="26606"/>
          <ac:spMkLst>
            <pc:docMk/>
            <pc:sldMk cId="3793538857" sldId="266"/>
            <ac:spMk id="3" creationId="{376E0ACE-91E2-4E9B-8C8A-71274009DBDF}"/>
          </ac:spMkLst>
        </pc:spChg>
        <pc:graphicFrameChg chg="add mod modGraphic">
          <ac:chgData name="SHAHZAD JAMIL" userId="987b072f4da9aeb2" providerId="LiveId" clId="{8F820AA7-5712-4B25-8CB6-B3835CE5DE72}" dt="2020-11-19T09:44:34.494" v="8513" actId="26606"/>
          <ac:graphicFrameMkLst>
            <pc:docMk/>
            <pc:sldMk cId="3793538857" sldId="266"/>
            <ac:graphicFrameMk id="5" creationId="{D5E67E69-B70C-4A9C-BC8D-A313CED730F2}"/>
          </ac:graphicFrameMkLst>
        </pc:graphicFrameChg>
      </pc:sldChg>
      <pc:sldChg chg="addSp delSp modSp new mod setBg setClrOvrMap">
        <pc:chgData name="SHAHZAD JAMIL" userId="987b072f4da9aeb2" providerId="LiveId" clId="{8F820AA7-5712-4B25-8CB6-B3835CE5DE72}" dt="2020-11-19T09:42:36.608" v="8501" actId="26606"/>
        <pc:sldMkLst>
          <pc:docMk/>
          <pc:sldMk cId="3191783694" sldId="267"/>
        </pc:sldMkLst>
        <pc:spChg chg="mod">
          <ac:chgData name="SHAHZAD JAMIL" userId="987b072f4da9aeb2" providerId="LiveId" clId="{8F820AA7-5712-4B25-8CB6-B3835CE5DE72}" dt="2020-11-19T09:42:36.608" v="8501" actId="26606"/>
          <ac:spMkLst>
            <pc:docMk/>
            <pc:sldMk cId="3191783694" sldId="267"/>
            <ac:spMk id="2" creationId="{A19B2E5C-4517-457C-8FC7-0B398A39741F}"/>
          </ac:spMkLst>
        </pc:spChg>
        <pc:spChg chg="del mod">
          <ac:chgData name="SHAHZAD JAMIL" userId="987b072f4da9aeb2" providerId="LiveId" clId="{8F820AA7-5712-4B25-8CB6-B3835CE5DE72}" dt="2020-11-19T09:42:30.415" v="8500" actId="26606"/>
          <ac:spMkLst>
            <pc:docMk/>
            <pc:sldMk cId="3191783694" sldId="267"/>
            <ac:spMk id="3" creationId="{319F79B5-2D5F-45B6-839B-AB5FC8D93ACD}"/>
          </ac:spMkLst>
        </pc:spChg>
        <pc:spChg chg="add del">
          <ac:chgData name="SHAHZAD JAMIL" userId="987b072f4da9aeb2" providerId="LiveId" clId="{8F820AA7-5712-4B25-8CB6-B3835CE5DE72}" dt="2020-11-19T09:42:36.608" v="8501" actId="26606"/>
          <ac:spMkLst>
            <pc:docMk/>
            <pc:sldMk cId="3191783694" sldId="267"/>
            <ac:spMk id="20" creationId="{9179DE42-5613-4B35-A1E6-6CCBAA13C743}"/>
          </ac:spMkLst>
        </pc:spChg>
        <pc:spChg chg="add del">
          <ac:chgData name="SHAHZAD JAMIL" userId="987b072f4da9aeb2" providerId="LiveId" clId="{8F820AA7-5712-4B25-8CB6-B3835CE5DE72}" dt="2020-11-19T09:42:36.608" v="8501" actId="26606"/>
          <ac:spMkLst>
            <pc:docMk/>
            <pc:sldMk cId="3191783694" sldId="267"/>
            <ac:spMk id="26" creationId="{52FB45E9-914E-4471-AC87-E475CD51767D}"/>
          </ac:spMkLst>
        </pc:spChg>
        <pc:spChg chg="add del">
          <ac:chgData name="SHAHZAD JAMIL" userId="987b072f4da9aeb2" providerId="LiveId" clId="{8F820AA7-5712-4B25-8CB6-B3835CE5DE72}" dt="2020-11-19T09:42:36.608" v="8501" actId="26606"/>
          <ac:spMkLst>
            <pc:docMk/>
            <pc:sldMk cId="3191783694" sldId="267"/>
            <ac:spMk id="28" creationId="{C310626D-5743-49D4-8F7D-88C4F8F05774}"/>
          </ac:spMkLst>
        </pc:spChg>
        <pc:spChg chg="add del">
          <ac:chgData name="SHAHZAD JAMIL" userId="987b072f4da9aeb2" providerId="LiveId" clId="{8F820AA7-5712-4B25-8CB6-B3835CE5DE72}" dt="2020-11-19T09:42:36.608" v="8501" actId="26606"/>
          <ac:spMkLst>
            <pc:docMk/>
            <pc:sldMk cId="3191783694" sldId="267"/>
            <ac:spMk id="30" creationId="{3C195FC1-B568-4C72-9902-34CB35DDD7A1}"/>
          </ac:spMkLst>
        </pc:spChg>
        <pc:spChg chg="add del">
          <ac:chgData name="SHAHZAD JAMIL" userId="987b072f4da9aeb2" providerId="LiveId" clId="{8F820AA7-5712-4B25-8CB6-B3835CE5DE72}" dt="2020-11-19T09:42:36.608" v="8501" actId="26606"/>
          <ac:spMkLst>
            <pc:docMk/>
            <pc:sldMk cId="3191783694" sldId="267"/>
            <ac:spMk id="32" creationId="{EF2BDF77-362C-43F0-8CBB-A969EC2AE0C4}"/>
          </ac:spMkLst>
        </pc:spChg>
        <pc:spChg chg="add del">
          <ac:chgData name="SHAHZAD JAMIL" userId="987b072f4da9aeb2" providerId="LiveId" clId="{8F820AA7-5712-4B25-8CB6-B3835CE5DE72}" dt="2020-11-19T09:42:36.608" v="8501" actId="26606"/>
          <ac:spMkLst>
            <pc:docMk/>
            <pc:sldMk cId="3191783694" sldId="267"/>
            <ac:spMk id="34" creationId="{4BE96B01-3929-432D-B8C2-ADBCB74C2EF4}"/>
          </ac:spMkLst>
        </pc:spChg>
        <pc:spChg chg="add del">
          <ac:chgData name="SHAHZAD JAMIL" userId="987b072f4da9aeb2" providerId="LiveId" clId="{8F820AA7-5712-4B25-8CB6-B3835CE5DE72}" dt="2020-11-19T09:42:36.608" v="8501" actId="26606"/>
          <ac:spMkLst>
            <pc:docMk/>
            <pc:sldMk cId="3191783694" sldId="267"/>
            <ac:spMk id="36" creationId="{2A6FCDE6-CDE2-4C51-B18E-A95CFB679714}"/>
          </ac:spMkLst>
        </pc:spChg>
        <pc:spChg chg="add del">
          <ac:chgData name="SHAHZAD JAMIL" userId="987b072f4da9aeb2" providerId="LiveId" clId="{8F820AA7-5712-4B25-8CB6-B3835CE5DE72}" dt="2020-11-19T09:42:36.608" v="8501" actId="26606"/>
          <ac:spMkLst>
            <pc:docMk/>
            <pc:sldMk cId="3191783694" sldId="267"/>
            <ac:spMk id="38" creationId="{9D2E8756-2465-473A-BA2A-2DB1D6224745}"/>
          </ac:spMkLst>
        </pc:spChg>
        <pc:spChg chg="add">
          <ac:chgData name="SHAHZAD JAMIL" userId="987b072f4da9aeb2" providerId="LiveId" clId="{8F820AA7-5712-4B25-8CB6-B3835CE5DE72}" dt="2020-11-19T09:42:36.608" v="8501" actId="26606"/>
          <ac:spMkLst>
            <pc:docMk/>
            <pc:sldMk cId="3191783694" sldId="267"/>
            <ac:spMk id="55" creationId="{2783C067-F8BF-4755-B516-8A0CD74CF60C}"/>
          </ac:spMkLst>
        </pc:spChg>
        <pc:spChg chg="add">
          <ac:chgData name="SHAHZAD JAMIL" userId="987b072f4da9aeb2" providerId="LiveId" clId="{8F820AA7-5712-4B25-8CB6-B3835CE5DE72}" dt="2020-11-19T09:42:36.608" v="8501" actId="26606"/>
          <ac:spMkLst>
            <pc:docMk/>
            <pc:sldMk cId="3191783694" sldId="267"/>
            <ac:spMk id="57" creationId="{2ED796EC-E7FF-46DB-B912-FB08BF12AA6E}"/>
          </ac:spMkLst>
        </pc:spChg>
        <pc:spChg chg="add">
          <ac:chgData name="SHAHZAD JAMIL" userId="987b072f4da9aeb2" providerId="LiveId" clId="{8F820AA7-5712-4B25-8CB6-B3835CE5DE72}" dt="2020-11-19T09:42:36.608" v="8501" actId="26606"/>
          <ac:spMkLst>
            <pc:docMk/>
            <pc:sldMk cId="3191783694" sldId="267"/>
            <ac:spMk id="59" creationId="{549A2DAB-B431-487D-95AD-BB0FECB49E57}"/>
          </ac:spMkLst>
        </pc:spChg>
        <pc:spChg chg="add">
          <ac:chgData name="SHAHZAD JAMIL" userId="987b072f4da9aeb2" providerId="LiveId" clId="{8F820AA7-5712-4B25-8CB6-B3835CE5DE72}" dt="2020-11-19T09:42:36.608" v="8501" actId="26606"/>
          <ac:spMkLst>
            <pc:docMk/>
            <pc:sldMk cId="3191783694" sldId="267"/>
            <ac:spMk id="65" creationId="{0819F787-32B4-46A8-BC57-C6571BCEE243}"/>
          </ac:spMkLst>
        </pc:spChg>
        <pc:grpChg chg="add del">
          <ac:chgData name="SHAHZAD JAMIL" userId="987b072f4da9aeb2" providerId="LiveId" clId="{8F820AA7-5712-4B25-8CB6-B3835CE5DE72}" dt="2020-11-19T09:42:36.608" v="8501" actId="26606"/>
          <ac:grpSpMkLst>
            <pc:docMk/>
            <pc:sldMk cId="3191783694" sldId="267"/>
            <ac:grpSpMk id="8" creationId="{76582886-877C-4AEC-A77F-8055EB9A0CF9}"/>
          </ac:grpSpMkLst>
        </pc:grpChg>
        <pc:grpChg chg="add">
          <ac:chgData name="SHAHZAD JAMIL" userId="987b072f4da9aeb2" providerId="LiveId" clId="{8F820AA7-5712-4B25-8CB6-B3835CE5DE72}" dt="2020-11-19T09:42:36.608" v="8501" actId="26606"/>
          <ac:grpSpMkLst>
            <pc:docMk/>
            <pc:sldMk cId="3191783694" sldId="267"/>
            <ac:grpSpMk id="43" creationId="{76582886-877C-4AEC-A77F-8055EB9A0CF9}"/>
          </ac:grpSpMkLst>
        </pc:grpChg>
        <pc:cxnChg chg="add del">
          <ac:chgData name="SHAHZAD JAMIL" userId="987b072f4da9aeb2" providerId="LiveId" clId="{8F820AA7-5712-4B25-8CB6-B3835CE5DE72}" dt="2020-11-19T09:42:36.608" v="8501" actId="26606"/>
          <ac:cxnSpMkLst>
            <pc:docMk/>
            <pc:sldMk cId="3191783694" sldId="267"/>
            <ac:cxnSpMk id="22" creationId="{EB898B32-3891-4C3A-8F58-C5969D2E9033}"/>
          </ac:cxnSpMkLst>
        </pc:cxnChg>
        <pc:cxnChg chg="add del">
          <ac:chgData name="SHAHZAD JAMIL" userId="987b072f4da9aeb2" providerId="LiveId" clId="{8F820AA7-5712-4B25-8CB6-B3835CE5DE72}" dt="2020-11-19T09:42:36.608" v="8501" actId="26606"/>
          <ac:cxnSpMkLst>
            <pc:docMk/>
            <pc:sldMk cId="3191783694" sldId="267"/>
            <ac:cxnSpMk id="24" creationId="{4AE4806D-B8F9-4679-A68A-9BD21C01A301}"/>
          </ac:cxnSpMkLst>
        </pc:cxnChg>
        <pc:cxnChg chg="add">
          <ac:chgData name="SHAHZAD JAMIL" userId="987b072f4da9aeb2" providerId="LiveId" clId="{8F820AA7-5712-4B25-8CB6-B3835CE5DE72}" dt="2020-11-19T09:42:36.608" v="8501" actId="26606"/>
          <ac:cxnSpMkLst>
            <pc:docMk/>
            <pc:sldMk cId="3191783694" sldId="267"/>
            <ac:cxnSpMk id="61" creationId="{C5ECDEE1-7093-418F-9CF5-24EEB115C1C1}"/>
          </ac:cxnSpMkLst>
        </pc:cxnChg>
        <pc:cxnChg chg="add">
          <ac:chgData name="SHAHZAD JAMIL" userId="987b072f4da9aeb2" providerId="LiveId" clId="{8F820AA7-5712-4B25-8CB6-B3835CE5DE72}" dt="2020-11-19T09:42:36.608" v="8501" actId="26606"/>
          <ac:cxnSpMkLst>
            <pc:docMk/>
            <pc:sldMk cId="3191783694" sldId="267"/>
            <ac:cxnSpMk id="63" creationId="{045062AF-EB11-4651-BC4A-4DA21768DE8E}"/>
          </ac:cxnSpMkLst>
        </pc:cxnChg>
      </pc:sldChg>
      <pc:sldChg chg="addSp delSp modSp new mod ord">
        <pc:chgData name="SHAHZAD JAMIL" userId="987b072f4da9aeb2" providerId="LiveId" clId="{8F820AA7-5712-4B25-8CB6-B3835CE5DE72}" dt="2020-11-19T07:58:51.962" v="8059"/>
        <pc:sldMkLst>
          <pc:docMk/>
          <pc:sldMk cId="1924999774" sldId="268"/>
        </pc:sldMkLst>
        <pc:spChg chg="mod">
          <ac:chgData name="SHAHZAD JAMIL" userId="987b072f4da9aeb2" providerId="LiveId" clId="{8F820AA7-5712-4B25-8CB6-B3835CE5DE72}" dt="2020-11-19T07:47:47.101" v="7913" actId="14100"/>
          <ac:spMkLst>
            <pc:docMk/>
            <pc:sldMk cId="1924999774" sldId="268"/>
            <ac:spMk id="2" creationId="{2D07DC96-1A7C-4E83-8E73-4D00A4743D77}"/>
          </ac:spMkLst>
        </pc:spChg>
        <pc:spChg chg="del">
          <ac:chgData name="SHAHZAD JAMIL" userId="987b072f4da9aeb2" providerId="LiveId" clId="{8F820AA7-5712-4B25-8CB6-B3835CE5DE72}" dt="2020-11-19T07:45:54.996" v="7884"/>
          <ac:spMkLst>
            <pc:docMk/>
            <pc:sldMk cId="1924999774" sldId="268"/>
            <ac:spMk id="3" creationId="{4BE6B37E-4F0B-4721-BE12-7AAD354EF23E}"/>
          </ac:spMkLst>
        </pc:spChg>
        <pc:picChg chg="add mod">
          <ac:chgData name="SHAHZAD JAMIL" userId="987b072f4da9aeb2" providerId="LiveId" clId="{8F820AA7-5712-4B25-8CB6-B3835CE5DE72}" dt="2020-11-19T07:46:17.209" v="7901" actId="1076"/>
          <ac:picMkLst>
            <pc:docMk/>
            <pc:sldMk cId="1924999774" sldId="268"/>
            <ac:picMk id="5" creationId="{AF8CBF69-3E35-4BA0-8FA8-2C87E9F518CC}"/>
          </ac:picMkLst>
        </pc:picChg>
        <pc:picChg chg="add mod">
          <ac:chgData name="SHAHZAD JAMIL" userId="987b072f4da9aeb2" providerId="LiveId" clId="{8F820AA7-5712-4B25-8CB6-B3835CE5DE72}" dt="2020-11-19T07:46:46.900" v="7903" actId="1076"/>
          <ac:picMkLst>
            <pc:docMk/>
            <pc:sldMk cId="1924999774" sldId="268"/>
            <ac:picMk id="7" creationId="{5241C010-5059-4676-9917-3F3D929438C8}"/>
          </ac:picMkLst>
        </pc:picChg>
        <pc:picChg chg="add mod">
          <ac:chgData name="SHAHZAD JAMIL" userId="987b072f4da9aeb2" providerId="LiveId" clId="{8F820AA7-5712-4B25-8CB6-B3835CE5DE72}" dt="2020-11-19T07:46:13.330" v="7899" actId="1076"/>
          <ac:picMkLst>
            <pc:docMk/>
            <pc:sldMk cId="1924999774" sldId="268"/>
            <ac:picMk id="9" creationId="{F93AC17A-7356-45B7-B133-8EE7980EEEF8}"/>
          </ac:picMkLst>
        </pc:picChg>
        <pc:picChg chg="add mod">
          <ac:chgData name="SHAHZAD JAMIL" userId="987b072f4da9aeb2" providerId="LiveId" clId="{8F820AA7-5712-4B25-8CB6-B3835CE5DE72}" dt="2020-11-19T07:46:15.771" v="7900" actId="1076"/>
          <ac:picMkLst>
            <pc:docMk/>
            <pc:sldMk cId="1924999774" sldId="268"/>
            <ac:picMk id="11" creationId="{985948D8-8F86-4C68-9C16-8E77BA19B486}"/>
          </ac:picMkLst>
        </pc:picChg>
      </pc:sldChg>
      <pc:sldChg chg="addSp delSp modSp new mod ord setBg">
        <pc:chgData name="SHAHZAD JAMIL" userId="987b072f4da9aeb2" providerId="LiveId" clId="{8F820AA7-5712-4B25-8CB6-B3835CE5DE72}" dt="2020-11-19T09:08:57.041" v="8158" actId="207"/>
        <pc:sldMkLst>
          <pc:docMk/>
          <pc:sldMk cId="3815795565" sldId="269"/>
        </pc:sldMkLst>
        <pc:spChg chg="mod">
          <ac:chgData name="SHAHZAD JAMIL" userId="987b072f4da9aeb2" providerId="LiveId" clId="{8F820AA7-5712-4B25-8CB6-B3835CE5DE72}" dt="2020-11-19T09:08:57.041" v="8158" actId="207"/>
          <ac:spMkLst>
            <pc:docMk/>
            <pc:sldMk cId="3815795565" sldId="269"/>
            <ac:spMk id="2" creationId="{B56A3533-FA73-4D45-BB3C-0483B8025C2F}"/>
          </ac:spMkLst>
        </pc:spChg>
        <pc:spChg chg="del">
          <ac:chgData name="SHAHZAD JAMIL" userId="987b072f4da9aeb2" providerId="LiveId" clId="{8F820AA7-5712-4B25-8CB6-B3835CE5DE72}" dt="2020-11-19T07:59:29.724" v="8064"/>
          <ac:spMkLst>
            <pc:docMk/>
            <pc:sldMk cId="3815795565" sldId="269"/>
            <ac:spMk id="3" creationId="{5A0E17FA-5D34-432D-9C3F-3645D1CC6EEB}"/>
          </ac:spMkLst>
        </pc:spChg>
        <pc:spChg chg="add">
          <ac:chgData name="SHAHZAD JAMIL" userId="987b072f4da9aeb2" providerId="LiveId" clId="{8F820AA7-5712-4B25-8CB6-B3835CE5DE72}" dt="2020-11-19T09:08:48.920" v="8157" actId="26606"/>
          <ac:spMkLst>
            <pc:docMk/>
            <pc:sldMk cId="3815795565" sldId="269"/>
            <ac:spMk id="21" creationId="{F6E918B1-FA59-42EF-8A8E-B0F3D1E54084}"/>
          </ac:spMkLst>
        </pc:spChg>
        <pc:grpChg chg="add">
          <ac:chgData name="SHAHZAD JAMIL" userId="987b072f4da9aeb2" providerId="LiveId" clId="{8F820AA7-5712-4B25-8CB6-B3835CE5DE72}" dt="2020-11-19T09:08:48.920" v="8157" actId="26606"/>
          <ac:grpSpMkLst>
            <pc:docMk/>
            <pc:sldMk cId="3815795565" sldId="269"/>
            <ac:grpSpMk id="9" creationId="{4815A7B4-532E-48C9-AC24-D78ACF3339DB}"/>
          </ac:grpSpMkLst>
        </pc:grpChg>
        <pc:picChg chg="add mod">
          <ac:chgData name="SHAHZAD JAMIL" userId="987b072f4da9aeb2" providerId="LiveId" clId="{8F820AA7-5712-4B25-8CB6-B3835CE5DE72}" dt="2020-11-19T09:08:48.920" v="8157" actId="26606"/>
          <ac:picMkLst>
            <pc:docMk/>
            <pc:sldMk cId="3815795565" sldId="269"/>
            <ac:picMk id="4" creationId="{7134BA17-9FA8-4346-8AB6-45D559A90C6D}"/>
          </ac:picMkLst>
        </pc:picChg>
      </pc:sldChg>
      <pc:sldChg chg="addSp delSp modSp new mod ord">
        <pc:chgData name="SHAHZAD JAMIL" userId="987b072f4da9aeb2" providerId="LiveId" clId="{8F820AA7-5712-4B25-8CB6-B3835CE5DE72}" dt="2020-11-19T07:58:54.068" v="8061"/>
        <pc:sldMkLst>
          <pc:docMk/>
          <pc:sldMk cId="2932258481" sldId="270"/>
        </pc:sldMkLst>
        <pc:spChg chg="mod">
          <ac:chgData name="SHAHZAD JAMIL" userId="987b072f4da9aeb2" providerId="LiveId" clId="{8F820AA7-5712-4B25-8CB6-B3835CE5DE72}" dt="2020-11-19T07:57:01.691" v="8023" actId="14100"/>
          <ac:spMkLst>
            <pc:docMk/>
            <pc:sldMk cId="2932258481" sldId="270"/>
            <ac:spMk id="2" creationId="{1CEC1549-82C0-483C-851C-25FE04F910D5}"/>
          </ac:spMkLst>
        </pc:spChg>
        <pc:spChg chg="del">
          <ac:chgData name="SHAHZAD JAMIL" userId="987b072f4da9aeb2" providerId="LiveId" clId="{8F820AA7-5712-4B25-8CB6-B3835CE5DE72}" dt="2020-11-19T07:56:01.237" v="8009"/>
          <ac:spMkLst>
            <pc:docMk/>
            <pc:sldMk cId="2932258481" sldId="270"/>
            <ac:spMk id="3" creationId="{0534BEC1-8B69-49CF-93C6-EE53E3711042}"/>
          </ac:spMkLst>
        </pc:spChg>
        <pc:picChg chg="add mod">
          <ac:chgData name="SHAHZAD JAMIL" userId="987b072f4da9aeb2" providerId="LiveId" clId="{8F820AA7-5712-4B25-8CB6-B3835CE5DE72}" dt="2020-11-19T07:56:46.794" v="8020" actId="1076"/>
          <ac:picMkLst>
            <pc:docMk/>
            <pc:sldMk cId="2932258481" sldId="270"/>
            <ac:picMk id="5" creationId="{F4F5CE55-7F29-4B23-8714-7C7075365DD6}"/>
          </ac:picMkLst>
        </pc:picChg>
      </pc:sldChg>
      <pc:sldChg chg="addSp modSp new mod setBg modNotesTx">
        <pc:chgData name="SHAHZAD JAMIL" userId="987b072f4da9aeb2" providerId="LiveId" clId="{8F820AA7-5712-4B25-8CB6-B3835CE5DE72}" dt="2020-11-19T10:27:54.683" v="8617" actId="20577"/>
        <pc:sldMkLst>
          <pc:docMk/>
          <pc:sldMk cId="929518988" sldId="271"/>
        </pc:sldMkLst>
        <pc:spChg chg="mod">
          <ac:chgData name="SHAHZAD JAMIL" userId="987b072f4da9aeb2" providerId="LiveId" clId="{8F820AA7-5712-4B25-8CB6-B3835CE5DE72}" dt="2020-11-19T09:34:39.637" v="8485" actId="1076"/>
          <ac:spMkLst>
            <pc:docMk/>
            <pc:sldMk cId="929518988" sldId="271"/>
            <ac:spMk id="2" creationId="{22C9D4FD-5D17-4598-8A60-EBC2190C334F}"/>
          </ac:spMkLst>
        </pc:spChg>
        <pc:spChg chg="mod">
          <ac:chgData name="SHAHZAD JAMIL" userId="987b072f4da9aeb2" providerId="LiveId" clId="{8F820AA7-5712-4B25-8CB6-B3835CE5DE72}" dt="2020-11-19T09:32:35.416" v="8461" actId="20577"/>
          <ac:spMkLst>
            <pc:docMk/>
            <pc:sldMk cId="929518988" sldId="271"/>
            <ac:spMk id="3" creationId="{4AB0F031-D588-4B36-820E-D14ACD54694C}"/>
          </ac:spMkLst>
        </pc:spChg>
        <pc:picChg chg="add mod">
          <ac:chgData name="SHAHZAD JAMIL" userId="987b072f4da9aeb2" providerId="LiveId" clId="{8F820AA7-5712-4B25-8CB6-B3835CE5DE72}" dt="2020-11-19T09:34:44.474" v="8486" actId="1076"/>
          <ac:picMkLst>
            <pc:docMk/>
            <pc:sldMk cId="929518988" sldId="271"/>
            <ac:picMk id="4" creationId="{C3D53AE0-1509-477E-B963-C251B8A00D29}"/>
          </ac:picMkLst>
        </pc:picChg>
        <pc:picChg chg="add mod modCrop">
          <ac:chgData name="SHAHZAD JAMIL" userId="987b072f4da9aeb2" providerId="LiveId" clId="{8F820AA7-5712-4B25-8CB6-B3835CE5DE72}" dt="2020-11-19T09:35:44.334" v="8487" actId="1076"/>
          <ac:picMkLst>
            <pc:docMk/>
            <pc:sldMk cId="929518988" sldId="271"/>
            <ac:picMk id="6" creationId="{26CF1CDF-1435-42C5-A5D4-EE1E0336D400}"/>
          </ac:picMkLst>
        </pc:picChg>
        <pc:picChg chg="add mod">
          <ac:chgData name="SHAHZAD JAMIL" userId="987b072f4da9aeb2" providerId="LiveId" clId="{8F820AA7-5712-4B25-8CB6-B3835CE5DE72}" dt="2020-11-19T09:33:11.516" v="8476" actId="1076"/>
          <ac:picMkLst>
            <pc:docMk/>
            <pc:sldMk cId="929518988" sldId="271"/>
            <ac:picMk id="8" creationId="{64920885-6235-4BB4-82E8-02D55F8BB774}"/>
          </ac:picMkLst>
        </pc:picChg>
        <pc:picChg chg="add mod ord">
          <ac:chgData name="SHAHZAD JAMIL" userId="987b072f4da9aeb2" providerId="LiveId" clId="{8F820AA7-5712-4B25-8CB6-B3835CE5DE72}" dt="2020-11-19T09:35:47.714" v="8488" actId="1076"/>
          <ac:picMkLst>
            <pc:docMk/>
            <pc:sldMk cId="929518988" sldId="271"/>
            <ac:picMk id="10" creationId="{709FFB76-060F-4B14-B07D-3E96924F55C3}"/>
          </ac:picMkLst>
        </pc:picChg>
      </pc:sldChg>
      <pc:sldChg chg="modSp new del mod">
        <pc:chgData name="SHAHZAD JAMIL" userId="987b072f4da9aeb2" providerId="LiveId" clId="{8F820AA7-5712-4B25-8CB6-B3835CE5DE72}" dt="2020-11-19T09:41:53.692" v="8499" actId="2696"/>
        <pc:sldMkLst>
          <pc:docMk/>
          <pc:sldMk cId="3437899319" sldId="272"/>
        </pc:sldMkLst>
        <pc:spChg chg="mod">
          <ac:chgData name="SHAHZAD JAMIL" userId="987b072f4da9aeb2" providerId="LiveId" clId="{8F820AA7-5712-4B25-8CB6-B3835CE5DE72}" dt="2020-11-19T09:31:25.757" v="8451"/>
          <ac:spMkLst>
            <pc:docMk/>
            <pc:sldMk cId="3437899319" sldId="272"/>
            <ac:spMk id="2" creationId="{2739309A-544D-4138-A970-4D7DC22042B8}"/>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476235-F01B-4999-9B37-FCCBA3FCBE54}" type="doc">
      <dgm:prSet loTypeId="urn:microsoft.com/office/officeart/2005/8/layout/hierarchy1" loCatId="hierarchy" qsTypeId="urn:microsoft.com/office/officeart/2005/8/quickstyle/simple1" qsCatId="simple" csTypeId="urn:microsoft.com/office/officeart/2005/8/colors/accent5_2" csCatId="accent5"/>
      <dgm:spPr/>
      <dgm:t>
        <a:bodyPr/>
        <a:lstStyle/>
        <a:p>
          <a:endParaRPr lang="en-US"/>
        </a:p>
      </dgm:t>
    </dgm:pt>
    <dgm:pt modelId="{30C3180B-D556-417B-92D7-4F5754BF0491}">
      <dgm:prSet/>
      <dgm:spPr/>
      <dgm:t>
        <a:bodyPr/>
        <a:lstStyle/>
        <a:p>
          <a:r>
            <a:rPr lang="en-GB"/>
            <a:t>How might I use today’s session to inform my teaching/discussion with my trainee on  the relevant WBPA capability </a:t>
          </a:r>
          <a:endParaRPr lang="en-US"/>
        </a:p>
      </dgm:t>
    </dgm:pt>
    <dgm:pt modelId="{4C6EE974-8261-4860-896E-71CB8C5DF041}" type="parTrans" cxnId="{764B7B86-31F6-4822-8FE0-E37E976AFA73}">
      <dgm:prSet/>
      <dgm:spPr/>
      <dgm:t>
        <a:bodyPr/>
        <a:lstStyle/>
        <a:p>
          <a:endParaRPr lang="en-US"/>
        </a:p>
      </dgm:t>
    </dgm:pt>
    <dgm:pt modelId="{AEC6ECF7-8C02-4498-B87F-95B16A57218C}" type="sibTrans" cxnId="{764B7B86-31F6-4822-8FE0-E37E976AFA73}">
      <dgm:prSet/>
      <dgm:spPr/>
      <dgm:t>
        <a:bodyPr/>
        <a:lstStyle/>
        <a:p>
          <a:endParaRPr lang="en-US"/>
        </a:p>
      </dgm:t>
    </dgm:pt>
    <dgm:pt modelId="{DD84B63E-4E23-4063-A122-35D8820F213A}">
      <dgm:prSet/>
      <dgm:spPr/>
      <dgm:t>
        <a:bodyPr/>
        <a:lstStyle/>
        <a:p>
          <a:r>
            <a:rPr lang="en-GB"/>
            <a:t>Are there areas within my workplace culture that could be changed? What are the barriers to doing this? </a:t>
          </a:r>
          <a:endParaRPr lang="en-US"/>
        </a:p>
      </dgm:t>
    </dgm:pt>
    <dgm:pt modelId="{2056F567-AAB7-4864-8C55-60321945BD7F}" type="parTrans" cxnId="{6DD5A6FB-539F-4B6B-8421-0476DB176E54}">
      <dgm:prSet/>
      <dgm:spPr/>
      <dgm:t>
        <a:bodyPr/>
        <a:lstStyle/>
        <a:p>
          <a:endParaRPr lang="en-US"/>
        </a:p>
      </dgm:t>
    </dgm:pt>
    <dgm:pt modelId="{78E6B9DA-AADB-438D-A6F7-B08A20C9D772}" type="sibTrans" cxnId="{6DD5A6FB-539F-4B6B-8421-0476DB176E54}">
      <dgm:prSet/>
      <dgm:spPr/>
      <dgm:t>
        <a:bodyPr/>
        <a:lstStyle/>
        <a:p>
          <a:endParaRPr lang="en-US"/>
        </a:p>
      </dgm:t>
    </dgm:pt>
    <dgm:pt modelId="{399D09C8-62B1-45CC-910C-68B1713856CC}">
      <dgm:prSet/>
      <dgm:spPr/>
      <dgm:t>
        <a:bodyPr/>
        <a:lstStyle/>
        <a:p>
          <a:r>
            <a:rPr lang="en-GB"/>
            <a:t>Recall the pen-picture from the start of the session, has it changed? </a:t>
          </a:r>
          <a:endParaRPr lang="en-US"/>
        </a:p>
      </dgm:t>
    </dgm:pt>
    <dgm:pt modelId="{FA938CF6-5966-40D2-B656-AB969C3FB1A8}" type="parTrans" cxnId="{FC936954-3A31-4BDC-AC6C-2A765ED0B77C}">
      <dgm:prSet/>
      <dgm:spPr/>
      <dgm:t>
        <a:bodyPr/>
        <a:lstStyle/>
        <a:p>
          <a:endParaRPr lang="en-US"/>
        </a:p>
      </dgm:t>
    </dgm:pt>
    <dgm:pt modelId="{85A5C9D1-9218-4D01-BA24-18F7350C4F15}" type="sibTrans" cxnId="{FC936954-3A31-4BDC-AC6C-2A765ED0B77C}">
      <dgm:prSet/>
      <dgm:spPr/>
      <dgm:t>
        <a:bodyPr/>
        <a:lstStyle/>
        <a:p>
          <a:endParaRPr lang="en-US"/>
        </a:p>
      </dgm:t>
    </dgm:pt>
    <dgm:pt modelId="{57A4937F-1541-459A-B3F9-844B7A5150E2}" type="pres">
      <dgm:prSet presAssocID="{53476235-F01B-4999-9B37-FCCBA3FCBE54}" presName="hierChild1" presStyleCnt="0">
        <dgm:presLayoutVars>
          <dgm:chPref val="1"/>
          <dgm:dir/>
          <dgm:animOne val="branch"/>
          <dgm:animLvl val="lvl"/>
          <dgm:resizeHandles/>
        </dgm:presLayoutVars>
      </dgm:prSet>
      <dgm:spPr/>
    </dgm:pt>
    <dgm:pt modelId="{725D05D1-B00C-4E40-9933-095A06A0BB69}" type="pres">
      <dgm:prSet presAssocID="{30C3180B-D556-417B-92D7-4F5754BF0491}" presName="hierRoot1" presStyleCnt="0"/>
      <dgm:spPr/>
    </dgm:pt>
    <dgm:pt modelId="{DD1714F5-B729-4268-AB80-70446BD4CEC0}" type="pres">
      <dgm:prSet presAssocID="{30C3180B-D556-417B-92D7-4F5754BF0491}" presName="composite" presStyleCnt="0"/>
      <dgm:spPr/>
    </dgm:pt>
    <dgm:pt modelId="{A0BF6DED-8B00-4643-8D95-AA81237E70A8}" type="pres">
      <dgm:prSet presAssocID="{30C3180B-D556-417B-92D7-4F5754BF0491}" presName="background" presStyleLbl="node0" presStyleIdx="0" presStyleCnt="3"/>
      <dgm:spPr/>
    </dgm:pt>
    <dgm:pt modelId="{74A3B7DC-3AD1-4EEA-A2C9-2E6CDC459F46}" type="pres">
      <dgm:prSet presAssocID="{30C3180B-D556-417B-92D7-4F5754BF0491}" presName="text" presStyleLbl="fgAcc0" presStyleIdx="0" presStyleCnt="3">
        <dgm:presLayoutVars>
          <dgm:chPref val="3"/>
        </dgm:presLayoutVars>
      </dgm:prSet>
      <dgm:spPr/>
    </dgm:pt>
    <dgm:pt modelId="{DEC80974-3E06-4537-9866-80994F0F1FDB}" type="pres">
      <dgm:prSet presAssocID="{30C3180B-D556-417B-92D7-4F5754BF0491}" presName="hierChild2" presStyleCnt="0"/>
      <dgm:spPr/>
    </dgm:pt>
    <dgm:pt modelId="{71822F2C-2638-4E8C-B019-958802199933}" type="pres">
      <dgm:prSet presAssocID="{DD84B63E-4E23-4063-A122-35D8820F213A}" presName="hierRoot1" presStyleCnt="0"/>
      <dgm:spPr/>
    </dgm:pt>
    <dgm:pt modelId="{D766DFA9-BC09-4E4E-92AC-45B5361B4619}" type="pres">
      <dgm:prSet presAssocID="{DD84B63E-4E23-4063-A122-35D8820F213A}" presName="composite" presStyleCnt="0"/>
      <dgm:spPr/>
    </dgm:pt>
    <dgm:pt modelId="{6201F169-198F-454A-BEA8-84CFF0D6F14C}" type="pres">
      <dgm:prSet presAssocID="{DD84B63E-4E23-4063-A122-35D8820F213A}" presName="background" presStyleLbl="node0" presStyleIdx="1" presStyleCnt="3"/>
      <dgm:spPr/>
    </dgm:pt>
    <dgm:pt modelId="{89A0F91F-4ADD-4CFB-90CF-113D3DEFA313}" type="pres">
      <dgm:prSet presAssocID="{DD84B63E-4E23-4063-A122-35D8820F213A}" presName="text" presStyleLbl="fgAcc0" presStyleIdx="1" presStyleCnt="3">
        <dgm:presLayoutVars>
          <dgm:chPref val="3"/>
        </dgm:presLayoutVars>
      </dgm:prSet>
      <dgm:spPr/>
    </dgm:pt>
    <dgm:pt modelId="{6A70AAC2-A3E8-41C7-AACC-2CCB57DFD7E9}" type="pres">
      <dgm:prSet presAssocID="{DD84B63E-4E23-4063-A122-35D8820F213A}" presName="hierChild2" presStyleCnt="0"/>
      <dgm:spPr/>
    </dgm:pt>
    <dgm:pt modelId="{B23E2D01-4C2F-492D-8A4E-FCD725BAF640}" type="pres">
      <dgm:prSet presAssocID="{399D09C8-62B1-45CC-910C-68B1713856CC}" presName="hierRoot1" presStyleCnt="0"/>
      <dgm:spPr/>
    </dgm:pt>
    <dgm:pt modelId="{FA2E8ACC-7F76-48F4-8848-4147CDF90CD2}" type="pres">
      <dgm:prSet presAssocID="{399D09C8-62B1-45CC-910C-68B1713856CC}" presName="composite" presStyleCnt="0"/>
      <dgm:spPr/>
    </dgm:pt>
    <dgm:pt modelId="{67D26596-3F8A-40CF-A8B0-72A1E1D5675A}" type="pres">
      <dgm:prSet presAssocID="{399D09C8-62B1-45CC-910C-68B1713856CC}" presName="background" presStyleLbl="node0" presStyleIdx="2" presStyleCnt="3"/>
      <dgm:spPr/>
    </dgm:pt>
    <dgm:pt modelId="{9F3B926F-1719-415F-BDA3-D6FD2EE20680}" type="pres">
      <dgm:prSet presAssocID="{399D09C8-62B1-45CC-910C-68B1713856CC}" presName="text" presStyleLbl="fgAcc0" presStyleIdx="2" presStyleCnt="3">
        <dgm:presLayoutVars>
          <dgm:chPref val="3"/>
        </dgm:presLayoutVars>
      </dgm:prSet>
      <dgm:spPr/>
    </dgm:pt>
    <dgm:pt modelId="{B955E5FD-A002-431F-BBCE-80DD8B44B1AE}" type="pres">
      <dgm:prSet presAssocID="{399D09C8-62B1-45CC-910C-68B1713856CC}" presName="hierChild2" presStyleCnt="0"/>
      <dgm:spPr/>
    </dgm:pt>
  </dgm:ptLst>
  <dgm:cxnLst>
    <dgm:cxn modelId="{D4B7995B-00B2-4FA3-AAA6-16E3CFB640BA}" type="presOf" srcId="{DD84B63E-4E23-4063-A122-35D8820F213A}" destId="{89A0F91F-4ADD-4CFB-90CF-113D3DEFA313}" srcOrd="0" destOrd="0" presId="urn:microsoft.com/office/officeart/2005/8/layout/hierarchy1"/>
    <dgm:cxn modelId="{FC936954-3A31-4BDC-AC6C-2A765ED0B77C}" srcId="{53476235-F01B-4999-9B37-FCCBA3FCBE54}" destId="{399D09C8-62B1-45CC-910C-68B1713856CC}" srcOrd="2" destOrd="0" parTransId="{FA938CF6-5966-40D2-B656-AB969C3FB1A8}" sibTransId="{85A5C9D1-9218-4D01-BA24-18F7350C4F15}"/>
    <dgm:cxn modelId="{764B7B86-31F6-4822-8FE0-E37E976AFA73}" srcId="{53476235-F01B-4999-9B37-FCCBA3FCBE54}" destId="{30C3180B-D556-417B-92D7-4F5754BF0491}" srcOrd="0" destOrd="0" parTransId="{4C6EE974-8261-4860-896E-71CB8C5DF041}" sibTransId="{AEC6ECF7-8C02-4498-B87F-95B16A57218C}"/>
    <dgm:cxn modelId="{D8B6F28E-6D27-4333-83AE-ECD7DCE6E8DF}" type="presOf" srcId="{399D09C8-62B1-45CC-910C-68B1713856CC}" destId="{9F3B926F-1719-415F-BDA3-D6FD2EE20680}" srcOrd="0" destOrd="0" presId="urn:microsoft.com/office/officeart/2005/8/layout/hierarchy1"/>
    <dgm:cxn modelId="{34C2D490-4177-4F70-B082-5982CB97D9A8}" type="presOf" srcId="{53476235-F01B-4999-9B37-FCCBA3FCBE54}" destId="{57A4937F-1541-459A-B3F9-844B7A5150E2}" srcOrd="0" destOrd="0" presId="urn:microsoft.com/office/officeart/2005/8/layout/hierarchy1"/>
    <dgm:cxn modelId="{EB17289E-AF66-412A-ACC4-07A1E7BB03B2}" type="presOf" srcId="{30C3180B-D556-417B-92D7-4F5754BF0491}" destId="{74A3B7DC-3AD1-4EEA-A2C9-2E6CDC459F46}" srcOrd="0" destOrd="0" presId="urn:microsoft.com/office/officeart/2005/8/layout/hierarchy1"/>
    <dgm:cxn modelId="{6DD5A6FB-539F-4B6B-8421-0476DB176E54}" srcId="{53476235-F01B-4999-9B37-FCCBA3FCBE54}" destId="{DD84B63E-4E23-4063-A122-35D8820F213A}" srcOrd="1" destOrd="0" parTransId="{2056F567-AAB7-4864-8C55-60321945BD7F}" sibTransId="{78E6B9DA-AADB-438D-A6F7-B08A20C9D772}"/>
    <dgm:cxn modelId="{CC392931-0F1F-4EFE-B856-CF8DFF2F1C34}" type="presParOf" srcId="{57A4937F-1541-459A-B3F9-844B7A5150E2}" destId="{725D05D1-B00C-4E40-9933-095A06A0BB69}" srcOrd="0" destOrd="0" presId="urn:microsoft.com/office/officeart/2005/8/layout/hierarchy1"/>
    <dgm:cxn modelId="{4764D0C5-373F-4ECB-9F29-ED05A233627B}" type="presParOf" srcId="{725D05D1-B00C-4E40-9933-095A06A0BB69}" destId="{DD1714F5-B729-4268-AB80-70446BD4CEC0}" srcOrd="0" destOrd="0" presId="urn:microsoft.com/office/officeart/2005/8/layout/hierarchy1"/>
    <dgm:cxn modelId="{ABCEE354-99F2-4130-AFC9-20AE6DE0F131}" type="presParOf" srcId="{DD1714F5-B729-4268-AB80-70446BD4CEC0}" destId="{A0BF6DED-8B00-4643-8D95-AA81237E70A8}" srcOrd="0" destOrd="0" presId="urn:microsoft.com/office/officeart/2005/8/layout/hierarchy1"/>
    <dgm:cxn modelId="{69A54CB9-5009-4509-BCA1-A6EDA71B561C}" type="presParOf" srcId="{DD1714F5-B729-4268-AB80-70446BD4CEC0}" destId="{74A3B7DC-3AD1-4EEA-A2C9-2E6CDC459F46}" srcOrd="1" destOrd="0" presId="urn:microsoft.com/office/officeart/2005/8/layout/hierarchy1"/>
    <dgm:cxn modelId="{9214C2F6-60FD-4E8D-BC57-0269C3F9BFB5}" type="presParOf" srcId="{725D05D1-B00C-4E40-9933-095A06A0BB69}" destId="{DEC80974-3E06-4537-9866-80994F0F1FDB}" srcOrd="1" destOrd="0" presId="urn:microsoft.com/office/officeart/2005/8/layout/hierarchy1"/>
    <dgm:cxn modelId="{30844E7F-5E4F-4E91-8262-7027C5A57320}" type="presParOf" srcId="{57A4937F-1541-459A-B3F9-844B7A5150E2}" destId="{71822F2C-2638-4E8C-B019-958802199933}" srcOrd="1" destOrd="0" presId="urn:microsoft.com/office/officeart/2005/8/layout/hierarchy1"/>
    <dgm:cxn modelId="{0C1BFB9D-F167-4BBA-805E-18DEA7E3CA60}" type="presParOf" srcId="{71822F2C-2638-4E8C-B019-958802199933}" destId="{D766DFA9-BC09-4E4E-92AC-45B5361B4619}" srcOrd="0" destOrd="0" presId="urn:microsoft.com/office/officeart/2005/8/layout/hierarchy1"/>
    <dgm:cxn modelId="{10770EC3-FB9E-415A-B9A3-99D6A8739B92}" type="presParOf" srcId="{D766DFA9-BC09-4E4E-92AC-45B5361B4619}" destId="{6201F169-198F-454A-BEA8-84CFF0D6F14C}" srcOrd="0" destOrd="0" presId="urn:microsoft.com/office/officeart/2005/8/layout/hierarchy1"/>
    <dgm:cxn modelId="{226A0826-5698-469C-8B11-35C38F75A052}" type="presParOf" srcId="{D766DFA9-BC09-4E4E-92AC-45B5361B4619}" destId="{89A0F91F-4ADD-4CFB-90CF-113D3DEFA313}" srcOrd="1" destOrd="0" presId="urn:microsoft.com/office/officeart/2005/8/layout/hierarchy1"/>
    <dgm:cxn modelId="{F2977774-DB55-4BAB-9FB0-97317CEF7AB1}" type="presParOf" srcId="{71822F2C-2638-4E8C-B019-958802199933}" destId="{6A70AAC2-A3E8-41C7-AACC-2CCB57DFD7E9}" srcOrd="1" destOrd="0" presId="urn:microsoft.com/office/officeart/2005/8/layout/hierarchy1"/>
    <dgm:cxn modelId="{706DFA6F-412E-4E86-9B34-22CA65718265}" type="presParOf" srcId="{57A4937F-1541-459A-B3F9-844B7A5150E2}" destId="{B23E2D01-4C2F-492D-8A4E-FCD725BAF640}" srcOrd="2" destOrd="0" presId="urn:microsoft.com/office/officeart/2005/8/layout/hierarchy1"/>
    <dgm:cxn modelId="{E340034A-DA53-410A-A257-AF14FAED4A5F}" type="presParOf" srcId="{B23E2D01-4C2F-492D-8A4E-FCD725BAF640}" destId="{FA2E8ACC-7F76-48F4-8848-4147CDF90CD2}" srcOrd="0" destOrd="0" presId="urn:microsoft.com/office/officeart/2005/8/layout/hierarchy1"/>
    <dgm:cxn modelId="{291AEF07-9B3D-49DF-AB4A-4B68753C8728}" type="presParOf" srcId="{FA2E8ACC-7F76-48F4-8848-4147CDF90CD2}" destId="{67D26596-3F8A-40CF-A8B0-72A1E1D5675A}" srcOrd="0" destOrd="0" presId="urn:microsoft.com/office/officeart/2005/8/layout/hierarchy1"/>
    <dgm:cxn modelId="{AEE3D58B-5C4A-4BB3-9280-008A33221214}" type="presParOf" srcId="{FA2E8ACC-7F76-48F4-8848-4147CDF90CD2}" destId="{9F3B926F-1719-415F-BDA3-D6FD2EE20680}" srcOrd="1" destOrd="0" presId="urn:microsoft.com/office/officeart/2005/8/layout/hierarchy1"/>
    <dgm:cxn modelId="{917555F5-382D-418E-BF9E-0A340737FFF3}" type="presParOf" srcId="{B23E2D01-4C2F-492D-8A4E-FCD725BAF640}" destId="{B955E5FD-A002-431F-BBCE-80DD8B44B1AE}"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BF6DED-8B00-4643-8D95-AA81237E70A8}">
      <dsp:nvSpPr>
        <dsp:cNvPr id="0" name=""/>
        <dsp:cNvSpPr/>
      </dsp:nvSpPr>
      <dsp:spPr>
        <a:xfrm>
          <a:off x="0" y="1045493"/>
          <a:ext cx="2417712" cy="1535247"/>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A3B7DC-3AD1-4EEA-A2C9-2E6CDC459F46}">
      <dsp:nvSpPr>
        <dsp:cNvPr id="0" name=""/>
        <dsp:cNvSpPr/>
      </dsp:nvSpPr>
      <dsp:spPr>
        <a:xfrm>
          <a:off x="268634" y="1300696"/>
          <a:ext cx="2417712" cy="1535247"/>
        </a:xfrm>
        <a:prstGeom prst="roundRect">
          <a:avLst>
            <a:gd name="adj" fmla="val 10000"/>
          </a:avLst>
        </a:prstGeom>
        <a:solidFill>
          <a:schemeClr val="lt1">
            <a:alpha val="90000"/>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How might I use today’s session to inform my teaching/discussion with my trainee on  the relevant WBPA capability </a:t>
          </a:r>
          <a:endParaRPr lang="en-US" sz="1600" kern="1200"/>
        </a:p>
      </dsp:txBody>
      <dsp:txXfrm>
        <a:off x="313600" y="1345662"/>
        <a:ext cx="2327780" cy="1445315"/>
      </dsp:txXfrm>
    </dsp:sp>
    <dsp:sp modelId="{6201F169-198F-454A-BEA8-84CFF0D6F14C}">
      <dsp:nvSpPr>
        <dsp:cNvPr id="0" name=""/>
        <dsp:cNvSpPr/>
      </dsp:nvSpPr>
      <dsp:spPr>
        <a:xfrm>
          <a:off x="2954982" y="1045493"/>
          <a:ext cx="2417712" cy="1535247"/>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A0F91F-4ADD-4CFB-90CF-113D3DEFA313}">
      <dsp:nvSpPr>
        <dsp:cNvPr id="0" name=""/>
        <dsp:cNvSpPr/>
      </dsp:nvSpPr>
      <dsp:spPr>
        <a:xfrm>
          <a:off x="3223616" y="1300696"/>
          <a:ext cx="2417712" cy="1535247"/>
        </a:xfrm>
        <a:prstGeom prst="roundRect">
          <a:avLst>
            <a:gd name="adj" fmla="val 10000"/>
          </a:avLst>
        </a:prstGeom>
        <a:solidFill>
          <a:schemeClr val="lt1">
            <a:alpha val="90000"/>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Are there areas within my workplace culture that could be changed? What are the barriers to doing this? </a:t>
          </a:r>
          <a:endParaRPr lang="en-US" sz="1600" kern="1200"/>
        </a:p>
      </dsp:txBody>
      <dsp:txXfrm>
        <a:off x="3268582" y="1345662"/>
        <a:ext cx="2327780" cy="1445315"/>
      </dsp:txXfrm>
    </dsp:sp>
    <dsp:sp modelId="{67D26596-3F8A-40CF-A8B0-72A1E1D5675A}">
      <dsp:nvSpPr>
        <dsp:cNvPr id="0" name=""/>
        <dsp:cNvSpPr/>
      </dsp:nvSpPr>
      <dsp:spPr>
        <a:xfrm>
          <a:off x="5909964" y="1045493"/>
          <a:ext cx="2417712" cy="1535247"/>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F3B926F-1719-415F-BDA3-D6FD2EE20680}">
      <dsp:nvSpPr>
        <dsp:cNvPr id="0" name=""/>
        <dsp:cNvSpPr/>
      </dsp:nvSpPr>
      <dsp:spPr>
        <a:xfrm>
          <a:off x="6178599" y="1300696"/>
          <a:ext cx="2417712" cy="1535247"/>
        </a:xfrm>
        <a:prstGeom prst="roundRect">
          <a:avLst>
            <a:gd name="adj" fmla="val 10000"/>
          </a:avLst>
        </a:prstGeom>
        <a:solidFill>
          <a:schemeClr val="lt1">
            <a:alpha val="90000"/>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Recall the pen-picture from the start of the session, has it changed? </a:t>
          </a:r>
          <a:endParaRPr lang="en-US" sz="1600" kern="1200"/>
        </a:p>
      </dsp:txBody>
      <dsp:txXfrm>
        <a:off x="6223565" y="1345662"/>
        <a:ext cx="2327780" cy="144531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2872D8-A22C-4CE2-A5F6-B0E7916F0985}" type="datetimeFigureOut">
              <a:rPr lang="en-GB" smtClean="0"/>
              <a:t>19/11/2020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943256-452E-44BB-B5D8-7A0C83204E34}" type="slidenum">
              <a:rPr lang="en-GB" smtClean="0"/>
              <a:t>‹#›</a:t>
            </a:fld>
            <a:endParaRPr lang="en-GB"/>
          </a:p>
        </p:txBody>
      </p:sp>
    </p:spTree>
    <p:extLst>
      <p:ext uri="{BB962C8B-B14F-4D97-AF65-F5344CB8AC3E}">
        <p14:creationId xmlns:p14="http://schemas.microsoft.com/office/powerpoint/2010/main" val="4182667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Good morning, For those of who I haven’t met previously my name is Shahzad, I am a salaried GP at Idle MC, and intending trainer. </a:t>
            </a:r>
          </a:p>
          <a:p>
            <a:endParaRPr lang="en-GB" dirty="0"/>
          </a:p>
          <a:p>
            <a:r>
              <a:rPr lang="en-GB" dirty="0"/>
              <a:t>I will be introducing this segment exploring diversity within GP training and helping facilitate our cases alongside Lucy.  </a:t>
            </a:r>
          </a:p>
          <a:p>
            <a:endParaRPr lang="en-GB" dirty="0"/>
          </a:p>
          <a:p>
            <a:r>
              <a:rPr lang="en-GB" dirty="0"/>
              <a:t>I have written brief summary notes to accompany the introductory slides that can be used as reference to be shared with your colleagues and trainees. </a:t>
            </a:r>
          </a:p>
          <a:p>
            <a:endParaRPr lang="en-GB" dirty="0"/>
          </a:p>
        </p:txBody>
      </p:sp>
      <p:sp>
        <p:nvSpPr>
          <p:cNvPr id="4" name="Slide Number Placeholder 3"/>
          <p:cNvSpPr>
            <a:spLocks noGrp="1"/>
          </p:cNvSpPr>
          <p:nvPr>
            <p:ph type="sldNum" sz="quarter" idx="5"/>
          </p:nvPr>
        </p:nvSpPr>
        <p:spPr/>
        <p:txBody>
          <a:bodyPr/>
          <a:lstStyle/>
          <a:p>
            <a:fld id="{D3943256-452E-44BB-B5D8-7A0C83204E34}" type="slidenum">
              <a:rPr lang="en-GB" smtClean="0"/>
              <a:t>1</a:t>
            </a:fld>
            <a:endParaRPr lang="en-GB"/>
          </a:p>
        </p:txBody>
      </p:sp>
    </p:spTree>
    <p:extLst>
      <p:ext uri="{BB962C8B-B14F-4D97-AF65-F5344CB8AC3E}">
        <p14:creationId xmlns:p14="http://schemas.microsoft.com/office/powerpoint/2010/main" val="17281411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Essentially this session will  focus on how diversity impacts </a:t>
            </a:r>
            <a:r>
              <a:rPr lang="en-GB" b="1" dirty="0"/>
              <a:t>3 aspects of our professional life within the GP training environment: </a:t>
            </a:r>
          </a:p>
          <a:p>
            <a:pPr marL="228600" indent="-228600">
              <a:buFont typeface="+mj-lt"/>
              <a:buAutoNum type="arabicPeriod"/>
            </a:pPr>
            <a:endParaRPr lang="en-GB" b="1" dirty="0"/>
          </a:p>
          <a:p>
            <a:pPr marL="228600" indent="-228600">
              <a:buFont typeface="+mj-lt"/>
              <a:buAutoNum type="arabicPeriod"/>
            </a:pPr>
            <a:r>
              <a:rPr lang="en-GB" dirty="0"/>
              <a:t>WPBA</a:t>
            </a:r>
          </a:p>
          <a:p>
            <a:pPr marL="228600" indent="-228600">
              <a:buFont typeface="+mj-lt"/>
              <a:buAutoNum type="arabicPeriod"/>
            </a:pPr>
            <a:r>
              <a:rPr lang="en-GB" dirty="0"/>
              <a:t>Practice culture </a:t>
            </a:r>
          </a:p>
          <a:p>
            <a:pPr marL="228600" indent="-228600">
              <a:buFont typeface="+mj-lt"/>
              <a:buAutoNum type="arabicPeriod"/>
            </a:pPr>
            <a:r>
              <a:rPr lang="en-GB" dirty="0"/>
              <a:t>Subtleties and nuances within routine day-to-day practice  </a:t>
            </a:r>
          </a:p>
          <a:p>
            <a:endParaRPr lang="en-GB" dirty="0"/>
          </a:p>
          <a:p>
            <a:r>
              <a:rPr lang="en-GB" dirty="0"/>
              <a:t>I am circulating a copy of the WPBA capabilities IPU descriptors statements and have circled 5 capabilities in which Diversity features explicitly. The distribution of statements is generally in the range of "excellent” indicating a higher, more complex set of professional behaviours, attitudes and skills.  </a:t>
            </a:r>
          </a:p>
          <a:p>
            <a:endParaRPr lang="en-GB" dirty="0"/>
          </a:p>
          <a:p>
            <a:r>
              <a:rPr lang="en-GB" b="1" dirty="0"/>
              <a:t>Mapping to relevant Key Trainee capabilities: </a:t>
            </a:r>
          </a:p>
          <a:p>
            <a:pPr marL="228600" indent="-228600">
              <a:buFont typeface="+mj-lt"/>
              <a:buAutoNum type="arabicPeriod"/>
            </a:pPr>
            <a:r>
              <a:rPr lang="en-GB" dirty="0"/>
              <a:t>Fitness to practice</a:t>
            </a:r>
          </a:p>
          <a:p>
            <a:pPr marL="228600" indent="-228600">
              <a:buFont typeface="+mj-lt"/>
              <a:buAutoNum type="arabicPeriod"/>
            </a:pPr>
            <a:r>
              <a:rPr lang="en-GB" dirty="0"/>
              <a:t>Maintaining an ethical approach </a:t>
            </a:r>
          </a:p>
          <a:p>
            <a:pPr marL="228600" indent="-228600">
              <a:buFont typeface="+mj-lt"/>
              <a:buAutoNum type="arabicPeriod"/>
            </a:pPr>
            <a:r>
              <a:rPr lang="en-GB" dirty="0"/>
              <a:t>Working with colleagues and in teams</a:t>
            </a:r>
          </a:p>
          <a:p>
            <a:pPr marL="228600" indent="-228600">
              <a:buFont typeface="+mj-lt"/>
              <a:buAutoNum type="arabicPeriod"/>
            </a:pPr>
            <a:r>
              <a:rPr lang="en-GB" dirty="0"/>
              <a:t>Maintaining performance, learning and teaching</a:t>
            </a:r>
          </a:p>
          <a:p>
            <a:pPr marL="228600" indent="-228600">
              <a:buFont typeface="+mj-lt"/>
              <a:buAutoNum type="arabicPeriod"/>
            </a:pPr>
            <a:r>
              <a:rPr lang="en-GB" dirty="0"/>
              <a:t>Organisation, management and leadership </a:t>
            </a:r>
          </a:p>
          <a:p>
            <a:pPr marL="228600" indent="-228600">
              <a:buFont typeface="+mj-lt"/>
              <a:buAutoNum type="arabicPeriod"/>
            </a:pPr>
            <a:r>
              <a:rPr lang="en-GB" dirty="0"/>
              <a:t>Practicing holistically, promoting health and safeguarding </a:t>
            </a:r>
          </a:p>
          <a:p>
            <a:endParaRPr lang="en-GB" dirty="0"/>
          </a:p>
          <a:p>
            <a:r>
              <a:rPr lang="en-GB" dirty="0"/>
              <a:t>So we start by acknowledging this is a challenging professional capability for our trainees and by extension ourselves as trainers.</a:t>
            </a:r>
          </a:p>
          <a:p>
            <a:endParaRPr lang="en-GB" dirty="0"/>
          </a:p>
          <a:p>
            <a:r>
              <a:rPr lang="en-GB" dirty="0"/>
              <a:t>It is also useful to define this topic area as a professional capability. Often diversity features as mandatory training within professional environments and institutions and in some ways this is important as it gives background on legislation and codes of conducts but in other respects it is far too blunt a tool for discussing the complexity we are faced with as GP trainers. </a:t>
            </a:r>
          </a:p>
          <a:p>
            <a:endParaRPr lang="en-GB" dirty="0"/>
          </a:p>
          <a:p>
            <a:r>
              <a:rPr lang="en-GB" dirty="0"/>
              <a:t>It is within this complexity we will explore today aspects of unconscious bias, stigma and systemic inequality and how that plays out for our trainees and ourselves within practice. Here we are moving towards reflecting on the prevailing culture within our practice and our responsibilities as clinical leaders in evaluating, questioning and changing it where necessary. </a:t>
            </a:r>
          </a:p>
          <a:p>
            <a:endParaRPr lang="en-GB" dirty="0"/>
          </a:p>
          <a:p>
            <a:endParaRPr lang="en-GB" dirty="0"/>
          </a:p>
          <a:p>
            <a:endParaRPr lang="en-GB" dirty="0"/>
          </a:p>
          <a:p>
            <a:endParaRPr lang="en-GB" dirty="0"/>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D3943256-452E-44BB-B5D8-7A0C83204E34}" type="slidenum">
              <a:rPr lang="en-GB" smtClean="0"/>
              <a:t>2</a:t>
            </a:fld>
            <a:endParaRPr lang="en-GB"/>
          </a:p>
        </p:txBody>
      </p:sp>
    </p:spTree>
    <p:extLst>
      <p:ext uri="{BB962C8B-B14F-4D97-AF65-F5344CB8AC3E}">
        <p14:creationId xmlns:p14="http://schemas.microsoft.com/office/powerpoint/2010/main" val="37945333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is a reference tool to refer back to as points of reference statements and position of our professional bodies. I will pick out a few segments of where </a:t>
            </a:r>
          </a:p>
          <a:p>
            <a:endParaRPr lang="en-GB" dirty="0"/>
          </a:p>
          <a:p>
            <a:r>
              <a:rPr lang="en-GB" b="1" dirty="0"/>
              <a:t>Equality Act 2010</a:t>
            </a:r>
          </a:p>
          <a:p>
            <a:r>
              <a:rPr lang="en-GB" dirty="0"/>
              <a:t>What are </a:t>
            </a:r>
            <a:r>
              <a:rPr lang="en-GB" u="sng" dirty="0"/>
              <a:t>protected characteristics?</a:t>
            </a:r>
          </a:p>
          <a:p>
            <a:r>
              <a:rPr lang="en-GB" dirty="0"/>
              <a:t>It is against the law to discriminate against someone because of: </a:t>
            </a:r>
          </a:p>
          <a:p>
            <a:endParaRPr lang="en-GB" dirty="0"/>
          </a:p>
          <a:p>
            <a:pPr marL="228600" indent="-228600">
              <a:buFont typeface="+mj-lt"/>
              <a:buAutoNum type="arabicPeriod"/>
            </a:pPr>
            <a:r>
              <a:rPr lang="en-GB" dirty="0"/>
              <a:t>age</a:t>
            </a:r>
          </a:p>
          <a:p>
            <a:pPr marL="228600" indent="-228600">
              <a:buFont typeface="+mj-lt"/>
              <a:buAutoNum type="arabicPeriod"/>
            </a:pPr>
            <a:r>
              <a:rPr lang="en-GB" dirty="0"/>
              <a:t>disability</a:t>
            </a:r>
          </a:p>
          <a:p>
            <a:pPr marL="228600" indent="-228600">
              <a:buFont typeface="+mj-lt"/>
              <a:buAutoNum type="arabicPeriod"/>
            </a:pPr>
            <a:r>
              <a:rPr lang="en-GB" dirty="0"/>
              <a:t>gender reassignment</a:t>
            </a:r>
          </a:p>
          <a:p>
            <a:pPr marL="228600" indent="-228600">
              <a:buFont typeface="+mj-lt"/>
              <a:buAutoNum type="arabicPeriod"/>
            </a:pPr>
            <a:r>
              <a:rPr lang="en-GB" dirty="0"/>
              <a:t>marriage and civil partnership</a:t>
            </a:r>
          </a:p>
          <a:p>
            <a:pPr marL="228600" indent="-228600">
              <a:buFont typeface="+mj-lt"/>
              <a:buAutoNum type="arabicPeriod"/>
            </a:pPr>
            <a:r>
              <a:rPr lang="en-GB" dirty="0"/>
              <a:t>pregnancy and maternity</a:t>
            </a:r>
          </a:p>
          <a:p>
            <a:pPr marL="228600" indent="-228600">
              <a:buFont typeface="+mj-lt"/>
              <a:buAutoNum type="arabicPeriod"/>
            </a:pPr>
            <a:r>
              <a:rPr lang="en-GB" dirty="0"/>
              <a:t>race</a:t>
            </a:r>
          </a:p>
          <a:p>
            <a:pPr marL="228600" indent="-228600">
              <a:buFont typeface="+mj-lt"/>
              <a:buAutoNum type="arabicPeriod"/>
            </a:pPr>
            <a:r>
              <a:rPr lang="en-GB" dirty="0"/>
              <a:t>religion or belief</a:t>
            </a:r>
          </a:p>
          <a:p>
            <a:pPr marL="228600" indent="-228600">
              <a:buFont typeface="+mj-lt"/>
              <a:buAutoNum type="arabicPeriod"/>
            </a:pPr>
            <a:r>
              <a:rPr lang="en-GB" dirty="0"/>
              <a:t>sex</a:t>
            </a:r>
          </a:p>
          <a:p>
            <a:pPr marL="228600" indent="-228600">
              <a:buFont typeface="+mj-lt"/>
              <a:buAutoNum type="arabicPeriod"/>
            </a:pPr>
            <a:r>
              <a:rPr lang="en-GB" dirty="0"/>
              <a:t>sexual orientation</a:t>
            </a:r>
          </a:p>
          <a:p>
            <a:pPr marL="228600" indent="-228600">
              <a:buFont typeface="+mj-lt"/>
              <a:buAutoNum type="arabicPeriod"/>
            </a:pPr>
            <a:endParaRPr lang="en-GB" dirty="0"/>
          </a:p>
          <a:p>
            <a:r>
              <a:rPr lang="en-GB" dirty="0"/>
              <a:t>Three aims of public sector equality :</a:t>
            </a:r>
          </a:p>
          <a:p>
            <a:pPr marL="228600" indent="-228600">
              <a:buFont typeface="+mj-lt"/>
              <a:buAutoNum type="arabicPeriod"/>
            </a:pPr>
            <a:r>
              <a:rPr lang="en-GB" dirty="0"/>
              <a:t>Eliminate discrimination, harassment, victimisation </a:t>
            </a:r>
          </a:p>
          <a:p>
            <a:pPr marL="228600" indent="-228600">
              <a:buFont typeface="+mj-lt"/>
              <a:buAutoNum type="arabicPeriod"/>
            </a:pPr>
            <a:r>
              <a:rPr lang="en-GB" u="sng" dirty="0"/>
              <a:t>Advance equality of opportunity </a:t>
            </a:r>
          </a:p>
          <a:p>
            <a:pPr marL="228600" indent="-228600">
              <a:buFont typeface="+mj-lt"/>
              <a:buAutoNum type="arabicPeriod"/>
            </a:pPr>
            <a:r>
              <a:rPr lang="en-GB" u="sng" dirty="0"/>
              <a:t>Foster good relations </a:t>
            </a:r>
          </a:p>
          <a:p>
            <a:pPr marL="228600" indent="-228600">
              <a:buFont typeface="+mj-lt"/>
              <a:buAutoNum type="arabicPeriod"/>
            </a:pPr>
            <a:endParaRPr lang="en-GB" u="sng" dirty="0"/>
          </a:p>
          <a:p>
            <a:pPr marL="0" indent="0">
              <a:buFont typeface="+mj-lt"/>
              <a:buNone/>
            </a:pPr>
            <a:r>
              <a:rPr lang="en-GB" u="none" dirty="0"/>
              <a:t>Equalityhumanrights.com, (2020). Protected characteristics | Equality and Human Rights Commission [ONLINE] Available at: https://www.equalityhumanrights.com/en/equality-act/protected-characteristics [Accessed 18/11/2020].</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rPr>
              <a:t>GMC: Good medical practice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sng" strike="noStrike" kern="1200" cap="none" spc="0" normalizeH="0" baseline="0" noProof="0" dirty="0">
                <a:ln>
                  <a:noFill/>
                </a:ln>
                <a:solidFill>
                  <a:prstClr val="black"/>
                </a:solidFill>
                <a:effectLst/>
                <a:uLnTx/>
                <a:uFillTx/>
                <a:latin typeface="Calibri" panose="020F0502020204030204"/>
                <a:ea typeface="+mn-ea"/>
                <a:cs typeface="+mn-cs"/>
              </a:rPr>
              <a:t>Statement 59 – recognising the importance of diversity and equality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You must not unfairly discriminate against patients or colleagues by allowing your personal views to </a:t>
            </a:r>
            <a:r>
              <a:rPr kumimoji="0" lang="en-GB" sz="1200" b="0" i="0" u="sng" strike="noStrike" kern="1200" cap="none" spc="0" normalizeH="0" baseline="0" noProof="0" dirty="0">
                <a:ln>
                  <a:noFill/>
                </a:ln>
                <a:solidFill>
                  <a:prstClr val="black"/>
                </a:solidFill>
                <a:effectLst/>
                <a:uLnTx/>
                <a:uFillTx/>
                <a:latin typeface="Calibri" panose="020F0502020204030204"/>
                <a:ea typeface="+mn-ea"/>
                <a:cs typeface="+mn-cs"/>
              </a:rPr>
              <a:t>affect your professional relationships or the treatment you provide or arrange</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 You should challenge colleagues if their behaviour does not comply with this guidance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This includes your </a:t>
            </a:r>
            <a:r>
              <a:rPr kumimoji="0" lang="en-GB" sz="1200" b="0" i="0" u="sng" strike="noStrike" kern="1200" cap="none" spc="0" normalizeH="0" baseline="0" noProof="0" dirty="0">
                <a:ln>
                  <a:noFill/>
                </a:ln>
                <a:solidFill>
                  <a:prstClr val="black"/>
                </a:solidFill>
                <a:effectLst/>
                <a:uLnTx/>
                <a:uFillTx/>
                <a:latin typeface="Calibri" panose="020F0502020204030204"/>
                <a:ea typeface="+mn-ea"/>
                <a:cs typeface="+mn-cs"/>
              </a:rPr>
              <a:t>views about a patient’s or colleague’s lifestyle, culture or their social or economic status</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 as well as the characteristics protected by legislation: age, disability, gender reassignment, race, marriage and civil partnership, pregnancy and maternity, religion or belief, sex and sexual orientation.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Gmc-uk.org, (2020). Good medical practice - GMC [ONLINE] Available at: https://www.gmc-uk.org/ethical-guidance/ethical-guidance-for-doctors/good-medical-practice [Accessed 18/11/2020].</a:t>
            </a:r>
          </a:p>
          <a:p>
            <a:endParaRPr lang="en-GB" b="1" dirty="0"/>
          </a:p>
          <a:p>
            <a:r>
              <a:rPr lang="en-GB" b="1" dirty="0"/>
              <a:t>HEYH – link to </a:t>
            </a:r>
            <a:r>
              <a:rPr lang="en-GB" b="1" dirty="0" err="1"/>
              <a:t>elearning</a:t>
            </a:r>
            <a:r>
              <a:rPr lang="en-GB" b="1" dirty="0"/>
              <a:t> </a:t>
            </a:r>
          </a:p>
          <a:p>
            <a:endParaRPr lang="en-GB" b="1" dirty="0"/>
          </a:p>
          <a:p>
            <a:r>
              <a:rPr lang="en-GB" dirty="0"/>
              <a:t> for anyone who sits anyone who sits on an interview panel, an ARCP panel or appeal, or is involved in investigations, especially in relation to bullying and harassment, should have undertaken training in Equality and Diversity</a:t>
            </a:r>
          </a:p>
          <a:p>
            <a:endParaRPr lang="en-GB" dirty="0"/>
          </a:p>
          <a:p>
            <a:r>
              <a:rPr lang="en-GB" dirty="0"/>
              <a:t>Yorksandhumberdeanery.nhs.uk, (2020). Equality and Diversity - online training | Health Education Yorkshire and Humber [ONLINE] Available at: https://yorksandhumberdeanery.nhs.uk/learner_support/policies/equality_diversity_courses [Accessed 18/11/2020].</a:t>
            </a:r>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D3943256-452E-44BB-B5D8-7A0C83204E34}" type="slidenum">
              <a:rPr lang="en-GB" smtClean="0"/>
              <a:t>3</a:t>
            </a:fld>
            <a:endParaRPr lang="en-GB"/>
          </a:p>
        </p:txBody>
      </p:sp>
    </p:spTree>
    <p:extLst>
      <p:ext uri="{BB962C8B-B14F-4D97-AF65-F5344CB8AC3E}">
        <p14:creationId xmlns:p14="http://schemas.microsoft.com/office/powerpoint/2010/main" val="23306790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3943256-452E-44BB-B5D8-7A0C83204E34}" type="slidenum">
              <a:rPr lang="en-GB" smtClean="0"/>
              <a:t>5</a:t>
            </a:fld>
            <a:endParaRPr lang="en-GB"/>
          </a:p>
        </p:txBody>
      </p:sp>
    </p:spTree>
    <p:extLst>
      <p:ext uri="{BB962C8B-B14F-4D97-AF65-F5344CB8AC3E}">
        <p14:creationId xmlns:p14="http://schemas.microsoft.com/office/powerpoint/2010/main" val="42377142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a:p>
            <a:r>
              <a:rPr lang="en-GB" dirty="0"/>
              <a:t>In 2019, black and ethnic minority staff made up 19.7% of the NHS trust workforce in England but only 8.4% of them were members of trust boards, an increase from 7.4% in 2018 and 7.0% in 2017.</a:t>
            </a:r>
          </a:p>
          <a:p>
            <a:endParaRPr lang="en-GB" dirty="0"/>
          </a:p>
          <a:p>
            <a:endParaRPr lang="en-GB" dirty="0"/>
          </a:p>
          <a:p>
            <a:r>
              <a:rPr lang="en-GB" dirty="0"/>
              <a:t>Maternal health—or lack of it—is one of the starkest examples of racial health inequalities in the United Kingdom and in the United States. Work in the UK by University of Oxford researchers found that between 2014 and 2016 the rate of maternal death in pregnancy was 8 in 100 000 white women, compared with 15 in 100 000 Asian women and 40 in 100 000 black women</a:t>
            </a:r>
          </a:p>
        </p:txBody>
      </p:sp>
      <p:sp>
        <p:nvSpPr>
          <p:cNvPr id="4" name="Slide Number Placeholder 3"/>
          <p:cNvSpPr>
            <a:spLocks noGrp="1"/>
          </p:cNvSpPr>
          <p:nvPr>
            <p:ph type="sldNum" sz="quarter" idx="5"/>
          </p:nvPr>
        </p:nvSpPr>
        <p:spPr/>
        <p:txBody>
          <a:bodyPr/>
          <a:lstStyle/>
          <a:p>
            <a:fld id="{D3943256-452E-44BB-B5D8-7A0C83204E34}" type="slidenum">
              <a:rPr lang="en-GB" smtClean="0"/>
              <a:t>7</a:t>
            </a:fld>
            <a:endParaRPr lang="en-GB"/>
          </a:p>
        </p:txBody>
      </p:sp>
    </p:spTree>
    <p:extLst>
      <p:ext uri="{BB962C8B-B14F-4D97-AF65-F5344CB8AC3E}">
        <p14:creationId xmlns:p14="http://schemas.microsoft.com/office/powerpoint/2010/main" val="19134822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February edition of the BMJ was dedicated to research and detailing racial inequity within healthcare and training. Highlighting endemic issues right across the board from undergraduate education to senior staff appointments and career progression. The evidence and findings overwhelmingly points towards systemic advantage/disadvantage attributable to race. </a:t>
            </a:r>
          </a:p>
          <a:p>
            <a:endParaRPr lang="en-GB" dirty="0"/>
          </a:p>
          <a:p>
            <a:r>
              <a:rPr lang="en-GB" dirty="0"/>
              <a:t>The articles selected are referenced in the next slide below. </a:t>
            </a:r>
          </a:p>
          <a:p>
            <a:endParaRPr lang="en-GB" dirty="0"/>
          </a:p>
          <a:p>
            <a:r>
              <a:rPr lang="en-GB" dirty="0"/>
              <a:t>I have given a </a:t>
            </a:r>
            <a:r>
              <a:rPr lang="en-GB" b="1" dirty="0"/>
              <a:t>brief synopsis of what makes quite depressing reading: </a:t>
            </a:r>
          </a:p>
          <a:p>
            <a:endParaRPr lang="en-GB" dirty="0"/>
          </a:p>
          <a:p>
            <a:r>
              <a:rPr lang="en-GB" dirty="0"/>
              <a:t>Specialty career recruitment – disparities in speciality training, 25 years after the issue was initially raised </a:t>
            </a:r>
          </a:p>
          <a:p>
            <a:r>
              <a:rPr lang="en-GB" dirty="0"/>
              <a:t>Undergraduate Training – poor recording and escalation of racial harassment complaints</a:t>
            </a:r>
          </a:p>
          <a:p>
            <a:r>
              <a:rPr lang="en-GB" dirty="0"/>
              <a:t>Health – impact on victims of discrimination  - poorer health outcomes /internalisation </a:t>
            </a:r>
          </a:p>
          <a:p>
            <a:r>
              <a:rPr lang="en-GB" dirty="0"/>
              <a:t>Economic burden– the economic argument for addressing perpetual inequality </a:t>
            </a:r>
          </a:p>
          <a:p>
            <a:r>
              <a:rPr lang="en-GB" dirty="0"/>
              <a:t>Impact on service provision and patient care fivefold higher maternal mortality amongst black women compared to white women</a:t>
            </a:r>
          </a:p>
          <a:p>
            <a:r>
              <a:rPr lang="en-GB" dirty="0"/>
              <a:t>Performance – disproportionate employer referral to GMC x2 higher for BAME (in contrast referral rates from patient population were equal). Disproportionate rates of sanction &amp; removal from GMC register amongst BAME. </a:t>
            </a:r>
          </a:p>
          <a:p>
            <a:r>
              <a:rPr lang="en-GB" dirty="0"/>
              <a:t>Research – lack of BME patient populations. Impact of lack of study data on future digital technology likely to worsen health outcomes and exacerbate inequality</a:t>
            </a:r>
          </a:p>
          <a:p>
            <a:r>
              <a:rPr lang="en-GB" dirty="0"/>
              <a:t>Stigma – The stigma and challenge experienced by researchers during and after publishing peer reviewed research. </a:t>
            </a:r>
          </a:p>
          <a:p>
            <a:endParaRPr lang="en-GB" dirty="0"/>
          </a:p>
          <a:p>
            <a:endParaRPr lang="en-GB" dirty="0"/>
          </a:p>
          <a:p>
            <a:r>
              <a:rPr lang="en-GB" b="1" dirty="0"/>
              <a:t>What is needed ?</a:t>
            </a:r>
          </a:p>
          <a:p>
            <a:endParaRPr lang="en-GB" b="1" dirty="0"/>
          </a:p>
          <a:p>
            <a:r>
              <a:rPr lang="en-GB" dirty="0"/>
              <a:t>Leadership and vision – change culture where necessary. Taking individual responsibility </a:t>
            </a:r>
          </a:p>
          <a:p>
            <a:r>
              <a:rPr lang="en-GB" dirty="0"/>
              <a:t>Mentoring and support within the training environment</a:t>
            </a:r>
          </a:p>
          <a:p>
            <a:r>
              <a:rPr lang="en-GB" dirty="0"/>
              <a:t>Attitudes, behaviours and policy  - professional bodies to widen scope of current diversity awareness training </a:t>
            </a:r>
          </a:p>
          <a:p>
            <a:r>
              <a:rPr lang="en-GB" dirty="0"/>
              <a:t>Support for research – clinical research including BAME population groups and research on implicit bias – little research into effect of implicit bias in the UK </a:t>
            </a:r>
          </a:p>
          <a:p>
            <a:endParaRPr lang="en-GB" dirty="0"/>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D3943256-452E-44BB-B5D8-7A0C83204E34}" type="slidenum">
              <a:rPr lang="en-GB" smtClean="0"/>
              <a:t>8</a:t>
            </a:fld>
            <a:endParaRPr lang="en-GB"/>
          </a:p>
        </p:txBody>
      </p:sp>
    </p:spTree>
    <p:extLst>
      <p:ext uri="{BB962C8B-B14F-4D97-AF65-F5344CB8AC3E}">
        <p14:creationId xmlns:p14="http://schemas.microsoft.com/office/powerpoint/2010/main" val="30370164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GMC Quality Assurance Framework</a:t>
            </a:r>
          </a:p>
          <a:p>
            <a:endParaRPr lang="en-GB" dirty="0"/>
          </a:p>
          <a:p>
            <a:r>
              <a:rPr lang="en-GB" dirty="0"/>
              <a:t>Details responsibilities for people designing and involved local programmes of education</a:t>
            </a:r>
          </a:p>
          <a:p>
            <a:r>
              <a:rPr lang="en-GB" dirty="0"/>
              <a:t>Expectations of organisations to meet standards and duties under the Equality Act 2010 </a:t>
            </a:r>
          </a:p>
          <a:p>
            <a:endParaRPr lang="en-GB" dirty="0"/>
          </a:p>
          <a:p>
            <a:r>
              <a:rPr lang="en-GB" dirty="0"/>
              <a:t>Gmc-uk.org, (2020). Quality assurance framework - GMC [ONLINE] Available at: https://www.gmc-uk.org/education/how-we-quality-assure/quality-assurance-framework [Accessed 18/11/2020].</a:t>
            </a:r>
          </a:p>
          <a:p>
            <a:endParaRPr lang="en-GB" dirty="0"/>
          </a:p>
          <a:p>
            <a:endParaRPr lang="en-GB" dirty="0"/>
          </a:p>
          <a:p>
            <a:r>
              <a:rPr lang="en-GB" dirty="0"/>
              <a:t>“there are different levels we can effect change from individual trainers thinking about bias to policy decision about the allocation of posts” GMC Head of Approvals and project sponsor for tackling differential attainment, Jane Canon</a:t>
            </a:r>
          </a:p>
          <a:p>
            <a:endParaRPr lang="en-GB" dirty="0"/>
          </a:p>
          <a:p>
            <a:r>
              <a:rPr lang="en-GB" dirty="0"/>
              <a:t>The GMC has produced guidance on evaluating interventions and has embedded work on differential attainment into it’s quality assurance framework</a:t>
            </a:r>
          </a:p>
          <a:p>
            <a:r>
              <a:rPr lang="en-GB" dirty="0"/>
              <a:t>Giving responsibility to local deaneries based on data collection and expectation of action plans and evaluation of actions </a:t>
            </a:r>
          </a:p>
          <a:p>
            <a:endParaRPr lang="en-GB" dirty="0"/>
          </a:p>
          <a:p>
            <a:endParaRPr lang="en-GB" dirty="0"/>
          </a:p>
          <a:p>
            <a:r>
              <a:rPr lang="en-GB" dirty="0"/>
              <a:t>Gmc-uk.org, (2020). V&amp;M workshop on differential attainment [ONLINE] Available at: https://www.gmc-uk.org/-/media/documents/03---supporting-local-quality-management-of-gmc-standards-for-fair-training-pathways---slid-73641161.pdf [Accessed 18/11/2020].</a:t>
            </a:r>
          </a:p>
          <a:p>
            <a:endParaRPr lang="en-GB" dirty="0"/>
          </a:p>
          <a:p>
            <a:endParaRPr lang="en-GB" dirty="0"/>
          </a:p>
          <a:p>
            <a:endParaRPr lang="en-GB" dirty="0"/>
          </a:p>
          <a:p>
            <a:r>
              <a:rPr lang="en-GB" b="1" dirty="0"/>
              <a:t>RCGP statement: Equality and Diversity </a:t>
            </a:r>
          </a:p>
          <a:p>
            <a:endParaRPr lang="en-GB" dirty="0"/>
          </a:p>
          <a:p>
            <a:r>
              <a:rPr lang="en-GB" dirty="0"/>
              <a:t>Recognition of diversity as a strength within our profession and practice populations</a:t>
            </a:r>
          </a:p>
          <a:p>
            <a:r>
              <a:rPr lang="en-GB" dirty="0"/>
              <a:t>Recognition of need to address systemic inequalities – accompanied by action </a:t>
            </a:r>
          </a:p>
          <a:p>
            <a:r>
              <a:rPr lang="en-GB" dirty="0"/>
              <a:t>Responsibility to identify discrimination within structures and challenge and address it</a:t>
            </a:r>
          </a:p>
          <a:p>
            <a:r>
              <a:rPr lang="en-GB" dirty="0"/>
              <a:t>Speaking up should not penalised and supported </a:t>
            </a:r>
          </a:p>
          <a:p>
            <a:r>
              <a:rPr lang="en-GB" dirty="0"/>
              <a:t>Concept of macrolevel and microlevel of racism</a:t>
            </a:r>
          </a:p>
          <a:p>
            <a:r>
              <a:rPr lang="en-GB" dirty="0"/>
              <a:t>Impact of institutional racism – internalisation and poorer health outcomes amongst workforce</a:t>
            </a:r>
          </a:p>
          <a:p>
            <a:r>
              <a:rPr lang="en-GB" dirty="0"/>
              <a:t>Recommendations: “bystander training” – bringing about behavioural change amongst peers and encouraging to challenge behaviours and cultures </a:t>
            </a:r>
          </a:p>
          <a:p>
            <a:r>
              <a:rPr lang="en-GB" dirty="0"/>
              <a:t>Goal of striving for a level playing field</a:t>
            </a:r>
          </a:p>
          <a:p>
            <a:endParaRPr lang="en-GB" dirty="0"/>
          </a:p>
          <a:p>
            <a:r>
              <a:rPr lang="en-GB" dirty="0"/>
              <a:t>Rcgp.org.uk, (2020). Equality and Diversity [ONLINE] Available at: https://www.rcgp.org.uk/about-us/equality-and-diversity.aspx [Accessed 18/11/2020].</a:t>
            </a:r>
          </a:p>
          <a:p>
            <a:endParaRPr lang="en-GB" dirty="0"/>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D3943256-452E-44BB-B5D8-7A0C83204E34}" type="slidenum">
              <a:rPr lang="en-GB" smtClean="0"/>
              <a:t>9</a:t>
            </a:fld>
            <a:endParaRPr lang="en-GB"/>
          </a:p>
        </p:txBody>
      </p:sp>
    </p:spTree>
    <p:extLst>
      <p:ext uri="{BB962C8B-B14F-4D97-AF65-F5344CB8AC3E}">
        <p14:creationId xmlns:p14="http://schemas.microsoft.com/office/powerpoint/2010/main" val="25889861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3943256-452E-44BB-B5D8-7A0C83204E34}" type="slidenum">
              <a:rPr lang="en-GB" smtClean="0"/>
              <a:t>10</a:t>
            </a:fld>
            <a:endParaRPr lang="en-GB"/>
          </a:p>
        </p:txBody>
      </p:sp>
    </p:spTree>
    <p:extLst>
      <p:ext uri="{BB962C8B-B14F-4D97-AF65-F5344CB8AC3E}">
        <p14:creationId xmlns:p14="http://schemas.microsoft.com/office/powerpoint/2010/main" val="30540307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we focus on our GP training environments these issues may affect us specifically in  4 ways: </a:t>
            </a:r>
          </a:p>
          <a:p>
            <a:endParaRPr lang="en-GB" dirty="0"/>
          </a:p>
          <a:p>
            <a:r>
              <a:rPr lang="en-GB" dirty="0"/>
              <a:t>In terms of our trainees, the potential detrimental impact on health and professional development and attainment</a:t>
            </a:r>
          </a:p>
          <a:p>
            <a:endParaRPr lang="en-GB" dirty="0"/>
          </a:p>
          <a:p>
            <a:r>
              <a:rPr lang="en-GB" dirty="0"/>
              <a:t>In terms of our roles as assessors, benchmarking our assessment of WBPA capabilities featuring diversity and our role as educators in encouraging discussion and exploration of themes positively changing organisational culture</a:t>
            </a:r>
          </a:p>
          <a:p>
            <a:endParaRPr lang="en-GB" dirty="0"/>
          </a:p>
          <a:p>
            <a:r>
              <a:rPr lang="en-GB" dirty="0"/>
              <a:t>Also to consider our role and leadership within our teams and organisations</a:t>
            </a:r>
          </a:p>
        </p:txBody>
      </p:sp>
      <p:sp>
        <p:nvSpPr>
          <p:cNvPr id="4" name="Slide Number Placeholder 3"/>
          <p:cNvSpPr>
            <a:spLocks noGrp="1"/>
          </p:cNvSpPr>
          <p:nvPr>
            <p:ph type="sldNum" sz="quarter" idx="5"/>
          </p:nvPr>
        </p:nvSpPr>
        <p:spPr/>
        <p:txBody>
          <a:bodyPr/>
          <a:lstStyle/>
          <a:p>
            <a:fld id="{D3943256-452E-44BB-B5D8-7A0C83204E34}" type="slidenum">
              <a:rPr lang="en-GB" smtClean="0"/>
              <a:t>11</a:t>
            </a:fld>
            <a:endParaRPr lang="en-GB"/>
          </a:p>
        </p:txBody>
      </p:sp>
    </p:spTree>
    <p:extLst>
      <p:ext uri="{BB962C8B-B14F-4D97-AF65-F5344CB8AC3E}">
        <p14:creationId xmlns:p14="http://schemas.microsoft.com/office/powerpoint/2010/main" val="17753861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Terminology: </a:t>
            </a:r>
          </a:p>
          <a:p>
            <a:r>
              <a:rPr lang="en-GB" dirty="0"/>
              <a:t> </a:t>
            </a:r>
          </a:p>
          <a:p>
            <a:r>
              <a:rPr lang="en-GB" dirty="0"/>
              <a:t>Direct discrimination - treated less favourably because of a protected characteristic</a:t>
            </a:r>
          </a:p>
          <a:p>
            <a:endParaRPr lang="en-GB" dirty="0"/>
          </a:p>
          <a:p>
            <a:r>
              <a:rPr lang="en-GB" dirty="0"/>
              <a:t>Harassment	This is when you experience behaviour that makes you feel intimidated, humiliated, or degraded, or that creates a hostile environment.</a:t>
            </a:r>
          </a:p>
          <a:p>
            <a:endParaRPr lang="en-GB" dirty="0"/>
          </a:p>
          <a:p>
            <a:r>
              <a:rPr lang="en-GB" dirty="0"/>
              <a:t>Victimisation	This is when you are treated unfairly as a result of making a complaint about discrimination or giving evidence when someone else makes a complaint.</a:t>
            </a:r>
          </a:p>
          <a:p>
            <a:endParaRPr lang="en-GB" dirty="0"/>
          </a:p>
          <a:p>
            <a:r>
              <a:rPr lang="en-GB" dirty="0"/>
              <a:t>Unconscious bias - are social stereotypes about certain groups of people that individuals form outside their own conscious awareness. Everyone holds unconscious beliefs about various social and identity groups, and these biases stem from one’s tendency to organize social worlds by categorizing. It can influence decisions in recruitment, promotion and performance management. It could be discriminatory when the unconscious bias relates to a protected characteristic.</a:t>
            </a:r>
          </a:p>
          <a:p>
            <a:endParaRPr lang="en-GB" dirty="0"/>
          </a:p>
          <a:p>
            <a:r>
              <a:rPr lang="en-GB" dirty="0"/>
              <a:t>Equality &amp; Diversity -promotes equality of opportunity for all, giving every individual the chance to achieve their potential, free from prejudice and discrimination. </a:t>
            </a:r>
          </a:p>
          <a:p>
            <a:endParaRPr lang="en-GB" dirty="0"/>
          </a:p>
          <a:p>
            <a:r>
              <a:rPr lang="en-GB" dirty="0"/>
              <a:t>Systemic inequality - A system in which public policies, institutional practices, cultural representations, and other norms work in various, often reinforcing ways to perpetuate racial group inequity</a:t>
            </a:r>
          </a:p>
          <a:p>
            <a:endParaRPr lang="en-GB" dirty="0"/>
          </a:p>
          <a:p>
            <a:r>
              <a:rPr lang="en-GB" dirty="0"/>
              <a:t>Institutional racism - refers to the policies and practices within and across institutions that, intentionally or not, produce outcomes that chronically favour, or put a racial group at a disadvantage.</a:t>
            </a:r>
          </a:p>
          <a:p>
            <a:endParaRPr lang="en-GB" dirty="0"/>
          </a:p>
          <a:p>
            <a:r>
              <a:rPr lang="en-GB" dirty="0"/>
              <a:t>Microaggressions - Microaggressions are common, everyday slights and comments that relate to various intersections of one’s identity such as gender, sex, race, ethnicity, and age, among other aspects. They are thought to spring from unconsciously held prejudices and beliefs which may be demonstrated consciously or unconsciously through daily verbal interactions. Although these communications typically appear harmless to observers, they are considered a form of covert racism or everyday discrimination.</a:t>
            </a:r>
          </a:p>
          <a:p>
            <a:endParaRPr lang="en-GB" dirty="0"/>
          </a:p>
        </p:txBody>
      </p:sp>
      <p:sp>
        <p:nvSpPr>
          <p:cNvPr id="4" name="Slide Number Placeholder 3"/>
          <p:cNvSpPr>
            <a:spLocks noGrp="1"/>
          </p:cNvSpPr>
          <p:nvPr>
            <p:ph type="sldNum" sz="quarter" idx="5"/>
          </p:nvPr>
        </p:nvSpPr>
        <p:spPr/>
        <p:txBody>
          <a:bodyPr/>
          <a:lstStyle/>
          <a:p>
            <a:fld id="{D3943256-452E-44BB-B5D8-7A0C83204E34}" type="slidenum">
              <a:rPr lang="en-GB" smtClean="0"/>
              <a:t>12</a:t>
            </a:fld>
            <a:endParaRPr lang="en-GB"/>
          </a:p>
        </p:txBody>
      </p:sp>
    </p:spTree>
    <p:extLst>
      <p:ext uri="{BB962C8B-B14F-4D97-AF65-F5344CB8AC3E}">
        <p14:creationId xmlns:p14="http://schemas.microsoft.com/office/powerpoint/2010/main" val="6124465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recognise there is an element of subjectivity, opinion and application to the concepts discussed so far so we will use some cases shortly to explore these areas  further in groups. </a:t>
            </a:r>
          </a:p>
          <a:p>
            <a:endParaRPr lang="en-GB" dirty="0"/>
          </a:p>
          <a:p>
            <a:r>
              <a:rPr lang="en-GB" dirty="0"/>
              <a:t>We will divide the group into 6 breakout rooms and each breakout room will be given one case and then we will </a:t>
            </a:r>
            <a:r>
              <a:rPr lang="en-GB" dirty="0" err="1"/>
              <a:t>rejoin</a:t>
            </a:r>
            <a:r>
              <a:rPr lang="en-GB" dirty="0"/>
              <a:t> the main room after 15 minutes to feedback </a:t>
            </a:r>
          </a:p>
          <a:p>
            <a:endParaRPr lang="en-GB" dirty="0"/>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D3943256-452E-44BB-B5D8-7A0C83204E34}" type="slidenum">
              <a:rPr lang="en-GB" smtClean="0"/>
              <a:t>13</a:t>
            </a:fld>
            <a:endParaRPr lang="en-GB"/>
          </a:p>
        </p:txBody>
      </p:sp>
    </p:spTree>
    <p:extLst>
      <p:ext uri="{BB962C8B-B14F-4D97-AF65-F5344CB8AC3E}">
        <p14:creationId xmlns:p14="http://schemas.microsoft.com/office/powerpoint/2010/main" val="4609828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3943256-452E-44BB-B5D8-7A0C83204E34}" type="slidenum">
              <a:rPr lang="en-GB" smtClean="0"/>
              <a:t>15</a:t>
            </a:fld>
            <a:endParaRPr lang="en-GB"/>
          </a:p>
        </p:txBody>
      </p:sp>
    </p:spTree>
    <p:extLst>
      <p:ext uri="{BB962C8B-B14F-4D97-AF65-F5344CB8AC3E}">
        <p14:creationId xmlns:p14="http://schemas.microsoft.com/office/powerpoint/2010/main" val="33867541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11/19/2020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11/19/2020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11/19/2020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11/19/2020</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11/19/2020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30853-243B-46D0-B123-9AC08A85EA3A}"/>
              </a:ext>
            </a:extLst>
          </p:cNvPr>
          <p:cNvSpPr>
            <a:spLocks noGrp="1"/>
          </p:cNvSpPr>
          <p:nvPr>
            <p:ph type="ctrTitle"/>
          </p:nvPr>
        </p:nvSpPr>
        <p:spPr>
          <a:xfrm>
            <a:off x="6094855" y="1261331"/>
            <a:ext cx="3497565" cy="3002662"/>
          </a:xfrm>
        </p:spPr>
        <p:txBody>
          <a:bodyPr>
            <a:normAutofit/>
          </a:bodyPr>
          <a:lstStyle/>
          <a:p>
            <a:pPr algn="l">
              <a:lnSpc>
                <a:spcPct val="90000"/>
              </a:lnSpc>
            </a:pPr>
            <a:r>
              <a:rPr lang="en-GB" sz="3400"/>
              <a:t>Recognising inequality and the need for transformative change within GP training</a:t>
            </a:r>
          </a:p>
        </p:txBody>
      </p:sp>
      <p:sp>
        <p:nvSpPr>
          <p:cNvPr id="3" name="Subtitle 2">
            <a:extLst>
              <a:ext uri="{FF2B5EF4-FFF2-40B4-BE49-F238E27FC236}">
                <a16:creationId xmlns:a16="http://schemas.microsoft.com/office/drawing/2014/main" id="{3E612C50-C8C6-48AD-AD55-559BC72F9315}"/>
              </a:ext>
            </a:extLst>
          </p:cNvPr>
          <p:cNvSpPr>
            <a:spLocks noGrp="1"/>
          </p:cNvSpPr>
          <p:nvPr>
            <p:ph type="subTitle" idx="1"/>
          </p:nvPr>
        </p:nvSpPr>
        <p:spPr>
          <a:xfrm>
            <a:off x="6094375" y="4263992"/>
            <a:ext cx="3179628" cy="1325857"/>
          </a:xfrm>
        </p:spPr>
        <p:txBody>
          <a:bodyPr>
            <a:normAutofit/>
          </a:bodyPr>
          <a:lstStyle/>
          <a:p>
            <a:pPr algn="l">
              <a:lnSpc>
                <a:spcPct val="90000"/>
              </a:lnSpc>
            </a:pPr>
            <a:r>
              <a:rPr lang="en-GB" sz="1400"/>
              <a:t>GP Trainers Development Conference</a:t>
            </a:r>
          </a:p>
          <a:p>
            <a:pPr algn="l">
              <a:lnSpc>
                <a:spcPct val="90000"/>
              </a:lnSpc>
            </a:pPr>
            <a:r>
              <a:rPr lang="en-GB" sz="1400"/>
              <a:t>November 2020</a:t>
            </a:r>
          </a:p>
          <a:p>
            <a:pPr algn="l">
              <a:lnSpc>
                <a:spcPct val="90000"/>
              </a:lnSpc>
            </a:pPr>
            <a:r>
              <a:rPr lang="en-GB" sz="1400"/>
              <a:t>Facilitators: Dr Lucy Clark &amp; Dr Shahzad Jamil </a:t>
            </a:r>
          </a:p>
        </p:txBody>
      </p:sp>
      <p:sp>
        <p:nvSpPr>
          <p:cNvPr id="44" name="Isosceles Triangle 9">
            <a:extLst>
              <a:ext uri="{FF2B5EF4-FFF2-40B4-BE49-F238E27FC236}">
                <a16:creationId xmlns:a16="http://schemas.microsoft.com/office/drawing/2014/main" id="{F6E918B1-FA59-42EF-8A8E-B0F3D1E540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74" y="1270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5" name="Picture 4" descr="Text&#10;&#10;Description automatically generated">
            <a:extLst>
              <a:ext uri="{FF2B5EF4-FFF2-40B4-BE49-F238E27FC236}">
                <a16:creationId xmlns:a16="http://schemas.microsoft.com/office/drawing/2014/main" id="{CB6BC369-82CB-417D-96BA-4F8DAE03F51F}"/>
              </a:ext>
            </a:extLst>
          </p:cNvPr>
          <p:cNvPicPr>
            <a:picLocks noChangeAspect="1"/>
          </p:cNvPicPr>
          <p:nvPr/>
        </p:nvPicPr>
        <p:blipFill rotWithShape="1">
          <a:blip r:embed="rId3"/>
          <a:srcRect t="17255" b="15667"/>
          <a:stretch/>
        </p:blipFill>
        <p:spPr>
          <a:xfrm>
            <a:off x="888603" y="1789830"/>
            <a:ext cx="4887354" cy="3278339"/>
          </a:xfrm>
          <a:prstGeom prst="rect">
            <a:avLst/>
          </a:prstGeom>
        </p:spPr>
      </p:pic>
    </p:spTree>
    <p:extLst>
      <p:ext uri="{BB962C8B-B14F-4D97-AF65-F5344CB8AC3E}">
        <p14:creationId xmlns:p14="http://schemas.microsoft.com/office/powerpoint/2010/main" val="28211935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7">
            <a:extLst>
              <a:ext uri="{FF2B5EF4-FFF2-40B4-BE49-F238E27FC236}">
                <a16:creationId xmlns:a16="http://schemas.microsoft.com/office/drawing/2014/main" id="{C52ED567-06B3-4107-9773-BBB6BD7867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9DE95E7-4B6E-4C3E-B9F5-030CA7292FBD}"/>
              </a:ext>
            </a:extLst>
          </p:cNvPr>
          <p:cNvSpPr>
            <a:spLocks noGrp="1"/>
          </p:cNvSpPr>
          <p:nvPr>
            <p:ph idx="1"/>
          </p:nvPr>
        </p:nvSpPr>
        <p:spPr>
          <a:xfrm>
            <a:off x="677334" y="1253067"/>
            <a:ext cx="6155266" cy="4351866"/>
          </a:xfrm>
        </p:spPr>
        <p:txBody>
          <a:bodyPr anchor="ctr">
            <a:normAutofit/>
          </a:bodyPr>
          <a:lstStyle/>
          <a:p>
            <a:pPr>
              <a:buFont typeface="+mj-lt"/>
              <a:buAutoNum type="arabicPeriod"/>
            </a:pPr>
            <a:endParaRPr lang="en-GB" dirty="0"/>
          </a:p>
          <a:p>
            <a:pPr>
              <a:buFont typeface="+mj-lt"/>
              <a:buAutoNum type="arabicPeriod"/>
            </a:pPr>
            <a:endParaRPr lang="en-GB" dirty="0"/>
          </a:p>
          <a:p>
            <a:pPr>
              <a:buFont typeface="+mj-lt"/>
              <a:buAutoNum type="arabicPeriod"/>
            </a:pPr>
            <a:r>
              <a:rPr lang="en-GB" b="1" dirty="0"/>
              <a:t>Diversity in 2010 </a:t>
            </a:r>
            <a:r>
              <a:rPr lang="en-GB" dirty="0"/>
              <a:t>and </a:t>
            </a:r>
            <a:r>
              <a:rPr lang="en-GB" b="1" dirty="0"/>
              <a:t>Inequality in 2020 - </a:t>
            </a:r>
            <a:r>
              <a:rPr lang="en-GB" dirty="0"/>
              <a:t>a paradigm shift</a:t>
            </a:r>
          </a:p>
          <a:p>
            <a:pPr>
              <a:buFont typeface="+mj-lt"/>
              <a:buAutoNum type="arabicPeriod"/>
            </a:pPr>
            <a:r>
              <a:rPr lang="en-GB" dirty="0"/>
              <a:t>Our personal capabilities as trainers and assessors within the context of </a:t>
            </a:r>
            <a:r>
              <a:rPr lang="en-GB" b="1" dirty="0"/>
              <a:t>WPBA</a:t>
            </a:r>
          </a:p>
          <a:p>
            <a:pPr>
              <a:buFont typeface="+mj-lt"/>
              <a:buAutoNum type="arabicPeriod"/>
            </a:pPr>
            <a:r>
              <a:rPr lang="en-GB" dirty="0"/>
              <a:t>Our responsibilities as clinical leaders within the context of </a:t>
            </a:r>
            <a:r>
              <a:rPr lang="en-GB" b="1" dirty="0"/>
              <a:t>practice culture </a:t>
            </a:r>
          </a:p>
          <a:p>
            <a:pPr>
              <a:buFont typeface="+mj-lt"/>
              <a:buAutoNum type="arabicPeriod"/>
            </a:pPr>
            <a:r>
              <a:rPr lang="en-GB" dirty="0"/>
              <a:t>Explore areas of </a:t>
            </a:r>
            <a:r>
              <a:rPr lang="en-GB" b="1" dirty="0"/>
              <a:t>challenge, interpretation and application </a:t>
            </a:r>
            <a:r>
              <a:rPr lang="en-GB" dirty="0"/>
              <a:t>within routine practice</a:t>
            </a:r>
          </a:p>
          <a:p>
            <a:endParaRPr lang="en-GB" dirty="0"/>
          </a:p>
        </p:txBody>
      </p:sp>
      <p:sp>
        <p:nvSpPr>
          <p:cNvPr id="39" name="Rectangle 9">
            <a:extLst>
              <a:ext uri="{FF2B5EF4-FFF2-40B4-BE49-F238E27FC236}">
                <a16:creationId xmlns:a16="http://schemas.microsoft.com/office/drawing/2014/main" id="{AF551D8B-3775-4477-88B7-7B7C350D3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6" y="0"/>
            <a:ext cx="4657344"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40" name="Straight Connector 11">
            <a:extLst>
              <a:ext uri="{FF2B5EF4-FFF2-40B4-BE49-F238E27FC236}">
                <a16:creationId xmlns:a16="http://schemas.microsoft.com/office/drawing/2014/main" id="{1A901C3D-CFAE-460D-BD0E-7D22164D7D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590212" y="0"/>
            <a:ext cx="1059921" cy="6858000"/>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41" name="Straight Connector 13">
            <a:extLst>
              <a:ext uri="{FF2B5EF4-FFF2-40B4-BE49-F238E27FC236}">
                <a16:creationId xmlns:a16="http://schemas.microsoft.com/office/drawing/2014/main" id="{837C0EA9-1437-4437-9D20-2BBDA1AA9F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721600" y="3721395"/>
            <a:ext cx="4345560" cy="3136604"/>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42" name="Rectangle 23">
            <a:extLst>
              <a:ext uri="{FF2B5EF4-FFF2-40B4-BE49-F238E27FC236}">
                <a16:creationId xmlns:a16="http://schemas.microsoft.com/office/drawing/2014/main" id="{BB934D2B-85E2-4375-94EE-B66C16BF7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3" name="Rectangle 25">
            <a:extLst>
              <a:ext uri="{FF2B5EF4-FFF2-40B4-BE49-F238E27FC236}">
                <a16:creationId xmlns:a16="http://schemas.microsoft.com/office/drawing/2014/main" id="{9B445E02-D785-4565-B842-9567BBC09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4" name="Isosceles Triangle 19">
            <a:extLst>
              <a:ext uri="{FF2B5EF4-FFF2-40B4-BE49-F238E27FC236}">
                <a16:creationId xmlns:a16="http://schemas.microsoft.com/office/drawing/2014/main" id="{2C153736-D102-4F57-9DE7-615AFC02B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45" name="Rectangle 27">
            <a:extLst>
              <a:ext uri="{FF2B5EF4-FFF2-40B4-BE49-F238E27FC236}">
                <a16:creationId xmlns:a16="http://schemas.microsoft.com/office/drawing/2014/main" id="{BA407A52-66F4-4CDE-A726-FF79F3EC3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6" name="Rectangle 28">
            <a:extLst>
              <a:ext uri="{FF2B5EF4-FFF2-40B4-BE49-F238E27FC236}">
                <a16:creationId xmlns:a16="http://schemas.microsoft.com/office/drawing/2014/main" id="{D28FFB34-4FC3-46F5-B900-D3B774FD0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7" name="Rectangle 29">
            <a:extLst>
              <a:ext uri="{FF2B5EF4-FFF2-40B4-BE49-F238E27FC236}">
                <a16:creationId xmlns:a16="http://schemas.microsoft.com/office/drawing/2014/main" id="{205F7B13-ACB5-46BE-8070-0431266B18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48" name="Isosceles Triangle 27">
            <a:extLst>
              <a:ext uri="{FF2B5EF4-FFF2-40B4-BE49-F238E27FC236}">
                <a16:creationId xmlns:a16="http://schemas.microsoft.com/office/drawing/2014/main" id="{D52A0D23-45DD-4DF4-ADE6-A81F409BB9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229E3BB0-1DFB-4E30-96E6-4D24CD670516}"/>
              </a:ext>
            </a:extLst>
          </p:cNvPr>
          <p:cNvSpPr>
            <a:spLocks noGrp="1"/>
          </p:cNvSpPr>
          <p:nvPr>
            <p:ph type="title"/>
          </p:nvPr>
        </p:nvSpPr>
        <p:spPr>
          <a:xfrm>
            <a:off x="7829658" y="1253067"/>
            <a:ext cx="3371742" cy="4351866"/>
          </a:xfrm>
        </p:spPr>
        <p:txBody>
          <a:bodyPr anchor="ctr">
            <a:normAutofit/>
          </a:bodyPr>
          <a:lstStyle/>
          <a:p>
            <a:r>
              <a:rPr lang="en-GB">
                <a:solidFill>
                  <a:schemeClr val="bg1"/>
                </a:solidFill>
              </a:rPr>
              <a:t>Introduction </a:t>
            </a:r>
          </a:p>
        </p:txBody>
      </p:sp>
    </p:spTree>
    <p:extLst>
      <p:ext uri="{BB962C8B-B14F-4D97-AF65-F5344CB8AC3E}">
        <p14:creationId xmlns:p14="http://schemas.microsoft.com/office/powerpoint/2010/main" val="2030215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7">
            <a:extLst>
              <a:ext uri="{FF2B5EF4-FFF2-40B4-BE49-F238E27FC236}">
                <a16:creationId xmlns:a16="http://schemas.microsoft.com/office/drawing/2014/main" id="{C52ED567-06B3-4107-9773-BBB6BD7867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7694485-2925-4E32-8DD6-E98932041A38}"/>
              </a:ext>
            </a:extLst>
          </p:cNvPr>
          <p:cNvSpPr>
            <a:spLocks noGrp="1"/>
          </p:cNvSpPr>
          <p:nvPr>
            <p:ph idx="1"/>
          </p:nvPr>
        </p:nvSpPr>
        <p:spPr>
          <a:xfrm>
            <a:off x="677334" y="1253067"/>
            <a:ext cx="6155266" cy="4351866"/>
          </a:xfrm>
        </p:spPr>
        <p:txBody>
          <a:bodyPr anchor="ctr">
            <a:normAutofit/>
          </a:bodyPr>
          <a:lstStyle/>
          <a:p>
            <a:pPr marL="0" marR="0">
              <a:spcBef>
                <a:spcPts val="0"/>
              </a:spcBef>
              <a:spcAft>
                <a:spcPts val="600"/>
              </a:spcAft>
            </a:pPr>
            <a:endParaRPr lang="en-GB">
              <a:effectLst/>
              <a:latin typeface="Calibri" panose="020F0502020204030204" pitchFamily="34" charset="0"/>
            </a:endParaRPr>
          </a:p>
          <a:p>
            <a:pPr marL="342900" rtl="0" fontAlgn="ctr">
              <a:spcBef>
                <a:spcPts val="0"/>
              </a:spcBef>
              <a:spcAft>
                <a:spcPts val="600"/>
              </a:spcAft>
              <a:buFont typeface="+mj-lt"/>
              <a:buAutoNum type="arabicPeriod"/>
            </a:pPr>
            <a:r>
              <a:rPr lang="en-GB" b="0" i="0">
                <a:effectLst/>
                <a:latin typeface="Calibri" panose="020F0502020204030204" pitchFamily="34" charset="0"/>
              </a:rPr>
              <a:t>Equality Act 2010 </a:t>
            </a:r>
          </a:p>
          <a:p>
            <a:pPr marL="342900" rtl="0" fontAlgn="ctr">
              <a:spcBef>
                <a:spcPts val="0"/>
              </a:spcBef>
              <a:spcAft>
                <a:spcPts val="600"/>
              </a:spcAft>
              <a:buFont typeface="+mj-lt"/>
              <a:buAutoNum type="arabicPeriod"/>
            </a:pPr>
            <a:r>
              <a:rPr lang="en-GB" b="0" i="0">
                <a:effectLst/>
                <a:latin typeface="Calibri" panose="020F0502020204030204" pitchFamily="34" charset="0"/>
              </a:rPr>
              <a:t>GMC – Good Medical Practice </a:t>
            </a:r>
          </a:p>
          <a:p>
            <a:pPr marL="342900" rtl="0" fontAlgn="ctr">
              <a:spcBef>
                <a:spcPts val="0"/>
              </a:spcBef>
              <a:spcAft>
                <a:spcPts val="600"/>
              </a:spcAft>
              <a:buFont typeface="+mj-lt"/>
              <a:buAutoNum type="arabicPeriod"/>
            </a:pPr>
            <a:r>
              <a:rPr lang="en-GB">
                <a:latin typeface="Calibri" panose="020F0502020204030204" pitchFamily="34" charset="0"/>
              </a:rPr>
              <a:t>HEYH – link to eLearning module</a:t>
            </a:r>
            <a:endParaRPr lang="en-GB"/>
          </a:p>
        </p:txBody>
      </p:sp>
      <p:sp>
        <p:nvSpPr>
          <p:cNvPr id="39" name="Rectangle 9">
            <a:extLst>
              <a:ext uri="{FF2B5EF4-FFF2-40B4-BE49-F238E27FC236}">
                <a16:creationId xmlns:a16="http://schemas.microsoft.com/office/drawing/2014/main" id="{AF551D8B-3775-4477-88B7-7B7C350D3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6" y="0"/>
            <a:ext cx="4657344"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40" name="Straight Connector 11">
            <a:extLst>
              <a:ext uri="{FF2B5EF4-FFF2-40B4-BE49-F238E27FC236}">
                <a16:creationId xmlns:a16="http://schemas.microsoft.com/office/drawing/2014/main" id="{1A901C3D-CFAE-460D-BD0E-7D22164D7D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590212" y="0"/>
            <a:ext cx="1059921" cy="6858000"/>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41" name="Straight Connector 13">
            <a:extLst>
              <a:ext uri="{FF2B5EF4-FFF2-40B4-BE49-F238E27FC236}">
                <a16:creationId xmlns:a16="http://schemas.microsoft.com/office/drawing/2014/main" id="{837C0EA9-1437-4437-9D20-2BBDA1AA9F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721600" y="3721395"/>
            <a:ext cx="4345560" cy="3136604"/>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42" name="Rectangle 23">
            <a:extLst>
              <a:ext uri="{FF2B5EF4-FFF2-40B4-BE49-F238E27FC236}">
                <a16:creationId xmlns:a16="http://schemas.microsoft.com/office/drawing/2014/main" id="{BB934D2B-85E2-4375-94EE-B66C16BF7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3" name="Rectangle 25">
            <a:extLst>
              <a:ext uri="{FF2B5EF4-FFF2-40B4-BE49-F238E27FC236}">
                <a16:creationId xmlns:a16="http://schemas.microsoft.com/office/drawing/2014/main" id="{9B445E02-D785-4565-B842-9567BBC09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4" name="Isosceles Triangle 19">
            <a:extLst>
              <a:ext uri="{FF2B5EF4-FFF2-40B4-BE49-F238E27FC236}">
                <a16:creationId xmlns:a16="http://schemas.microsoft.com/office/drawing/2014/main" id="{2C153736-D102-4F57-9DE7-615AFC02B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45" name="Rectangle 27">
            <a:extLst>
              <a:ext uri="{FF2B5EF4-FFF2-40B4-BE49-F238E27FC236}">
                <a16:creationId xmlns:a16="http://schemas.microsoft.com/office/drawing/2014/main" id="{BA407A52-66F4-4CDE-A726-FF79F3EC3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6" name="Rectangle 28">
            <a:extLst>
              <a:ext uri="{FF2B5EF4-FFF2-40B4-BE49-F238E27FC236}">
                <a16:creationId xmlns:a16="http://schemas.microsoft.com/office/drawing/2014/main" id="{D28FFB34-4FC3-46F5-B900-D3B774FD0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7" name="Rectangle 29">
            <a:extLst>
              <a:ext uri="{FF2B5EF4-FFF2-40B4-BE49-F238E27FC236}">
                <a16:creationId xmlns:a16="http://schemas.microsoft.com/office/drawing/2014/main" id="{205F7B13-ACB5-46BE-8070-0431266B18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48" name="Isosceles Triangle 27">
            <a:extLst>
              <a:ext uri="{FF2B5EF4-FFF2-40B4-BE49-F238E27FC236}">
                <a16:creationId xmlns:a16="http://schemas.microsoft.com/office/drawing/2014/main" id="{D52A0D23-45DD-4DF4-ADE6-A81F409BB9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6DD34A97-89AF-4900-9370-6D4F17E534F0}"/>
              </a:ext>
            </a:extLst>
          </p:cNvPr>
          <p:cNvSpPr>
            <a:spLocks noGrp="1"/>
          </p:cNvSpPr>
          <p:nvPr>
            <p:ph type="title"/>
          </p:nvPr>
        </p:nvSpPr>
        <p:spPr>
          <a:xfrm>
            <a:off x="7829658" y="1253067"/>
            <a:ext cx="3371742" cy="4351866"/>
          </a:xfrm>
        </p:spPr>
        <p:txBody>
          <a:bodyPr anchor="ctr">
            <a:normAutofit/>
          </a:bodyPr>
          <a:lstStyle/>
          <a:p>
            <a:r>
              <a:rPr lang="en-GB">
                <a:solidFill>
                  <a:schemeClr val="bg1"/>
                </a:solidFill>
              </a:rPr>
              <a:t>Recognising diversity </a:t>
            </a:r>
          </a:p>
        </p:txBody>
      </p:sp>
    </p:spTree>
    <p:extLst>
      <p:ext uri="{BB962C8B-B14F-4D97-AF65-F5344CB8AC3E}">
        <p14:creationId xmlns:p14="http://schemas.microsoft.com/office/powerpoint/2010/main" val="1452932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7DC96-1A7C-4E83-8E73-4D00A4743D77}"/>
              </a:ext>
            </a:extLst>
          </p:cNvPr>
          <p:cNvSpPr>
            <a:spLocks noGrp="1"/>
          </p:cNvSpPr>
          <p:nvPr>
            <p:ph type="title"/>
          </p:nvPr>
        </p:nvSpPr>
        <p:spPr>
          <a:xfrm>
            <a:off x="0" y="55563"/>
            <a:ext cx="11830049" cy="554037"/>
          </a:xfrm>
        </p:spPr>
        <p:txBody>
          <a:bodyPr>
            <a:normAutofit/>
          </a:bodyPr>
          <a:lstStyle/>
          <a:p>
            <a:r>
              <a:rPr lang="en-GB" sz="1200" dirty="0">
                <a:solidFill>
                  <a:schemeClr val="tx1"/>
                </a:solidFill>
              </a:rPr>
              <a:t>Independent.co.uk, (2020). Eleven charts that show extent of racial inequality in the UK | The Independent | The Independent [ONLINE] Available at: https://www.independent.co.uk/news/uk/home-news/racism-uk-inequality-black-lives-matter-wealth-economic-health-a9567461.html [Accessed 19/11/2020].</a:t>
            </a:r>
          </a:p>
        </p:txBody>
      </p:sp>
      <p:pic>
        <p:nvPicPr>
          <p:cNvPr id="5" name="Content Placeholder 4" descr="Chart, line chart&#10;&#10;Description automatically generated">
            <a:extLst>
              <a:ext uri="{FF2B5EF4-FFF2-40B4-BE49-F238E27FC236}">
                <a16:creationId xmlns:a16="http://schemas.microsoft.com/office/drawing/2014/main" id="{AF8CBF69-3E35-4BA0-8FA8-2C87E9F518CC}"/>
              </a:ext>
            </a:extLst>
          </p:cNvPr>
          <p:cNvPicPr>
            <a:picLocks noGrp="1" noChangeAspect="1"/>
          </p:cNvPicPr>
          <p:nvPr>
            <p:ph idx="1"/>
          </p:nvPr>
        </p:nvPicPr>
        <p:blipFill>
          <a:blip r:embed="rId2"/>
          <a:stretch>
            <a:fillRect/>
          </a:stretch>
        </p:blipFill>
        <p:spPr>
          <a:xfrm>
            <a:off x="893823" y="3872706"/>
            <a:ext cx="5667375" cy="2981325"/>
          </a:xfrm>
        </p:spPr>
      </p:pic>
      <p:pic>
        <p:nvPicPr>
          <p:cNvPr id="7" name="Picture 6" descr="Chart, bar chart&#10;&#10;Description automatically generated">
            <a:extLst>
              <a:ext uri="{FF2B5EF4-FFF2-40B4-BE49-F238E27FC236}">
                <a16:creationId xmlns:a16="http://schemas.microsoft.com/office/drawing/2014/main" id="{5241C010-5059-4676-9917-3F3D929438C8}"/>
              </a:ext>
            </a:extLst>
          </p:cNvPr>
          <p:cNvPicPr>
            <a:picLocks noChangeAspect="1"/>
          </p:cNvPicPr>
          <p:nvPr/>
        </p:nvPicPr>
        <p:blipFill>
          <a:blip r:embed="rId3"/>
          <a:stretch>
            <a:fillRect/>
          </a:stretch>
        </p:blipFill>
        <p:spPr>
          <a:xfrm>
            <a:off x="361950" y="824706"/>
            <a:ext cx="5676900" cy="3048000"/>
          </a:xfrm>
          <a:prstGeom prst="rect">
            <a:avLst/>
          </a:prstGeom>
        </p:spPr>
      </p:pic>
      <p:pic>
        <p:nvPicPr>
          <p:cNvPr id="9" name="Picture 8" descr="Chart, line chart&#10;&#10;Description automatically generated">
            <a:extLst>
              <a:ext uri="{FF2B5EF4-FFF2-40B4-BE49-F238E27FC236}">
                <a16:creationId xmlns:a16="http://schemas.microsoft.com/office/drawing/2014/main" id="{F93AC17A-7356-45B7-B133-8EE7980EEEF8}"/>
              </a:ext>
            </a:extLst>
          </p:cNvPr>
          <p:cNvPicPr>
            <a:picLocks noChangeAspect="1"/>
          </p:cNvPicPr>
          <p:nvPr/>
        </p:nvPicPr>
        <p:blipFill>
          <a:blip r:embed="rId4"/>
          <a:stretch>
            <a:fillRect/>
          </a:stretch>
        </p:blipFill>
        <p:spPr>
          <a:xfrm>
            <a:off x="6096000" y="824706"/>
            <a:ext cx="5734050" cy="3028950"/>
          </a:xfrm>
          <a:prstGeom prst="rect">
            <a:avLst/>
          </a:prstGeom>
        </p:spPr>
      </p:pic>
      <p:pic>
        <p:nvPicPr>
          <p:cNvPr id="11" name="Picture 10" descr="Chart, line chart&#10;&#10;Description automatically generated">
            <a:extLst>
              <a:ext uri="{FF2B5EF4-FFF2-40B4-BE49-F238E27FC236}">
                <a16:creationId xmlns:a16="http://schemas.microsoft.com/office/drawing/2014/main" id="{985948D8-8F86-4C68-9C16-8E77BA19B486}"/>
              </a:ext>
            </a:extLst>
          </p:cNvPr>
          <p:cNvPicPr>
            <a:picLocks noChangeAspect="1"/>
          </p:cNvPicPr>
          <p:nvPr/>
        </p:nvPicPr>
        <p:blipFill>
          <a:blip r:embed="rId5"/>
          <a:stretch>
            <a:fillRect/>
          </a:stretch>
        </p:blipFill>
        <p:spPr>
          <a:xfrm>
            <a:off x="6880042" y="4068762"/>
            <a:ext cx="5086350" cy="2733675"/>
          </a:xfrm>
          <a:prstGeom prst="rect">
            <a:avLst/>
          </a:prstGeom>
        </p:spPr>
      </p:pic>
    </p:spTree>
    <p:extLst>
      <p:ext uri="{BB962C8B-B14F-4D97-AF65-F5344CB8AC3E}">
        <p14:creationId xmlns:p14="http://schemas.microsoft.com/office/powerpoint/2010/main" val="1924999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C1549-82C0-483C-851C-25FE04F910D5}"/>
              </a:ext>
            </a:extLst>
          </p:cNvPr>
          <p:cNvSpPr>
            <a:spLocks noGrp="1"/>
          </p:cNvSpPr>
          <p:nvPr>
            <p:ph type="title"/>
          </p:nvPr>
        </p:nvSpPr>
        <p:spPr>
          <a:xfrm>
            <a:off x="149796" y="187569"/>
            <a:ext cx="11842912" cy="726831"/>
          </a:xfrm>
        </p:spPr>
        <p:txBody>
          <a:bodyPr>
            <a:normAutofit/>
          </a:bodyPr>
          <a:lstStyle/>
          <a:p>
            <a:r>
              <a:rPr lang="en-GB" sz="1200" dirty="0">
                <a:solidFill>
                  <a:schemeClr val="tx1"/>
                </a:solidFill>
              </a:rPr>
              <a:t>Itv.com, (2020). PM sets up commission to look at ‘all aspects’ of racial inequality in UK | ITV News [ONLINE] Available at: https://www.itv.com/news/2020-06-14/pm-sets-up-commission-to-look-at-all-aspects-of-racial-inequality-in-uk [Accessed 19/11/2020].</a:t>
            </a:r>
          </a:p>
        </p:txBody>
      </p:sp>
      <p:pic>
        <p:nvPicPr>
          <p:cNvPr id="5" name="Content Placeholder 4" descr="A screenshot of a person in a suit and tie&#10;&#10;Description automatically generated">
            <a:extLst>
              <a:ext uri="{FF2B5EF4-FFF2-40B4-BE49-F238E27FC236}">
                <a16:creationId xmlns:a16="http://schemas.microsoft.com/office/drawing/2014/main" id="{F4F5CE55-7F29-4B23-8714-7C7075365DD6}"/>
              </a:ext>
            </a:extLst>
          </p:cNvPr>
          <p:cNvPicPr>
            <a:picLocks noGrp="1" noChangeAspect="1"/>
          </p:cNvPicPr>
          <p:nvPr>
            <p:ph idx="1"/>
          </p:nvPr>
        </p:nvPicPr>
        <p:blipFill>
          <a:blip r:embed="rId3"/>
          <a:stretch>
            <a:fillRect/>
          </a:stretch>
        </p:blipFill>
        <p:spPr>
          <a:xfrm>
            <a:off x="1352094" y="1149249"/>
            <a:ext cx="7247147" cy="5708751"/>
          </a:xfrm>
        </p:spPr>
      </p:pic>
    </p:spTree>
    <p:extLst>
      <p:ext uri="{BB962C8B-B14F-4D97-AF65-F5344CB8AC3E}">
        <p14:creationId xmlns:p14="http://schemas.microsoft.com/office/powerpoint/2010/main" val="2932258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4815A7B4-532E-48C9-AC24-D78ACF3339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10" name="Freeform 14">
              <a:extLst>
                <a:ext uri="{FF2B5EF4-FFF2-40B4-BE49-F238E27FC236}">
                  <a16:creationId xmlns:a16="http://schemas.microsoft.com/office/drawing/2014/main" id="{D40109F4-CE5C-45F4-856E-F3F69C9FD4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1" name="Straight Connector 10">
              <a:extLst>
                <a:ext uri="{FF2B5EF4-FFF2-40B4-BE49-F238E27FC236}">
                  <a16:creationId xmlns:a16="http://schemas.microsoft.com/office/drawing/2014/main" id="{3CBAA4DE-3D7B-460B-AE98-D9F9990C0B6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7BF1ED3E-4F80-4AF6-A41B-44F53DDE610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C0B2D747-3E31-45C5-9A98-A9710A585F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5">
              <a:extLst>
                <a:ext uri="{FF2B5EF4-FFF2-40B4-BE49-F238E27FC236}">
                  <a16:creationId xmlns:a16="http://schemas.microsoft.com/office/drawing/2014/main" id="{A15FD4BA-3020-462D-8BE8-B3A65B8E49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Isosceles Triangle 14">
              <a:extLst>
                <a:ext uri="{FF2B5EF4-FFF2-40B4-BE49-F238E27FC236}">
                  <a16:creationId xmlns:a16="http://schemas.microsoft.com/office/drawing/2014/main" id="{A304284A-7318-4DD5-898C-2F6B23C778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7">
              <a:extLst>
                <a:ext uri="{FF2B5EF4-FFF2-40B4-BE49-F238E27FC236}">
                  <a16:creationId xmlns:a16="http://schemas.microsoft.com/office/drawing/2014/main" id="{9DF48E66-B635-4509-B115-E0987C014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8">
              <a:extLst>
                <a:ext uri="{FF2B5EF4-FFF2-40B4-BE49-F238E27FC236}">
                  <a16:creationId xmlns:a16="http://schemas.microsoft.com/office/drawing/2014/main" id="{E3B96D94-5F5A-4F4C-810C-917BF4D266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9">
              <a:extLst>
                <a:ext uri="{FF2B5EF4-FFF2-40B4-BE49-F238E27FC236}">
                  <a16:creationId xmlns:a16="http://schemas.microsoft.com/office/drawing/2014/main" id="{7F3782D6-BFF8-4389-9D39-A023ADAA92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ECE162D4-FCAE-441B-B5E9-C91DE62124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B56A3533-FA73-4D45-BB3C-0483B8025C2F}"/>
              </a:ext>
            </a:extLst>
          </p:cNvPr>
          <p:cNvSpPr>
            <a:spLocks noGrp="1"/>
          </p:cNvSpPr>
          <p:nvPr>
            <p:ph type="title"/>
          </p:nvPr>
        </p:nvSpPr>
        <p:spPr>
          <a:xfrm>
            <a:off x="6094855" y="1261331"/>
            <a:ext cx="3497565" cy="3002662"/>
          </a:xfrm>
        </p:spPr>
        <p:txBody>
          <a:bodyPr vert="horz" lIns="91440" tIns="45720" rIns="91440" bIns="45720" rtlCol="0" anchor="b">
            <a:normAutofit/>
          </a:bodyPr>
          <a:lstStyle/>
          <a:p>
            <a:pPr>
              <a:lnSpc>
                <a:spcPct val="90000"/>
              </a:lnSpc>
            </a:pPr>
            <a:r>
              <a:rPr lang="en-US" sz="2400" dirty="0">
                <a:solidFill>
                  <a:schemeClr val="tx1"/>
                </a:solidFill>
              </a:rPr>
              <a:t>BMJ.com, (2020). Racism in medicine | The BMJ [ONLINE] Available at: https://www.bmj.com/racism-in-medicine [Accessed 18/11/2020]</a:t>
            </a:r>
          </a:p>
        </p:txBody>
      </p:sp>
      <p:sp>
        <p:nvSpPr>
          <p:cNvPr id="21" name="Isosceles Triangle 20">
            <a:extLst>
              <a:ext uri="{FF2B5EF4-FFF2-40B4-BE49-F238E27FC236}">
                <a16:creationId xmlns:a16="http://schemas.microsoft.com/office/drawing/2014/main" id="{F6E918B1-FA59-42EF-8A8E-B0F3D1E540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74" y="1270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4" name="Content Placeholder 3">
            <a:extLst>
              <a:ext uri="{FF2B5EF4-FFF2-40B4-BE49-F238E27FC236}">
                <a16:creationId xmlns:a16="http://schemas.microsoft.com/office/drawing/2014/main" id="{7134BA17-9FA8-4346-8AB6-45D559A90C6D}"/>
              </a:ext>
            </a:extLst>
          </p:cNvPr>
          <p:cNvPicPr>
            <a:picLocks noGrp="1" noChangeAspect="1"/>
          </p:cNvPicPr>
          <p:nvPr>
            <p:ph idx="1"/>
          </p:nvPr>
        </p:nvPicPr>
        <p:blipFill>
          <a:blip r:embed="rId2"/>
          <a:stretch>
            <a:fillRect/>
          </a:stretch>
        </p:blipFill>
        <p:spPr>
          <a:xfrm>
            <a:off x="2253493" y="1261330"/>
            <a:ext cx="3522463" cy="4335340"/>
          </a:xfrm>
          <a:prstGeom prst="rect">
            <a:avLst/>
          </a:prstGeom>
        </p:spPr>
      </p:pic>
    </p:spTree>
    <p:extLst>
      <p:ext uri="{BB962C8B-B14F-4D97-AF65-F5344CB8AC3E}">
        <p14:creationId xmlns:p14="http://schemas.microsoft.com/office/powerpoint/2010/main" val="3815795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53376"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133042"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24631"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6597"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5488"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7655"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4821"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Freeform: Shape 25">
            <a:extLst>
              <a:ext uri="{FF2B5EF4-FFF2-40B4-BE49-F238E27FC236}">
                <a16:creationId xmlns:a16="http://schemas.microsoft.com/office/drawing/2014/main" id="{142BFA2A-77A0-4F60-A32A-685681C84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2154" y="-8467"/>
            <a:ext cx="7109846" cy="6866467"/>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FDCE1BF-EC31-4534-ADEB-414BCB4B7B9C}"/>
              </a:ext>
            </a:extLst>
          </p:cNvPr>
          <p:cNvSpPr>
            <a:spLocks noGrp="1"/>
          </p:cNvSpPr>
          <p:nvPr>
            <p:ph type="title"/>
          </p:nvPr>
        </p:nvSpPr>
        <p:spPr>
          <a:xfrm>
            <a:off x="677334" y="609599"/>
            <a:ext cx="3843375" cy="5545667"/>
          </a:xfrm>
        </p:spPr>
        <p:txBody>
          <a:bodyPr anchor="ctr">
            <a:normAutofit/>
          </a:bodyPr>
          <a:lstStyle/>
          <a:p>
            <a:pPr>
              <a:lnSpc>
                <a:spcPct val="90000"/>
              </a:lnSpc>
            </a:pPr>
            <a:r>
              <a:rPr lang="en-GB" sz="5400" b="1" i="1" dirty="0">
                <a:solidFill>
                  <a:schemeClr val="tx1">
                    <a:lumMod val="85000"/>
                    <a:lumOff val="15000"/>
                  </a:schemeClr>
                </a:solidFill>
              </a:rPr>
              <a:t>Racism in medicine </a:t>
            </a:r>
            <a:br>
              <a:rPr lang="en-GB" sz="3300" i="1" dirty="0">
                <a:solidFill>
                  <a:schemeClr val="tx1">
                    <a:lumMod val="85000"/>
                    <a:lumOff val="15000"/>
                  </a:schemeClr>
                </a:solidFill>
              </a:rPr>
            </a:br>
            <a:br>
              <a:rPr lang="en-GB" sz="3300" dirty="0">
                <a:solidFill>
                  <a:schemeClr val="tx1">
                    <a:lumMod val="85000"/>
                    <a:lumOff val="15000"/>
                  </a:schemeClr>
                </a:solidFill>
              </a:rPr>
            </a:br>
            <a:r>
              <a:rPr lang="en-GB" sz="1400" dirty="0">
                <a:solidFill>
                  <a:schemeClr val="tx1">
                    <a:lumMod val="85000"/>
                    <a:lumOff val="15000"/>
                  </a:schemeClr>
                </a:solidFill>
              </a:rPr>
              <a:t>Bmj.com, (2020). Racism in medicine | The BMJ [ONLINE] Available at: https://www.bmj.com/racism-in-medicine [Accessed 18/11/2020]</a:t>
            </a:r>
          </a:p>
        </p:txBody>
      </p:sp>
      <p:sp>
        <p:nvSpPr>
          <p:cNvPr id="3" name="Content Placeholder 2">
            <a:extLst>
              <a:ext uri="{FF2B5EF4-FFF2-40B4-BE49-F238E27FC236}">
                <a16:creationId xmlns:a16="http://schemas.microsoft.com/office/drawing/2014/main" id="{86659983-840D-48FF-973C-1E5A1BA96EAB}"/>
              </a:ext>
            </a:extLst>
          </p:cNvPr>
          <p:cNvSpPr>
            <a:spLocks noGrp="1"/>
          </p:cNvSpPr>
          <p:nvPr>
            <p:ph idx="1"/>
          </p:nvPr>
        </p:nvSpPr>
        <p:spPr>
          <a:xfrm>
            <a:off x="6116084" y="609600"/>
            <a:ext cx="5511296" cy="5545667"/>
          </a:xfrm>
        </p:spPr>
        <p:txBody>
          <a:bodyPr anchor="ctr">
            <a:normAutofit/>
          </a:bodyPr>
          <a:lstStyle/>
          <a:p>
            <a:pPr>
              <a:lnSpc>
                <a:spcPct val="90000"/>
              </a:lnSpc>
            </a:pPr>
            <a:r>
              <a:rPr lang="en-GB" sz="1500">
                <a:solidFill>
                  <a:srgbClr val="FFFFFF"/>
                </a:solidFill>
              </a:rPr>
              <a:t>Differential attainment in medical education and training (BMJ 2020;368:m339)</a:t>
            </a:r>
          </a:p>
          <a:p>
            <a:pPr>
              <a:lnSpc>
                <a:spcPct val="90000"/>
              </a:lnSpc>
            </a:pPr>
            <a:r>
              <a:rPr lang="en-GB" sz="1500">
                <a:solidFill>
                  <a:srgbClr val="FFFFFF"/>
                </a:solidFill>
              </a:rPr>
              <a:t>Ethnic minority staff: trust boards still do not reflect NHS workforce (BMJ 2020;368:m618)</a:t>
            </a:r>
          </a:p>
          <a:p>
            <a:pPr>
              <a:lnSpc>
                <a:spcPct val="90000"/>
              </a:lnSpc>
            </a:pPr>
            <a:r>
              <a:rPr lang="en-GB" sz="1500">
                <a:solidFill>
                  <a:srgbClr val="FFFFFF"/>
                </a:solidFill>
              </a:rPr>
              <a:t>Neglect of older ethnic minority people in UK research and policy (BMJ 2020;368:m212)</a:t>
            </a:r>
          </a:p>
          <a:p>
            <a:pPr>
              <a:lnSpc>
                <a:spcPct val="90000"/>
              </a:lnSpc>
            </a:pPr>
            <a:r>
              <a:rPr lang="en-GB" sz="1500">
                <a:solidFill>
                  <a:srgbClr val="FFFFFF"/>
                </a:solidFill>
              </a:rPr>
              <a:t>Are medical schools turning a blind eye to racism? (BMJ 2020;368:m420)</a:t>
            </a:r>
          </a:p>
          <a:p>
            <a:pPr>
              <a:lnSpc>
                <a:spcPct val="90000"/>
              </a:lnSpc>
            </a:pPr>
            <a:r>
              <a:rPr lang="en-GB" sz="1500">
                <a:solidFill>
                  <a:srgbClr val="FFFFFF"/>
                </a:solidFill>
              </a:rPr>
              <a:t>Specialty training: ethnic minority doctors’ reduced chance of being appointed is “unacceptable” (BMJ 2020;368:m479)</a:t>
            </a:r>
          </a:p>
          <a:p>
            <a:pPr>
              <a:lnSpc>
                <a:spcPct val="90000"/>
              </a:lnSpc>
            </a:pPr>
            <a:r>
              <a:rPr lang="en-GB" sz="1500">
                <a:solidFill>
                  <a:srgbClr val="FFFFFF"/>
                </a:solidFill>
              </a:rPr>
              <a:t>Ethnic disparities in maternal care (BMJ 2020;368:m442)</a:t>
            </a:r>
          </a:p>
          <a:p>
            <a:pPr>
              <a:lnSpc>
                <a:spcPct val="90000"/>
              </a:lnSpc>
            </a:pPr>
            <a:r>
              <a:rPr lang="en-GB" sz="1500">
                <a:solidFill>
                  <a:srgbClr val="FFFFFF"/>
                </a:solidFill>
              </a:rPr>
              <a:t>What lies beneath: getting under the skin of GMC referrals (BMJ 2020;368:m338)</a:t>
            </a:r>
          </a:p>
          <a:p>
            <a:pPr>
              <a:lnSpc>
                <a:spcPct val="90000"/>
              </a:lnSpc>
            </a:pPr>
            <a:r>
              <a:rPr lang="en-GB" sz="1500">
                <a:solidFill>
                  <a:srgbClr val="FFFFFF"/>
                </a:solidFill>
              </a:rPr>
              <a:t>The perils of researching racial discrimination Blogs.bmj.com, (2020). Aneez Esmail and Sam Everington: The perils of researching racial discrimination - The BMJ [ONLINE] Available at: https://blogs.bmj.com/bmj/2020/02/13/aneez-esmail-and-sam-everington-the-perils-of-researching-racial-discrimination/ [Accessed 18/11/2020].</a:t>
            </a:r>
          </a:p>
        </p:txBody>
      </p:sp>
    </p:spTree>
    <p:extLst>
      <p:ext uri="{BB962C8B-B14F-4D97-AF65-F5344CB8AC3E}">
        <p14:creationId xmlns:p14="http://schemas.microsoft.com/office/powerpoint/2010/main" val="1267771040"/>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52ED567-06B3-4107-9773-BBB6BD7867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A4E984C-4B27-4FCE-95A1-190834BF255F}"/>
              </a:ext>
            </a:extLst>
          </p:cNvPr>
          <p:cNvSpPr>
            <a:spLocks noGrp="1"/>
          </p:cNvSpPr>
          <p:nvPr>
            <p:ph idx="1"/>
          </p:nvPr>
        </p:nvSpPr>
        <p:spPr>
          <a:xfrm>
            <a:off x="677334" y="1253067"/>
            <a:ext cx="6155266" cy="4351866"/>
          </a:xfrm>
        </p:spPr>
        <p:txBody>
          <a:bodyPr anchor="ctr">
            <a:normAutofit/>
          </a:bodyPr>
          <a:lstStyle/>
          <a:p>
            <a:pPr marL="0" indent="0">
              <a:buNone/>
            </a:pPr>
            <a:endParaRPr lang="en-GB" dirty="0"/>
          </a:p>
          <a:p>
            <a:pPr>
              <a:buFont typeface="+mj-lt"/>
              <a:buAutoNum type="arabicPeriod"/>
            </a:pPr>
            <a:r>
              <a:rPr lang="en-GB" dirty="0"/>
              <a:t>Differential attainment by ethnicity in medical workforce, career progression and senior appointment </a:t>
            </a:r>
          </a:p>
          <a:p>
            <a:pPr marL="342900" marR="0" lvl="0" indent="-342900" defTabSz="457200" rtl="0" eaLnBrk="1" fontAlgn="auto" latinLnBrk="0" hangingPunct="1">
              <a:spcBef>
                <a:spcPts val="1000"/>
              </a:spcBef>
              <a:spcAft>
                <a:spcPts val="0"/>
              </a:spcAft>
              <a:buClr>
                <a:srgbClr val="5FCBEF"/>
              </a:buClr>
              <a:buSzPct val="80000"/>
              <a:buFont typeface="+mj-lt"/>
              <a:buAutoNum type="arabicPeriod"/>
              <a:tabLst/>
              <a:defRPr/>
            </a:pPr>
            <a:r>
              <a:rPr kumimoji="0" lang="en-GB" b="0" i="0" u="none" strike="noStrike" kern="1200" cap="none" spc="0" normalizeH="0" baseline="0" noProof="0">
                <a:ln>
                  <a:noFill/>
                </a:ln>
                <a:effectLst/>
                <a:uLnTx/>
                <a:uFillTx/>
                <a:latin typeface="Trebuchet MS" panose="020B0603020202020204"/>
                <a:ea typeface="+mn-ea"/>
                <a:cs typeface="+mn-cs"/>
              </a:rPr>
              <a:t>Disproportionality in referrals to GMC and outcomes of those referrals </a:t>
            </a:r>
          </a:p>
          <a:p>
            <a:pPr marL="342900" marR="0" lvl="0" indent="-342900" defTabSz="457200" rtl="0" eaLnBrk="1" fontAlgn="auto" latinLnBrk="0" hangingPunct="1">
              <a:spcBef>
                <a:spcPts val="1000"/>
              </a:spcBef>
              <a:spcAft>
                <a:spcPts val="0"/>
              </a:spcAft>
              <a:buClr>
                <a:srgbClr val="5FCBEF"/>
              </a:buClr>
              <a:buSzPct val="80000"/>
              <a:buFont typeface="+mj-lt"/>
              <a:buAutoNum type="arabicPeriod"/>
              <a:tabLst/>
              <a:defRPr/>
            </a:pPr>
            <a:r>
              <a:rPr lang="en-GB" dirty="0"/>
              <a:t>Differential attainment in postgraduate exams – CSA </a:t>
            </a:r>
            <a:endParaRPr lang="en-GB"/>
          </a:p>
          <a:p>
            <a:pPr>
              <a:buFont typeface="+mj-lt"/>
              <a:buAutoNum type="arabicPeriod"/>
            </a:pPr>
            <a:r>
              <a:rPr lang="en-GB" dirty="0"/>
              <a:t>Inequalities in service provision, access and outcomes – e.g. maternity care </a:t>
            </a:r>
          </a:p>
          <a:p>
            <a:pPr>
              <a:buFont typeface="+mj-lt"/>
              <a:buAutoNum type="arabicPeriod"/>
            </a:pPr>
            <a:r>
              <a:rPr lang="en-GB" dirty="0"/>
              <a:t>Inequalities in research from BAME populations </a:t>
            </a:r>
          </a:p>
          <a:p>
            <a:pPr>
              <a:buFont typeface="+mj-lt"/>
              <a:buAutoNum type="arabicPeriod"/>
            </a:pPr>
            <a:r>
              <a:rPr lang="en-GB" dirty="0"/>
              <a:t>Stigma associated with peer-reviewed published research on inequality</a:t>
            </a:r>
          </a:p>
          <a:p>
            <a:endParaRPr lang="en-GB" dirty="0"/>
          </a:p>
          <a:p>
            <a:endParaRPr lang="en-GB" dirty="0"/>
          </a:p>
          <a:p>
            <a:endParaRPr lang="en-GB" dirty="0"/>
          </a:p>
        </p:txBody>
      </p:sp>
      <p:sp>
        <p:nvSpPr>
          <p:cNvPr id="10" name="Rectangle 9">
            <a:extLst>
              <a:ext uri="{FF2B5EF4-FFF2-40B4-BE49-F238E27FC236}">
                <a16:creationId xmlns:a16="http://schemas.microsoft.com/office/drawing/2014/main" id="{AF551D8B-3775-4477-88B7-7B7C350D3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6" y="0"/>
            <a:ext cx="4657344"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12" name="Straight Connector 11">
            <a:extLst>
              <a:ext uri="{FF2B5EF4-FFF2-40B4-BE49-F238E27FC236}">
                <a16:creationId xmlns:a16="http://schemas.microsoft.com/office/drawing/2014/main" id="{1A901C3D-CFAE-460D-BD0E-7D22164D7D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590212" y="0"/>
            <a:ext cx="1059921" cy="6858000"/>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837C0EA9-1437-4437-9D20-2BBDA1AA9F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721600" y="3721395"/>
            <a:ext cx="4345560" cy="3136604"/>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BB934D2B-85E2-4375-94EE-B66C16BF7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5">
            <a:extLst>
              <a:ext uri="{FF2B5EF4-FFF2-40B4-BE49-F238E27FC236}">
                <a16:creationId xmlns:a16="http://schemas.microsoft.com/office/drawing/2014/main" id="{9B445E02-D785-4565-B842-9567BBC09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2C153736-D102-4F57-9DE7-615AFC02B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7">
            <a:extLst>
              <a:ext uri="{FF2B5EF4-FFF2-40B4-BE49-F238E27FC236}">
                <a16:creationId xmlns:a16="http://schemas.microsoft.com/office/drawing/2014/main" id="{BA407A52-66F4-4CDE-A726-FF79F3EC3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8">
            <a:extLst>
              <a:ext uri="{FF2B5EF4-FFF2-40B4-BE49-F238E27FC236}">
                <a16:creationId xmlns:a16="http://schemas.microsoft.com/office/drawing/2014/main" id="{D28FFB34-4FC3-46F5-B900-D3B774FD0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a:extLst>
              <a:ext uri="{FF2B5EF4-FFF2-40B4-BE49-F238E27FC236}">
                <a16:creationId xmlns:a16="http://schemas.microsoft.com/office/drawing/2014/main" id="{205F7B13-ACB5-46BE-8070-0431266B18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a:extLst>
              <a:ext uri="{FF2B5EF4-FFF2-40B4-BE49-F238E27FC236}">
                <a16:creationId xmlns:a16="http://schemas.microsoft.com/office/drawing/2014/main" id="{D52A0D23-45DD-4DF4-ADE6-A81F409BB9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7FC3730D-381F-4C81-B26E-5AC68C0AE5D6}"/>
              </a:ext>
            </a:extLst>
          </p:cNvPr>
          <p:cNvSpPr>
            <a:spLocks noGrp="1"/>
          </p:cNvSpPr>
          <p:nvPr>
            <p:ph type="title"/>
          </p:nvPr>
        </p:nvSpPr>
        <p:spPr>
          <a:xfrm>
            <a:off x="7829658" y="1253067"/>
            <a:ext cx="3371742" cy="4351866"/>
          </a:xfrm>
        </p:spPr>
        <p:txBody>
          <a:bodyPr anchor="ctr">
            <a:normAutofit/>
          </a:bodyPr>
          <a:lstStyle/>
          <a:p>
            <a:r>
              <a:rPr lang="en-GB" dirty="0">
                <a:solidFill>
                  <a:schemeClr val="bg1"/>
                </a:solidFill>
              </a:rPr>
              <a:t>A systemic problem in healthcare and health education</a:t>
            </a:r>
          </a:p>
        </p:txBody>
      </p:sp>
    </p:spTree>
    <p:extLst>
      <p:ext uri="{BB962C8B-B14F-4D97-AF65-F5344CB8AC3E}">
        <p14:creationId xmlns:p14="http://schemas.microsoft.com/office/powerpoint/2010/main" val="35954285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9D4FD-5D17-4598-8A60-EBC2190C334F}"/>
              </a:ext>
            </a:extLst>
          </p:cNvPr>
          <p:cNvSpPr>
            <a:spLocks noGrp="1"/>
          </p:cNvSpPr>
          <p:nvPr>
            <p:ph type="title"/>
          </p:nvPr>
        </p:nvSpPr>
        <p:spPr>
          <a:xfrm>
            <a:off x="157732" y="360174"/>
            <a:ext cx="2930518" cy="1320800"/>
          </a:xfrm>
        </p:spPr>
        <p:txBody>
          <a:bodyPr anchor="ctr">
            <a:normAutofit/>
          </a:bodyPr>
          <a:lstStyle/>
          <a:p>
            <a:pPr>
              <a:lnSpc>
                <a:spcPct val="90000"/>
              </a:lnSpc>
            </a:pPr>
            <a:r>
              <a:rPr lang="en-GB" sz="2800" dirty="0"/>
              <a:t>Acknowledging and ACTING on inequality</a:t>
            </a:r>
          </a:p>
        </p:txBody>
      </p:sp>
      <p:sp>
        <p:nvSpPr>
          <p:cNvPr id="3" name="Content Placeholder 2">
            <a:extLst>
              <a:ext uri="{FF2B5EF4-FFF2-40B4-BE49-F238E27FC236}">
                <a16:creationId xmlns:a16="http://schemas.microsoft.com/office/drawing/2014/main" id="{4AB0F031-D588-4B36-820E-D14ACD54694C}"/>
              </a:ext>
            </a:extLst>
          </p:cNvPr>
          <p:cNvSpPr>
            <a:spLocks noGrp="1"/>
          </p:cNvSpPr>
          <p:nvPr>
            <p:ph idx="1"/>
          </p:nvPr>
        </p:nvSpPr>
        <p:spPr>
          <a:xfrm>
            <a:off x="677328" y="2160589"/>
            <a:ext cx="2930517" cy="3880773"/>
          </a:xfrm>
        </p:spPr>
        <p:txBody>
          <a:bodyPr>
            <a:normAutofit/>
          </a:bodyPr>
          <a:lstStyle/>
          <a:p>
            <a:pPr marL="0" indent="0">
              <a:buNone/>
            </a:pPr>
            <a:endParaRPr lang="en-GB" dirty="0"/>
          </a:p>
          <a:p>
            <a:endParaRPr lang="en-GB" dirty="0"/>
          </a:p>
          <a:p>
            <a:endParaRPr lang="en-GB" dirty="0"/>
          </a:p>
          <a:p>
            <a:endParaRPr lang="en-GB" dirty="0"/>
          </a:p>
        </p:txBody>
      </p:sp>
      <p:pic>
        <p:nvPicPr>
          <p:cNvPr id="4" name="Picture 3">
            <a:extLst>
              <a:ext uri="{FF2B5EF4-FFF2-40B4-BE49-F238E27FC236}">
                <a16:creationId xmlns:a16="http://schemas.microsoft.com/office/drawing/2014/main" id="{C3D53AE0-1509-477E-B963-C251B8A00D29}"/>
              </a:ext>
            </a:extLst>
          </p:cNvPr>
          <p:cNvPicPr>
            <a:picLocks noChangeAspect="1"/>
          </p:cNvPicPr>
          <p:nvPr/>
        </p:nvPicPr>
        <p:blipFill>
          <a:blip r:embed="rId3"/>
          <a:stretch>
            <a:fillRect/>
          </a:stretch>
        </p:blipFill>
        <p:spPr>
          <a:xfrm>
            <a:off x="239988" y="1842523"/>
            <a:ext cx="2596281" cy="1298140"/>
          </a:xfrm>
          <a:prstGeom prst="rect">
            <a:avLst/>
          </a:prstGeom>
        </p:spPr>
      </p:pic>
      <p:pic>
        <p:nvPicPr>
          <p:cNvPr id="10" name="Picture 9" descr="Graphical user interface, text, application, email&#10;&#10;Description automatically generated">
            <a:extLst>
              <a:ext uri="{FF2B5EF4-FFF2-40B4-BE49-F238E27FC236}">
                <a16:creationId xmlns:a16="http://schemas.microsoft.com/office/drawing/2014/main" id="{709FFB76-060F-4B14-B07D-3E96924F55C3}"/>
              </a:ext>
            </a:extLst>
          </p:cNvPr>
          <p:cNvPicPr>
            <a:picLocks noChangeAspect="1"/>
          </p:cNvPicPr>
          <p:nvPr/>
        </p:nvPicPr>
        <p:blipFill>
          <a:blip r:embed="rId4"/>
          <a:stretch>
            <a:fillRect/>
          </a:stretch>
        </p:blipFill>
        <p:spPr>
          <a:xfrm>
            <a:off x="7359520" y="198625"/>
            <a:ext cx="4734697" cy="2580410"/>
          </a:xfrm>
          <a:prstGeom prst="rect">
            <a:avLst/>
          </a:prstGeom>
        </p:spPr>
      </p:pic>
      <p:pic>
        <p:nvPicPr>
          <p:cNvPr id="6" name="Picture 5" descr="Text&#10;&#10;Description automatically generated">
            <a:extLst>
              <a:ext uri="{FF2B5EF4-FFF2-40B4-BE49-F238E27FC236}">
                <a16:creationId xmlns:a16="http://schemas.microsoft.com/office/drawing/2014/main" id="{26CF1CDF-1435-42C5-A5D4-EE1E0336D400}"/>
              </a:ext>
            </a:extLst>
          </p:cNvPr>
          <p:cNvPicPr>
            <a:picLocks noChangeAspect="1"/>
          </p:cNvPicPr>
          <p:nvPr/>
        </p:nvPicPr>
        <p:blipFill rotWithShape="1">
          <a:blip r:embed="rId5"/>
          <a:srcRect b="16384"/>
          <a:stretch/>
        </p:blipFill>
        <p:spPr>
          <a:xfrm>
            <a:off x="2913088" y="198625"/>
            <a:ext cx="4369613" cy="6734901"/>
          </a:xfrm>
          <a:prstGeom prst="rect">
            <a:avLst/>
          </a:prstGeom>
        </p:spPr>
      </p:pic>
      <p:pic>
        <p:nvPicPr>
          <p:cNvPr id="8" name="Picture 7" descr="A screenshot of a cell phone&#10;&#10;Description automatically generated">
            <a:extLst>
              <a:ext uri="{FF2B5EF4-FFF2-40B4-BE49-F238E27FC236}">
                <a16:creationId xmlns:a16="http://schemas.microsoft.com/office/drawing/2014/main" id="{64920885-6235-4BB4-82E8-02D55F8BB774}"/>
              </a:ext>
            </a:extLst>
          </p:cNvPr>
          <p:cNvPicPr>
            <a:picLocks noChangeAspect="1"/>
          </p:cNvPicPr>
          <p:nvPr/>
        </p:nvPicPr>
        <p:blipFill>
          <a:blip r:embed="rId6"/>
          <a:stretch>
            <a:fillRect/>
          </a:stretch>
        </p:blipFill>
        <p:spPr>
          <a:xfrm>
            <a:off x="7719076" y="3566076"/>
            <a:ext cx="4369613" cy="3266285"/>
          </a:xfrm>
          <a:prstGeom prst="rect">
            <a:avLst/>
          </a:prstGeom>
        </p:spPr>
      </p:pic>
    </p:spTree>
    <p:extLst>
      <p:ext uri="{BB962C8B-B14F-4D97-AF65-F5344CB8AC3E}">
        <p14:creationId xmlns:p14="http://schemas.microsoft.com/office/powerpoint/2010/main" val="9295189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B144C-0828-4FD6-97C7-59BF9240439E}"/>
              </a:ext>
            </a:extLst>
          </p:cNvPr>
          <p:cNvSpPr>
            <a:spLocks noGrp="1"/>
          </p:cNvSpPr>
          <p:nvPr>
            <p:ph type="title"/>
          </p:nvPr>
        </p:nvSpPr>
        <p:spPr>
          <a:xfrm>
            <a:off x="4159224" y="156237"/>
            <a:ext cx="5114776" cy="810917"/>
          </a:xfrm>
        </p:spPr>
        <p:txBody>
          <a:bodyPr>
            <a:normAutofit/>
          </a:bodyPr>
          <a:lstStyle/>
          <a:p>
            <a:r>
              <a:rPr lang="en-GB" dirty="0"/>
              <a:t>Statements of intent</a:t>
            </a:r>
          </a:p>
        </p:txBody>
      </p:sp>
      <p:pic>
        <p:nvPicPr>
          <p:cNvPr id="11" name="Picture 10">
            <a:extLst>
              <a:ext uri="{FF2B5EF4-FFF2-40B4-BE49-F238E27FC236}">
                <a16:creationId xmlns:a16="http://schemas.microsoft.com/office/drawing/2014/main" id="{1DEA70DB-B3AA-43F4-B392-956826136F17}"/>
              </a:ext>
            </a:extLst>
          </p:cNvPr>
          <p:cNvPicPr>
            <a:picLocks noChangeAspect="1"/>
          </p:cNvPicPr>
          <p:nvPr/>
        </p:nvPicPr>
        <p:blipFill rotWithShape="1">
          <a:blip r:embed="rId3">
            <a:alphaModFix/>
          </a:blip>
          <a:srcRect r="4" b="2787"/>
          <a:stretch/>
        </p:blipFill>
        <p:spPr>
          <a:xfrm>
            <a:off x="509136" y="10"/>
            <a:ext cx="3517876" cy="2282808"/>
          </a:xfrm>
          <a:custGeom>
            <a:avLst/>
            <a:gdLst/>
            <a:ahLst/>
            <a:cxnLst/>
            <a:rect l="l" t="t" r="r" b="b"/>
            <a:pathLst>
              <a:path w="3517876" h="2282818">
                <a:moveTo>
                  <a:pt x="339471" y="0"/>
                </a:moveTo>
                <a:lnTo>
                  <a:pt x="3517876" y="0"/>
                </a:lnTo>
                <a:lnTo>
                  <a:pt x="3471247" y="312174"/>
                </a:lnTo>
                <a:lnTo>
                  <a:pt x="3471133" y="312174"/>
                </a:lnTo>
                <a:lnTo>
                  <a:pt x="3176778" y="2282818"/>
                </a:lnTo>
                <a:lnTo>
                  <a:pt x="0" y="2282818"/>
                </a:lnTo>
                <a:close/>
              </a:path>
            </a:pathLst>
          </a:custGeom>
        </p:spPr>
      </p:pic>
      <p:pic>
        <p:nvPicPr>
          <p:cNvPr id="9" name="Picture 8" descr="Graphical user interface, application, Teams&#10;&#10;Description automatically generated">
            <a:extLst>
              <a:ext uri="{FF2B5EF4-FFF2-40B4-BE49-F238E27FC236}">
                <a16:creationId xmlns:a16="http://schemas.microsoft.com/office/drawing/2014/main" id="{68DD4E86-765B-42F1-97FF-BEBB5DCD2907}"/>
              </a:ext>
            </a:extLst>
          </p:cNvPr>
          <p:cNvPicPr>
            <a:picLocks noChangeAspect="1"/>
          </p:cNvPicPr>
          <p:nvPr/>
        </p:nvPicPr>
        <p:blipFill rotWithShape="1">
          <a:blip r:embed="rId4">
            <a:alphaModFix/>
          </a:blip>
          <a:srcRect t="10171" r="-1" b="-1"/>
          <a:stretch/>
        </p:blipFill>
        <p:spPr>
          <a:xfrm>
            <a:off x="169666" y="2289183"/>
            <a:ext cx="3514822" cy="2273270"/>
          </a:xfrm>
          <a:custGeom>
            <a:avLst/>
            <a:gdLst/>
            <a:ahLst/>
            <a:cxnLst/>
            <a:rect l="l" t="t" r="r" b="b"/>
            <a:pathLst>
              <a:path w="3514822" h="2273270">
                <a:moveTo>
                  <a:pt x="338051" y="0"/>
                </a:moveTo>
                <a:lnTo>
                  <a:pt x="3514822" y="0"/>
                </a:lnTo>
                <a:lnTo>
                  <a:pt x="3175264" y="2273270"/>
                </a:lnTo>
                <a:lnTo>
                  <a:pt x="0" y="2273270"/>
                </a:lnTo>
                <a:close/>
              </a:path>
            </a:pathLst>
          </a:custGeom>
        </p:spPr>
      </p:pic>
      <p:pic>
        <p:nvPicPr>
          <p:cNvPr id="4" name="Picture 3">
            <a:extLst>
              <a:ext uri="{FF2B5EF4-FFF2-40B4-BE49-F238E27FC236}">
                <a16:creationId xmlns:a16="http://schemas.microsoft.com/office/drawing/2014/main" id="{894E3D25-C46E-4C30-8018-6F6C9E90FD5C}"/>
              </a:ext>
            </a:extLst>
          </p:cNvPr>
          <p:cNvPicPr>
            <a:picLocks noChangeAspect="1"/>
          </p:cNvPicPr>
          <p:nvPr/>
        </p:nvPicPr>
        <p:blipFill rotWithShape="1">
          <a:blip r:embed="rId5">
            <a:alphaModFix/>
          </a:blip>
          <a:srcRect t="15088" r="-2" b="39450"/>
          <a:stretch/>
        </p:blipFill>
        <p:spPr>
          <a:xfrm>
            <a:off x="-10633" y="4565636"/>
            <a:ext cx="3355563" cy="2292364"/>
          </a:xfrm>
          <a:custGeom>
            <a:avLst/>
            <a:gdLst/>
            <a:ahLst/>
            <a:cxnLst/>
            <a:rect l="l" t="t" r="r" b="b"/>
            <a:pathLst>
              <a:path w="3355563" h="2292364">
                <a:moveTo>
                  <a:pt x="180299" y="0"/>
                </a:moveTo>
                <a:lnTo>
                  <a:pt x="3355563" y="0"/>
                </a:lnTo>
                <a:lnTo>
                  <a:pt x="3013153" y="2292364"/>
                </a:lnTo>
                <a:lnTo>
                  <a:pt x="0" y="2292364"/>
                </a:lnTo>
                <a:lnTo>
                  <a:pt x="0" y="1212444"/>
                </a:lnTo>
                <a:close/>
              </a:path>
            </a:pathLst>
          </a:custGeom>
        </p:spPr>
      </p:pic>
      <p:sp>
        <p:nvSpPr>
          <p:cNvPr id="43" name="Isosceles Triangle 30">
            <a:extLst>
              <a:ext uri="{FF2B5EF4-FFF2-40B4-BE49-F238E27FC236}">
                <a16:creationId xmlns:a16="http://schemas.microsoft.com/office/drawing/2014/main" id="{601DBFE7-59F3-41F8-BC4E-83FB08639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0634"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45" name="Straight Connector 47">
            <a:extLst>
              <a:ext uri="{FF2B5EF4-FFF2-40B4-BE49-F238E27FC236}">
                <a16:creationId xmlns:a16="http://schemas.microsoft.com/office/drawing/2014/main" id="{95AC3254-FB46-4BDF-B7F2-2D039653A36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232" y="2282818"/>
            <a:ext cx="32060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DD6280CF-E187-4C89-97A6-CE354B2775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2696" y="4565636"/>
            <a:ext cx="32060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2" name="Isosceles Triangle 30">
            <a:extLst>
              <a:ext uri="{FF2B5EF4-FFF2-40B4-BE49-F238E27FC236}">
                <a16:creationId xmlns:a16="http://schemas.microsoft.com/office/drawing/2014/main" id="{AB636136-2572-47F5-B45E-4AE6AD8673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97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7F398D74-326D-47F7-95B3-DE9D705FAEF5}"/>
              </a:ext>
            </a:extLst>
          </p:cNvPr>
          <p:cNvSpPr>
            <a:spLocks noGrp="1"/>
          </p:cNvSpPr>
          <p:nvPr>
            <p:ph idx="1"/>
          </p:nvPr>
        </p:nvSpPr>
        <p:spPr>
          <a:xfrm>
            <a:off x="4159224" y="1371617"/>
            <a:ext cx="6250867" cy="4669746"/>
          </a:xfrm>
        </p:spPr>
        <p:txBody>
          <a:bodyPr>
            <a:normAutofit fontScale="92500" lnSpcReduction="10000"/>
          </a:bodyPr>
          <a:lstStyle/>
          <a:p>
            <a:pPr marL="0" indent="0">
              <a:lnSpc>
                <a:spcPct val="90000"/>
              </a:lnSpc>
              <a:buNone/>
            </a:pPr>
            <a:endParaRPr lang="en-GB" sz="1400" dirty="0"/>
          </a:p>
          <a:p>
            <a:pPr>
              <a:lnSpc>
                <a:spcPct val="90000"/>
              </a:lnSpc>
            </a:pPr>
            <a:r>
              <a:rPr lang="en-GB" sz="2000" b="1" i="1" dirty="0"/>
              <a:t>“We see that racism and other forms of discrimination still exist in medicine, as in so many walks of life. That is why we have been working, not only in the GMC, but across the system to facilitate change.” </a:t>
            </a:r>
            <a:r>
              <a:rPr lang="en-GB" sz="2000" dirty="0"/>
              <a:t>Dame Clare Marx’s message to the profession, GMC Chair</a:t>
            </a:r>
          </a:p>
          <a:p>
            <a:pPr>
              <a:lnSpc>
                <a:spcPct val="90000"/>
              </a:lnSpc>
            </a:pPr>
            <a:endParaRPr lang="en-GB" sz="2000" dirty="0"/>
          </a:p>
          <a:p>
            <a:pPr>
              <a:lnSpc>
                <a:spcPct val="90000"/>
              </a:lnSpc>
            </a:pPr>
            <a:r>
              <a:rPr lang="en-GB" sz="2000" dirty="0"/>
              <a:t> </a:t>
            </a:r>
            <a:r>
              <a:rPr lang="en-GB" sz="2000" b="1" i="1" dirty="0"/>
              <a:t>“Racism is matter of organisational culture and culture is a matter of leadership” </a:t>
            </a:r>
            <a:r>
              <a:rPr lang="en-GB" sz="2000" dirty="0"/>
              <a:t>Simon Stevens, chief executive NHS England</a:t>
            </a:r>
          </a:p>
          <a:p>
            <a:pPr marL="0" indent="0">
              <a:lnSpc>
                <a:spcPct val="90000"/>
              </a:lnSpc>
              <a:buNone/>
            </a:pPr>
            <a:endParaRPr lang="en-GB" sz="2000" dirty="0"/>
          </a:p>
          <a:p>
            <a:pPr>
              <a:lnSpc>
                <a:spcPct val="90000"/>
              </a:lnSpc>
            </a:pPr>
            <a:r>
              <a:rPr lang="en-GB" sz="2000" b="1" i="1" dirty="0"/>
              <a:t>“If we are truly address differential attainment, we need to focus on much wider factors than the exam, such as training environment, the early identification of the support and training needs of individual trainees</a:t>
            </a:r>
            <a:r>
              <a:rPr lang="en-GB" sz="2000" i="1" dirty="0"/>
              <a:t>” </a:t>
            </a:r>
            <a:r>
              <a:rPr lang="en-GB" sz="2000" dirty="0"/>
              <a:t>RCGP chair Martin Marshall</a:t>
            </a:r>
          </a:p>
          <a:p>
            <a:pPr>
              <a:lnSpc>
                <a:spcPct val="90000"/>
              </a:lnSpc>
            </a:pPr>
            <a:endParaRPr lang="en-GB" sz="1400" dirty="0"/>
          </a:p>
          <a:p>
            <a:pPr marL="0" indent="0">
              <a:lnSpc>
                <a:spcPct val="90000"/>
              </a:lnSpc>
              <a:buNone/>
            </a:pPr>
            <a:endParaRPr lang="en-GB" sz="1400" dirty="0"/>
          </a:p>
        </p:txBody>
      </p:sp>
    </p:spTree>
    <p:extLst>
      <p:ext uri="{BB962C8B-B14F-4D97-AF65-F5344CB8AC3E}">
        <p14:creationId xmlns:p14="http://schemas.microsoft.com/office/powerpoint/2010/main" val="8092593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294AB-6D1C-4BF0-A9B5-1201F1D7E9BF}"/>
              </a:ext>
            </a:extLst>
          </p:cNvPr>
          <p:cNvSpPr>
            <a:spLocks noGrp="1"/>
          </p:cNvSpPr>
          <p:nvPr>
            <p:ph type="title"/>
          </p:nvPr>
        </p:nvSpPr>
        <p:spPr>
          <a:xfrm>
            <a:off x="677334" y="609600"/>
            <a:ext cx="8596668" cy="1320800"/>
          </a:xfrm>
        </p:spPr>
        <p:txBody>
          <a:bodyPr anchor="t">
            <a:normAutofit/>
          </a:bodyPr>
          <a:lstStyle/>
          <a:p>
            <a:r>
              <a:rPr lang="en-GB" dirty="0"/>
              <a:t>Our roles and responsibilities as trainers within General Practice</a:t>
            </a:r>
          </a:p>
        </p:txBody>
      </p:sp>
      <p:pic>
        <p:nvPicPr>
          <p:cNvPr id="7" name="Graphic 6" descr="Head with Gears">
            <a:extLst>
              <a:ext uri="{FF2B5EF4-FFF2-40B4-BE49-F238E27FC236}">
                <a16:creationId xmlns:a16="http://schemas.microsoft.com/office/drawing/2014/main" id="{9F0F060C-DBDF-4C7E-8E18-5D6576E0456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7474" y="2159331"/>
            <a:ext cx="2915973" cy="2915973"/>
          </a:xfrm>
          <a:prstGeom prst="rect">
            <a:avLst/>
          </a:prstGeom>
        </p:spPr>
      </p:pic>
      <p:sp>
        <p:nvSpPr>
          <p:cNvPr id="31" name="Content Placeholder 2">
            <a:extLst>
              <a:ext uri="{FF2B5EF4-FFF2-40B4-BE49-F238E27FC236}">
                <a16:creationId xmlns:a16="http://schemas.microsoft.com/office/drawing/2014/main" id="{ED8562A3-4AD2-466C-B196-04DA5BE328ED}"/>
              </a:ext>
            </a:extLst>
          </p:cNvPr>
          <p:cNvSpPr>
            <a:spLocks noGrp="1"/>
          </p:cNvSpPr>
          <p:nvPr>
            <p:ph idx="1"/>
          </p:nvPr>
        </p:nvSpPr>
        <p:spPr>
          <a:xfrm>
            <a:off x="4063160" y="2160589"/>
            <a:ext cx="5207839" cy="3880773"/>
          </a:xfrm>
        </p:spPr>
        <p:txBody>
          <a:bodyPr>
            <a:normAutofit lnSpcReduction="10000"/>
          </a:bodyPr>
          <a:lstStyle/>
          <a:p>
            <a:r>
              <a:rPr lang="en-GB" dirty="0"/>
              <a:t>Potential burden and impact of </a:t>
            </a:r>
            <a:r>
              <a:rPr lang="en-GB" b="1" dirty="0"/>
              <a:t>trainee personal health</a:t>
            </a:r>
          </a:p>
          <a:p>
            <a:r>
              <a:rPr lang="en-GB" dirty="0"/>
              <a:t>Impact on </a:t>
            </a:r>
            <a:r>
              <a:rPr lang="en-GB" b="1" dirty="0"/>
              <a:t>trainee professional development and attainment </a:t>
            </a:r>
          </a:p>
          <a:p>
            <a:pPr marL="342900" marR="0" lvl="0" indent="-342900" defTabSz="457200" rtl="0" eaLnBrk="1" fontAlgn="auto" latinLnBrk="0" hangingPunct="1">
              <a:spcBef>
                <a:spcPts val="1000"/>
              </a:spcBef>
              <a:spcAft>
                <a:spcPts val="0"/>
              </a:spcAft>
              <a:buClr>
                <a:srgbClr val="5FCBEF"/>
              </a:buClr>
              <a:buSzPct val="80000"/>
              <a:buFont typeface="Wingdings 3" charset="2"/>
              <a:buChar char=""/>
              <a:tabLst/>
              <a:defRPr/>
            </a:pPr>
            <a:r>
              <a:rPr kumimoji="0" lang="en-GB" b="1" i="0" u="none" strike="noStrike" kern="1200" cap="none" spc="0" normalizeH="0" baseline="0" noProof="0" dirty="0">
                <a:ln>
                  <a:noFill/>
                </a:ln>
                <a:effectLst/>
                <a:uLnTx/>
                <a:uFillTx/>
                <a:latin typeface="Trebuchet MS" panose="020B0603020202020204"/>
                <a:ea typeface="+mn-ea"/>
                <a:cs typeface="+mn-cs"/>
              </a:rPr>
              <a:t>Benchmarking </a:t>
            </a:r>
            <a:r>
              <a:rPr kumimoji="0" lang="en-GB" b="0" i="0" u="none" strike="noStrike" kern="1200" cap="none" spc="0" normalizeH="0" baseline="0" noProof="0" dirty="0">
                <a:ln>
                  <a:noFill/>
                </a:ln>
                <a:effectLst/>
                <a:uLnTx/>
                <a:uFillTx/>
                <a:latin typeface="Trebuchet MS" panose="020B0603020202020204"/>
                <a:ea typeface="+mn-ea"/>
                <a:cs typeface="+mn-cs"/>
              </a:rPr>
              <a:t>– assessing diversity domains within GP trainee competence and capabilities and confidently identifying and developing trainee capability for our next generation of GPs</a:t>
            </a:r>
            <a:endParaRPr lang="en-GB" dirty="0"/>
          </a:p>
          <a:p>
            <a:r>
              <a:rPr lang="en-GB" b="1" dirty="0"/>
              <a:t>Personal leadership </a:t>
            </a:r>
            <a:r>
              <a:rPr lang="en-GB" dirty="0"/>
              <a:t>– how do I take responsibility for embodying values within the culture of my workplace and spaces and effect change</a:t>
            </a:r>
          </a:p>
          <a:p>
            <a:endParaRPr lang="en-GB" dirty="0"/>
          </a:p>
        </p:txBody>
      </p:sp>
    </p:spTree>
    <p:extLst>
      <p:ext uri="{BB962C8B-B14F-4D97-AF65-F5344CB8AC3E}">
        <p14:creationId xmlns:p14="http://schemas.microsoft.com/office/powerpoint/2010/main" val="24583824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52ED567-06B3-4107-9773-BBB6BD7867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E24EB98-DA87-4229-927C-8F68F6DFA872}"/>
              </a:ext>
            </a:extLst>
          </p:cNvPr>
          <p:cNvSpPr>
            <a:spLocks noGrp="1"/>
          </p:cNvSpPr>
          <p:nvPr>
            <p:ph idx="1"/>
          </p:nvPr>
        </p:nvSpPr>
        <p:spPr>
          <a:xfrm>
            <a:off x="677334" y="1253067"/>
            <a:ext cx="6155266" cy="4351866"/>
          </a:xfrm>
        </p:spPr>
        <p:txBody>
          <a:bodyPr anchor="ctr">
            <a:normAutofit/>
          </a:bodyPr>
          <a:lstStyle/>
          <a:p>
            <a:r>
              <a:rPr lang="en-GB" b="1" dirty="0"/>
              <a:t>Unconscious bias</a:t>
            </a:r>
          </a:p>
          <a:p>
            <a:r>
              <a:rPr lang="en-GB" b="1" dirty="0"/>
              <a:t>Systemic inequality </a:t>
            </a:r>
          </a:p>
          <a:p>
            <a:r>
              <a:rPr lang="en-GB" b="1" dirty="0"/>
              <a:t>Equality &amp; Diversity</a:t>
            </a:r>
          </a:p>
          <a:p>
            <a:r>
              <a:rPr lang="en-GB" b="1" dirty="0"/>
              <a:t>Institutional racism</a:t>
            </a:r>
          </a:p>
          <a:p>
            <a:r>
              <a:rPr lang="en-GB" b="1" dirty="0"/>
              <a:t>Discrimination </a:t>
            </a:r>
          </a:p>
          <a:p>
            <a:r>
              <a:rPr lang="en-GB" b="1" dirty="0"/>
              <a:t>Microaggressions</a:t>
            </a:r>
          </a:p>
          <a:p>
            <a:r>
              <a:rPr lang="en-GB" b="1" dirty="0"/>
              <a:t>Workplace culture</a:t>
            </a:r>
          </a:p>
          <a:p>
            <a:endParaRPr lang="en-GB" dirty="0"/>
          </a:p>
          <a:p>
            <a:endParaRPr lang="en-GB" dirty="0"/>
          </a:p>
          <a:p>
            <a:endParaRPr lang="en-GB" dirty="0"/>
          </a:p>
        </p:txBody>
      </p:sp>
      <p:sp>
        <p:nvSpPr>
          <p:cNvPr id="10" name="Rectangle 9">
            <a:extLst>
              <a:ext uri="{FF2B5EF4-FFF2-40B4-BE49-F238E27FC236}">
                <a16:creationId xmlns:a16="http://schemas.microsoft.com/office/drawing/2014/main" id="{AF551D8B-3775-4477-88B7-7B7C350D3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6" y="0"/>
            <a:ext cx="4657344"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12" name="Straight Connector 11">
            <a:extLst>
              <a:ext uri="{FF2B5EF4-FFF2-40B4-BE49-F238E27FC236}">
                <a16:creationId xmlns:a16="http://schemas.microsoft.com/office/drawing/2014/main" id="{1A901C3D-CFAE-460D-BD0E-7D22164D7D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590212" y="0"/>
            <a:ext cx="1059921" cy="6858000"/>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837C0EA9-1437-4437-9D20-2BBDA1AA9F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721600" y="3721395"/>
            <a:ext cx="4345560" cy="3136604"/>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BB934D2B-85E2-4375-94EE-B66C16BF7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5">
            <a:extLst>
              <a:ext uri="{FF2B5EF4-FFF2-40B4-BE49-F238E27FC236}">
                <a16:creationId xmlns:a16="http://schemas.microsoft.com/office/drawing/2014/main" id="{9B445E02-D785-4565-B842-9567BBC09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2C153736-D102-4F57-9DE7-615AFC02B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7">
            <a:extLst>
              <a:ext uri="{FF2B5EF4-FFF2-40B4-BE49-F238E27FC236}">
                <a16:creationId xmlns:a16="http://schemas.microsoft.com/office/drawing/2014/main" id="{BA407A52-66F4-4CDE-A726-FF79F3EC3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8">
            <a:extLst>
              <a:ext uri="{FF2B5EF4-FFF2-40B4-BE49-F238E27FC236}">
                <a16:creationId xmlns:a16="http://schemas.microsoft.com/office/drawing/2014/main" id="{D28FFB34-4FC3-46F5-B900-D3B774FD0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a:extLst>
              <a:ext uri="{FF2B5EF4-FFF2-40B4-BE49-F238E27FC236}">
                <a16:creationId xmlns:a16="http://schemas.microsoft.com/office/drawing/2014/main" id="{205F7B13-ACB5-46BE-8070-0431266B18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a:extLst>
              <a:ext uri="{FF2B5EF4-FFF2-40B4-BE49-F238E27FC236}">
                <a16:creationId xmlns:a16="http://schemas.microsoft.com/office/drawing/2014/main" id="{D52A0D23-45DD-4DF4-ADE6-A81F409BB9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453654B3-A990-4A93-9D08-CAFA98D57BFD}"/>
              </a:ext>
            </a:extLst>
          </p:cNvPr>
          <p:cNvSpPr>
            <a:spLocks noGrp="1"/>
          </p:cNvSpPr>
          <p:nvPr>
            <p:ph type="title"/>
          </p:nvPr>
        </p:nvSpPr>
        <p:spPr>
          <a:xfrm>
            <a:off x="7829658" y="1253067"/>
            <a:ext cx="3371742" cy="4351866"/>
          </a:xfrm>
        </p:spPr>
        <p:txBody>
          <a:bodyPr anchor="ctr">
            <a:normAutofit/>
          </a:bodyPr>
          <a:lstStyle/>
          <a:p>
            <a:r>
              <a:rPr lang="en-GB">
                <a:solidFill>
                  <a:schemeClr val="bg1"/>
                </a:solidFill>
              </a:rPr>
              <a:t>Terminology </a:t>
            </a:r>
          </a:p>
        </p:txBody>
      </p:sp>
    </p:spTree>
    <p:extLst>
      <p:ext uri="{BB962C8B-B14F-4D97-AF65-F5344CB8AC3E}">
        <p14:creationId xmlns:p14="http://schemas.microsoft.com/office/powerpoint/2010/main" val="101927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CEE9C3-8A91-418F-BAAC-15DA102699F4}"/>
              </a:ext>
            </a:extLst>
          </p:cNvPr>
          <p:cNvSpPr>
            <a:spLocks noGrp="1"/>
          </p:cNvSpPr>
          <p:nvPr>
            <p:ph type="title"/>
          </p:nvPr>
        </p:nvSpPr>
        <p:spPr>
          <a:xfrm>
            <a:off x="1043950" y="1179151"/>
            <a:ext cx="3300646" cy="4463889"/>
          </a:xfrm>
        </p:spPr>
        <p:txBody>
          <a:bodyPr anchor="ctr">
            <a:normAutofit/>
          </a:bodyPr>
          <a:lstStyle/>
          <a:p>
            <a:r>
              <a:rPr lang="en-GB" dirty="0"/>
              <a:t>Cases – aims </a:t>
            </a:r>
          </a:p>
        </p:txBody>
      </p:sp>
      <p:sp>
        <p:nvSpPr>
          <p:cNvPr id="10" name="Isosceles Triangle 9">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cxnSp>
        <p:nvCxnSpPr>
          <p:cNvPr id="12" name="Straight Connector 11">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9F4C4C0-675E-4586-93C2-7CE0E1C626C6}"/>
              </a:ext>
            </a:extLst>
          </p:cNvPr>
          <p:cNvSpPr>
            <a:spLocks noGrp="1"/>
          </p:cNvSpPr>
          <p:nvPr>
            <p:ph idx="1"/>
          </p:nvPr>
        </p:nvSpPr>
        <p:spPr>
          <a:xfrm>
            <a:off x="4968745" y="527538"/>
            <a:ext cx="6707466" cy="5574324"/>
          </a:xfrm>
        </p:spPr>
        <p:txBody>
          <a:bodyPr anchor="ctr">
            <a:normAutofit/>
          </a:bodyPr>
          <a:lstStyle/>
          <a:p>
            <a:pPr marL="342900" rtl="0" fontAlgn="ctr">
              <a:spcBef>
                <a:spcPts val="0"/>
              </a:spcBef>
              <a:spcAft>
                <a:spcPts val="0"/>
              </a:spcAft>
              <a:buFont typeface="+mj-lt"/>
              <a:buAutoNum type="arabicPeriod"/>
            </a:pPr>
            <a:r>
              <a:rPr lang="en-GB" sz="2400">
                <a:latin typeface="Calibri" panose="020F0502020204030204" pitchFamily="34" charset="0"/>
              </a:rPr>
              <a:t>Use of terminology: </a:t>
            </a:r>
            <a:r>
              <a:rPr lang="en-GB" sz="2400" b="0" i="0">
                <a:effectLst/>
                <a:latin typeface="Calibri" panose="020F0502020204030204" pitchFamily="34" charset="0"/>
              </a:rPr>
              <a:t>Identify potential unconscious bias, systemic inequity, examples of micro-aggressions and discrimination</a:t>
            </a:r>
            <a:endParaRPr lang="en-GB" sz="2400">
              <a:latin typeface="Calibri" panose="020F0502020204030204" pitchFamily="34" charset="0"/>
            </a:endParaRPr>
          </a:p>
          <a:p>
            <a:pPr marL="342900" rtl="0" fontAlgn="ctr">
              <a:spcBef>
                <a:spcPts val="0"/>
              </a:spcBef>
              <a:spcAft>
                <a:spcPts val="0"/>
              </a:spcAft>
              <a:buFont typeface="+mj-lt"/>
              <a:buAutoNum type="arabicPeriod"/>
            </a:pPr>
            <a:endParaRPr lang="en-GB" sz="2400" b="0" i="0">
              <a:effectLst/>
              <a:latin typeface="Calibri" panose="020F0502020204030204" pitchFamily="34" charset="0"/>
            </a:endParaRPr>
          </a:p>
          <a:p>
            <a:pPr marL="342900" rtl="0" fontAlgn="ctr">
              <a:spcBef>
                <a:spcPts val="0"/>
              </a:spcBef>
              <a:spcAft>
                <a:spcPts val="0"/>
              </a:spcAft>
              <a:buFont typeface="+mj-lt"/>
              <a:buAutoNum type="arabicPeriod"/>
            </a:pPr>
            <a:r>
              <a:rPr lang="en-GB" sz="2400">
                <a:latin typeface="Calibri" panose="020F0502020204030204" pitchFamily="34" charset="0"/>
              </a:rPr>
              <a:t>How does the case link to demonstrating</a:t>
            </a:r>
            <a:r>
              <a:rPr lang="en-GB" sz="2400" b="0" i="0">
                <a:effectLst/>
                <a:latin typeface="Calibri" panose="020F0502020204030204" pitchFamily="34" charset="0"/>
              </a:rPr>
              <a:t> relevant personal professional capability and how would you approach discussion with the trainee and peers? </a:t>
            </a:r>
          </a:p>
          <a:p>
            <a:pPr marL="342900" rtl="0" fontAlgn="ctr">
              <a:spcBef>
                <a:spcPts val="0"/>
              </a:spcBef>
              <a:spcAft>
                <a:spcPts val="0"/>
              </a:spcAft>
              <a:buFont typeface="+mj-lt"/>
              <a:buAutoNum type="arabicPeriod"/>
            </a:pPr>
            <a:endParaRPr lang="en-GB" sz="2400" b="0" i="0">
              <a:effectLst/>
              <a:latin typeface="Calibri" panose="020F0502020204030204" pitchFamily="34" charset="0"/>
            </a:endParaRPr>
          </a:p>
          <a:p>
            <a:pPr marL="342900" rtl="0" fontAlgn="ctr">
              <a:spcBef>
                <a:spcPts val="0"/>
              </a:spcBef>
              <a:spcAft>
                <a:spcPts val="0"/>
              </a:spcAft>
              <a:buFont typeface="+mj-lt"/>
              <a:buAutoNum type="arabicPeriod"/>
            </a:pPr>
            <a:r>
              <a:rPr lang="en-GB" sz="2400">
                <a:latin typeface="Calibri" panose="020F0502020204030204" pitchFamily="34" charset="0"/>
              </a:rPr>
              <a:t>What aspects of the case relate to the workplace culture? How might this be addressed and changed?</a:t>
            </a:r>
            <a:endParaRPr lang="en-GB" sz="2400" b="0" i="0">
              <a:effectLst/>
              <a:latin typeface="Calibri" panose="020F0502020204030204" pitchFamily="34" charset="0"/>
            </a:endParaRPr>
          </a:p>
          <a:p>
            <a:endParaRPr lang="en-GB" dirty="0"/>
          </a:p>
        </p:txBody>
      </p:sp>
      <p:sp>
        <p:nvSpPr>
          <p:cNvPr id="14" name="Isosceles Triangle 13">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569647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59" name="Group 34">
            <a:extLst>
              <a:ext uri="{FF2B5EF4-FFF2-40B4-BE49-F238E27FC236}">
                <a16:creationId xmlns:a16="http://schemas.microsoft.com/office/drawing/2014/main" id="{76582886-877C-4AEC-A77F-8055EB9A0C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36" name="Freeform 14">
              <a:extLst>
                <a:ext uri="{FF2B5EF4-FFF2-40B4-BE49-F238E27FC236}">
                  <a16:creationId xmlns:a16="http://schemas.microsoft.com/office/drawing/2014/main" id="{171A838D-27EA-485C-9A80-DCE624AB30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37" name="Straight Connector 36">
              <a:extLst>
                <a:ext uri="{FF2B5EF4-FFF2-40B4-BE49-F238E27FC236}">
                  <a16:creationId xmlns:a16="http://schemas.microsoft.com/office/drawing/2014/main" id="{9059F313-A1BB-425E-9626-2BD43CAC648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19ABF76A-A1AE-44BB-9ECB-D55D2FE29BF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9" name="Rectangle 23">
              <a:extLst>
                <a:ext uri="{FF2B5EF4-FFF2-40B4-BE49-F238E27FC236}">
                  <a16:creationId xmlns:a16="http://schemas.microsoft.com/office/drawing/2014/main" id="{5B6D2EC4-82D3-43B8-82D6-028CB43456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40" name="Rectangle 25">
              <a:extLst>
                <a:ext uri="{FF2B5EF4-FFF2-40B4-BE49-F238E27FC236}">
                  <a16:creationId xmlns:a16="http://schemas.microsoft.com/office/drawing/2014/main" id="{520034CE-71F9-4E0F-94D8-99335CB852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1" name="Isosceles Triangle 40">
              <a:extLst>
                <a:ext uri="{FF2B5EF4-FFF2-40B4-BE49-F238E27FC236}">
                  <a16:creationId xmlns:a16="http://schemas.microsoft.com/office/drawing/2014/main" id="{1926C6C0-16F7-4CDC-B481-2D19B2F3BF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42" name="Rectangle 27">
              <a:extLst>
                <a:ext uri="{FF2B5EF4-FFF2-40B4-BE49-F238E27FC236}">
                  <a16:creationId xmlns:a16="http://schemas.microsoft.com/office/drawing/2014/main" id="{042CE423-CE6E-4EE9-91F2-3E40EFB40A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3" name="Rectangle 28">
              <a:extLst>
                <a:ext uri="{FF2B5EF4-FFF2-40B4-BE49-F238E27FC236}">
                  <a16:creationId xmlns:a16="http://schemas.microsoft.com/office/drawing/2014/main" id="{699BB4BD-31D7-434C-A6DB-E2CF3ACF60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4" name="Rectangle 29">
              <a:extLst>
                <a:ext uri="{FF2B5EF4-FFF2-40B4-BE49-F238E27FC236}">
                  <a16:creationId xmlns:a16="http://schemas.microsoft.com/office/drawing/2014/main" id="{23D406B8-656A-4D8B-91D0-BF4202C86F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5" name="Isosceles Triangle 44">
              <a:extLst>
                <a:ext uri="{FF2B5EF4-FFF2-40B4-BE49-F238E27FC236}">
                  <a16:creationId xmlns:a16="http://schemas.microsoft.com/office/drawing/2014/main" id="{83F4BFB6-D6B8-446C-8E17-3D54DCA9F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60" name="Rectangle 46">
            <a:extLst>
              <a:ext uri="{FF2B5EF4-FFF2-40B4-BE49-F238E27FC236}">
                <a16:creationId xmlns:a16="http://schemas.microsoft.com/office/drawing/2014/main" id="{27577DEC-D9A5-404D-9789-702F4319B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1" name="Group 48">
            <a:extLst>
              <a:ext uri="{FF2B5EF4-FFF2-40B4-BE49-F238E27FC236}">
                <a16:creationId xmlns:a16="http://schemas.microsoft.com/office/drawing/2014/main" id="{CEEA9366-CEA8-4F23-B065-4337F0D836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50" name="Straight Connector 49">
              <a:extLst>
                <a:ext uri="{FF2B5EF4-FFF2-40B4-BE49-F238E27FC236}">
                  <a16:creationId xmlns:a16="http://schemas.microsoft.com/office/drawing/2014/main" id="{904A03D6-39B4-4278-9BE1-A07E024499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62" name="Straight Connector 50">
              <a:extLst>
                <a:ext uri="{FF2B5EF4-FFF2-40B4-BE49-F238E27FC236}">
                  <a16:creationId xmlns:a16="http://schemas.microsoft.com/office/drawing/2014/main" id="{FBE459AF-3736-4886-82E0-9B5DA427B5E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alpha val="80000"/>
                </a:schemeClr>
              </a:solidFill>
            </a:ln>
          </p:spPr>
          <p:style>
            <a:lnRef idx="2">
              <a:schemeClr val="accent1"/>
            </a:lnRef>
            <a:fillRef idx="0">
              <a:schemeClr val="accent1"/>
            </a:fillRef>
            <a:effectRef idx="1">
              <a:schemeClr val="accent1"/>
            </a:effectRef>
            <a:fontRef idx="minor">
              <a:schemeClr val="tx1"/>
            </a:fontRef>
          </p:style>
        </p:cxnSp>
        <p:sp>
          <p:nvSpPr>
            <p:cNvPr id="52" name="Rectangle 23">
              <a:extLst>
                <a:ext uri="{FF2B5EF4-FFF2-40B4-BE49-F238E27FC236}">
                  <a16:creationId xmlns:a16="http://schemas.microsoft.com/office/drawing/2014/main" id="{4B6B88EF-180C-4E39-8A3F-A52E87110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3" name="Rectangle 25">
              <a:extLst>
                <a:ext uri="{FF2B5EF4-FFF2-40B4-BE49-F238E27FC236}">
                  <a16:creationId xmlns:a16="http://schemas.microsoft.com/office/drawing/2014/main" id="{52DFAACF-64D0-4621-8FF4-E2F03C3E8D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4" name="Isosceles Triangle 53">
              <a:extLst>
                <a:ext uri="{FF2B5EF4-FFF2-40B4-BE49-F238E27FC236}">
                  <a16:creationId xmlns:a16="http://schemas.microsoft.com/office/drawing/2014/main" id="{36611FF0-65B3-49DB-97C6-1B72AAD0FB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64" name="Rectangle 27">
              <a:extLst>
                <a:ext uri="{FF2B5EF4-FFF2-40B4-BE49-F238E27FC236}">
                  <a16:creationId xmlns:a16="http://schemas.microsoft.com/office/drawing/2014/main" id="{0F7407FE-86B1-4890-9D80-9406FBF29E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6" name="Rectangle 29">
              <a:extLst>
                <a:ext uri="{FF2B5EF4-FFF2-40B4-BE49-F238E27FC236}">
                  <a16:creationId xmlns:a16="http://schemas.microsoft.com/office/drawing/2014/main" id="{EBD42D5B-8F87-45B3-98B3-C66944F92E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65" name="Isosceles Triangle 56">
              <a:extLst>
                <a:ext uri="{FF2B5EF4-FFF2-40B4-BE49-F238E27FC236}">
                  <a16:creationId xmlns:a16="http://schemas.microsoft.com/office/drawing/2014/main" id="{F5E04699-59E1-4468-9E7C-83070EEB4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8" name="Isosceles Triangle 57">
              <a:extLst>
                <a:ext uri="{FF2B5EF4-FFF2-40B4-BE49-F238E27FC236}">
                  <a16:creationId xmlns:a16="http://schemas.microsoft.com/office/drawing/2014/main" id="{F2AE8F13-9A52-4D7F-9637-321EA7CF3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1C3C407A-4CB4-422D-8BF5-610EBF66529E}"/>
              </a:ext>
            </a:extLst>
          </p:cNvPr>
          <p:cNvSpPr>
            <a:spLocks noGrp="1"/>
          </p:cNvSpPr>
          <p:nvPr>
            <p:ph type="title"/>
          </p:nvPr>
        </p:nvSpPr>
        <p:spPr>
          <a:xfrm>
            <a:off x="1507067" y="2404534"/>
            <a:ext cx="7766936" cy="1646302"/>
          </a:xfrm>
        </p:spPr>
        <p:txBody>
          <a:bodyPr vert="horz" lIns="91440" tIns="45720" rIns="91440" bIns="45720" rtlCol="0" anchor="b">
            <a:normAutofit/>
          </a:bodyPr>
          <a:lstStyle/>
          <a:p>
            <a:pPr algn="r"/>
            <a:r>
              <a:rPr lang="en-US" sz="5400"/>
              <a:t>Cases</a:t>
            </a:r>
          </a:p>
        </p:txBody>
      </p:sp>
    </p:spTree>
    <p:extLst>
      <p:ext uri="{BB962C8B-B14F-4D97-AF65-F5344CB8AC3E}">
        <p14:creationId xmlns:p14="http://schemas.microsoft.com/office/powerpoint/2010/main" val="3438919716"/>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57DEB-785D-47A8-B084-0B9004A7361E}"/>
              </a:ext>
            </a:extLst>
          </p:cNvPr>
          <p:cNvSpPr>
            <a:spLocks noGrp="1"/>
          </p:cNvSpPr>
          <p:nvPr>
            <p:ph type="title"/>
          </p:nvPr>
        </p:nvSpPr>
        <p:spPr>
          <a:xfrm>
            <a:off x="677334" y="609600"/>
            <a:ext cx="8596668" cy="1320800"/>
          </a:xfrm>
        </p:spPr>
        <p:txBody>
          <a:bodyPr>
            <a:normAutofit/>
          </a:bodyPr>
          <a:lstStyle/>
          <a:p>
            <a:r>
              <a:rPr lang="en-GB" dirty="0"/>
              <a:t>Reflective post-session questions </a:t>
            </a:r>
          </a:p>
        </p:txBody>
      </p:sp>
      <p:graphicFrame>
        <p:nvGraphicFramePr>
          <p:cNvPr id="5" name="Content Placeholder 2">
            <a:extLst>
              <a:ext uri="{FF2B5EF4-FFF2-40B4-BE49-F238E27FC236}">
                <a16:creationId xmlns:a16="http://schemas.microsoft.com/office/drawing/2014/main" id="{D5E67E69-B70C-4A9C-BC8D-A313CED730F2}"/>
              </a:ext>
            </a:extLst>
          </p:cNvPr>
          <p:cNvGraphicFramePr>
            <a:graphicFrameLocks noGrp="1"/>
          </p:cNvGraphicFramePr>
          <p:nvPr>
            <p:ph idx="1"/>
            <p:extLst>
              <p:ext uri="{D42A27DB-BD31-4B8C-83A1-F6EECF244321}">
                <p14:modId xmlns:p14="http://schemas.microsoft.com/office/powerpoint/2010/main" val="2134093465"/>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935388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76582886-877C-4AEC-A77F-8055EB9A0C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44" name="Freeform 14">
              <a:extLst>
                <a:ext uri="{FF2B5EF4-FFF2-40B4-BE49-F238E27FC236}">
                  <a16:creationId xmlns:a16="http://schemas.microsoft.com/office/drawing/2014/main" id="{171A838D-27EA-485C-9A80-DCE624AB30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45" name="Straight Connector 44">
              <a:extLst>
                <a:ext uri="{FF2B5EF4-FFF2-40B4-BE49-F238E27FC236}">
                  <a16:creationId xmlns:a16="http://schemas.microsoft.com/office/drawing/2014/main" id="{9059F313-A1BB-425E-9626-2BD43CAC648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19ABF76A-A1AE-44BB-9ECB-D55D2FE29BF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47" name="Rectangle 23">
              <a:extLst>
                <a:ext uri="{FF2B5EF4-FFF2-40B4-BE49-F238E27FC236}">
                  <a16:creationId xmlns:a16="http://schemas.microsoft.com/office/drawing/2014/main" id="{5B6D2EC4-82D3-43B8-82D6-028CB43456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48" name="Rectangle 25">
              <a:extLst>
                <a:ext uri="{FF2B5EF4-FFF2-40B4-BE49-F238E27FC236}">
                  <a16:creationId xmlns:a16="http://schemas.microsoft.com/office/drawing/2014/main" id="{520034CE-71F9-4E0F-94D8-99335CB852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9" name="Isosceles Triangle 48">
              <a:extLst>
                <a:ext uri="{FF2B5EF4-FFF2-40B4-BE49-F238E27FC236}">
                  <a16:creationId xmlns:a16="http://schemas.microsoft.com/office/drawing/2014/main" id="{1926C6C0-16F7-4CDC-B481-2D19B2F3BF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50" name="Rectangle 27">
              <a:extLst>
                <a:ext uri="{FF2B5EF4-FFF2-40B4-BE49-F238E27FC236}">
                  <a16:creationId xmlns:a16="http://schemas.microsoft.com/office/drawing/2014/main" id="{042CE423-CE6E-4EE9-91F2-3E40EFB40A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1" name="Rectangle 28">
              <a:extLst>
                <a:ext uri="{FF2B5EF4-FFF2-40B4-BE49-F238E27FC236}">
                  <a16:creationId xmlns:a16="http://schemas.microsoft.com/office/drawing/2014/main" id="{699BB4BD-31D7-434C-A6DB-E2CF3ACF60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2" name="Rectangle 29">
              <a:extLst>
                <a:ext uri="{FF2B5EF4-FFF2-40B4-BE49-F238E27FC236}">
                  <a16:creationId xmlns:a16="http://schemas.microsoft.com/office/drawing/2014/main" id="{23D406B8-656A-4D8B-91D0-BF4202C86F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3" name="Isosceles Triangle 52">
              <a:extLst>
                <a:ext uri="{FF2B5EF4-FFF2-40B4-BE49-F238E27FC236}">
                  <a16:creationId xmlns:a16="http://schemas.microsoft.com/office/drawing/2014/main" id="{83F4BFB6-D6B8-446C-8E17-3D54DCA9F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55" name="Rectangle 54">
            <a:extLst>
              <a:ext uri="{FF2B5EF4-FFF2-40B4-BE49-F238E27FC236}">
                <a16:creationId xmlns:a16="http://schemas.microsoft.com/office/drawing/2014/main" id="{2783C067-F8BF-4755-B516-8A0CD74CF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664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Isosceles Triangle 56">
            <a:extLst>
              <a:ext uri="{FF2B5EF4-FFF2-40B4-BE49-F238E27FC236}">
                <a16:creationId xmlns:a16="http://schemas.microsoft.com/office/drawing/2014/main" id="{2ED796EC-E7FF-46DB-B912-FB08BF12A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9" name="Isosceles Triangle 58">
            <a:extLst>
              <a:ext uri="{FF2B5EF4-FFF2-40B4-BE49-F238E27FC236}">
                <a16:creationId xmlns:a16="http://schemas.microsoft.com/office/drawing/2014/main" id="{549A2DAB-B431-487D-95AD-BB0FECB49E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8534" y="3818467"/>
            <a:ext cx="4450292" cy="3039533"/>
          </a:xfrm>
          <a:prstGeom prst="triangle">
            <a:avLst>
              <a:gd name="adj" fmla="val 100000"/>
            </a:avLst>
          </a:prstGeom>
          <a:solidFill>
            <a:schemeClr val="accent1">
              <a:lumMod val="75000"/>
              <a:alpha val="88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61" name="Straight Connector 60">
            <a:extLst>
              <a:ext uri="{FF2B5EF4-FFF2-40B4-BE49-F238E27FC236}">
                <a16:creationId xmlns:a16="http://schemas.microsoft.com/office/drawing/2014/main" id="{C5ECDEE1-7093-418F-9CF5-24EEB115C1C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134600" y="0"/>
            <a:ext cx="1727200" cy="6858000"/>
          </a:xfrm>
          <a:prstGeom prst="line">
            <a:avLst/>
          </a:prstGeom>
          <a:ln w="15875" cap="sq">
            <a:solidFill>
              <a:schemeClr val="accent2"/>
            </a:solidFill>
            <a:beve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045062AF-EB11-4651-BC4A-4DA21768DE8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A19B2E5C-4517-457C-8FC7-0B398A39741F}"/>
              </a:ext>
            </a:extLst>
          </p:cNvPr>
          <p:cNvSpPr>
            <a:spLocks noGrp="1"/>
          </p:cNvSpPr>
          <p:nvPr>
            <p:ph type="title"/>
          </p:nvPr>
        </p:nvSpPr>
        <p:spPr>
          <a:xfrm>
            <a:off x="1507067" y="1397000"/>
            <a:ext cx="7766936" cy="2653836"/>
          </a:xfrm>
        </p:spPr>
        <p:txBody>
          <a:bodyPr vert="horz" lIns="91440" tIns="45720" rIns="91440" bIns="45720" rtlCol="0" anchor="b">
            <a:normAutofit/>
          </a:bodyPr>
          <a:lstStyle/>
          <a:p>
            <a:pPr algn="r"/>
            <a:r>
              <a:rPr lang="en-US" sz="5400"/>
              <a:t>Close</a:t>
            </a:r>
          </a:p>
        </p:txBody>
      </p:sp>
      <p:sp>
        <p:nvSpPr>
          <p:cNvPr id="65" name="Rectangle 27">
            <a:extLst>
              <a:ext uri="{FF2B5EF4-FFF2-40B4-BE49-F238E27FC236}">
                <a16:creationId xmlns:a16="http://schemas.microsoft.com/office/drawing/2014/main" id="{0819F787-32B4-46A8-BC57-C6571BCEE2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5641" y="0"/>
            <a:ext cx="1766359" cy="68580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19178369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TotalTime>
  <Words>2720</Words>
  <Application>Microsoft Office PowerPoint</Application>
  <PresentationFormat>Widescreen</PresentationFormat>
  <Paragraphs>245</Paragraphs>
  <Slides>16</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Trebuchet MS</vt:lpstr>
      <vt:lpstr>Wingdings 3</vt:lpstr>
      <vt:lpstr>Facet</vt:lpstr>
      <vt:lpstr>Recognising inequality and the need for transformative change within GP training</vt:lpstr>
      <vt:lpstr>Introduction </vt:lpstr>
      <vt:lpstr>Recognising diversity </vt:lpstr>
      <vt:lpstr>Independent.co.uk, (2020). Eleven charts that show extent of racial inequality in the UK | The Independent | The Independent [ONLINE] Available at: https://www.independent.co.uk/news/uk/home-news/racism-uk-inequality-black-lives-matter-wealth-economic-health-a9567461.html [Accessed 19/11/2020].</vt:lpstr>
      <vt:lpstr>Itv.com, (2020). PM sets up commission to look at ‘all aspects’ of racial inequality in UK | ITV News [ONLINE] Available at: https://www.itv.com/news/2020-06-14/pm-sets-up-commission-to-look-at-all-aspects-of-racial-inequality-in-uk [Accessed 19/11/2020].</vt:lpstr>
      <vt:lpstr>BMJ.com, (2020). Racism in medicine | The BMJ [ONLINE] Available at: https://www.bmj.com/racism-in-medicine [Accessed 18/11/2020]</vt:lpstr>
      <vt:lpstr>Racism in medicine   Bmj.com, (2020). Racism in medicine | The BMJ [ONLINE] Available at: https://www.bmj.com/racism-in-medicine [Accessed 18/11/2020]</vt:lpstr>
      <vt:lpstr>A systemic problem in healthcare and health education</vt:lpstr>
      <vt:lpstr>Acknowledging and ACTING on inequality</vt:lpstr>
      <vt:lpstr>Statements of intent</vt:lpstr>
      <vt:lpstr>Our roles and responsibilities as trainers within General Practice</vt:lpstr>
      <vt:lpstr>Terminology </vt:lpstr>
      <vt:lpstr>Cases – aims </vt:lpstr>
      <vt:lpstr>Cases</vt:lpstr>
      <vt:lpstr>Reflective post-session questions </vt:lpstr>
      <vt:lpstr>Close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Recognising inequality and the need for transformative change within GP training</dc:title>
  <dc:creator>SHAHZAD JAMIL</dc:creator>
  <cp:lastModifiedBy>SHAHZAD JAMIL</cp:lastModifiedBy>
  <cp:revision>1</cp:revision>
  <dcterms:created xsi:type="dcterms:W3CDTF">2020-11-19T09:54:49Z</dcterms:created>
  <dcterms:modified xsi:type="dcterms:W3CDTF">2020-11-19T10:28:15Z</dcterms:modified>
</cp:coreProperties>
</file>