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58" r:id="rId4"/>
    <p:sldId id="261" r:id="rId5"/>
    <p:sldId id="257" r:id="rId6"/>
    <p:sldId id="284" r:id="rId7"/>
    <p:sldId id="285" r:id="rId8"/>
    <p:sldId id="259" r:id="rId9"/>
    <p:sldId id="291" r:id="rId10"/>
    <p:sldId id="270" r:id="rId11"/>
    <p:sldId id="269" r:id="rId12"/>
    <p:sldId id="260" r:id="rId13"/>
    <p:sldId id="286" r:id="rId14"/>
    <p:sldId id="287" r:id="rId15"/>
    <p:sldId id="288" r:id="rId16"/>
    <p:sldId id="289" r:id="rId17"/>
    <p:sldId id="292" r:id="rId18"/>
    <p:sldId id="293" r:id="rId19"/>
    <p:sldId id="294" r:id="rId20"/>
    <p:sldId id="262" r:id="rId21"/>
    <p:sldId id="263" r:id="rId22"/>
    <p:sldId id="264" r:id="rId23"/>
    <p:sldId id="277" r:id="rId24"/>
    <p:sldId id="276" r:id="rId25"/>
    <p:sldId id="290" r:id="rId26"/>
    <p:sldId id="265" r:id="rId27"/>
    <p:sldId id="266" r:id="rId28"/>
    <p:sldId id="268" r:id="rId29"/>
    <p:sldId id="267" r:id="rId30"/>
    <p:sldId id="271" r:id="rId31"/>
    <p:sldId id="272" r:id="rId32"/>
    <p:sldId id="278" r:id="rId33"/>
    <p:sldId id="273" r:id="rId34"/>
    <p:sldId id="274" r:id="rId35"/>
    <p:sldId id="283" r:id="rId36"/>
    <p:sldId id="281" r:id="rId37"/>
    <p:sldId id="28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9"/>
    <p:restoredTop sz="96208"/>
  </p:normalViewPr>
  <p:slideViewPr>
    <p:cSldViewPr snapToGrid="0" snapToObjects="1">
      <p:cViewPr varScale="1">
        <p:scale>
          <a:sx n="67" d="100"/>
          <a:sy n="67" d="100"/>
        </p:scale>
        <p:origin x="8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8A220D-2826-4A5C-B8E9-BBED4D17288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E850C6F-2F75-4CF9-A73A-6C3FF0A3A169}">
      <dgm:prSet/>
      <dgm:spPr/>
      <dgm:t>
        <a:bodyPr/>
        <a:lstStyle/>
        <a:p>
          <a:pPr>
            <a:defRPr cap="all"/>
          </a:pPr>
          <a:r>
            <a:rPr lang="en-US" dirty="0"/>
            <a:t>Fast work by HEE, GMC and RCGP</a:t>
          </a:r>
        </a:p>
      </dgm:t>
    </dgm:pt>
    <dgm:pt modelId="{76821374-04A0-4F69-A727-C3A8AAF9E614}" type="parTrans" cxnId="{11C79815-7E39-4C33-9D26-4A0DA188F0F4}">
      <dgm:prSet/>
      <dgm:spPr/>
      <dgm:t>
        <a:bodyPr/>
        <a:lstStyle/>
        <a:p>
          <a:endParaRPr lang="en-US"/>
        </a:p>
      </dgm:t>
    </dgm:pt>
    <dgm:pt modelId="{7F66EE0F-95FD-4458-A8F1-1A1B6475760E}" type="sibTrans" cxnId="{11C79815-7E39-4C33-9D26-4A0DA188F0F4}">
      <dgm:prSet/>
      <dgm:spPr/>
      <dgm:t>
        <a:bodyPr/>
        <a:lstStyle/>
        <a:p>
          <a:endParaRPr lang="en-US"/>
        </a:p>
      </dgm:t>
    </dgm:pt>
    <dgm:pt modelId="{437602FC-CC58-44E0-9247-175B3A381E7C}">
      <dgm:prSet/>
      <dgm:spPr/>
      <dgm:t>
        <a:bodyPr/>
        <a:lstStyle/>
        <a:p>
          <a:pPr>
            <a:defRPr cap="all"/>
          </a:pPr>
          <a:r>
            <a:rPr lang="en-US" dirty="0"/>
            <a:t>MRCGP Video consultation assessment ran to 2009</a:t>
          </a:r>
        </a:p>
      </dgm:t>
    </dgm:pt>
    <dgm:pt modelId="{D54452C8-D680-41B9-AE5A-22280E66B016}" type="parTrans" cxnId="{DB007ACD-12F9-4B1B-B7F2-DC41E42184A8}">
      <dgm:prSet/>
      <dgm:spPr/>
      <dgm:t>
        <a:bodyPr/>
        <a:lstStyle/>
        <a:p>
          <a:endParaRPr lang="en-US"/>
        </a:p>
      </dgm:t>
    </dgm:pt>
    <dgm:pt modelId="{182500AA-50EF-427D-A822-23AA0838284A}" type="sibTrans" cxnId="{DB007ACD-12F9-4B1B-B7F2-DC41E42184A8}">
      <dgm:prSet/>
      <dgm:spPr/>
      <dgm:t>
        <a:bodyPr/>
        <a:lstStyle/>
        <a:p>
          <a:endParaRPr lang="en-US"/>
        </a:p>
      </dgm:t>
    </dgm:pt>
    <dgm:pt modelId="{B6C79527-B504-4C39-9A5E-B324229F5656}">
      <dgm:prSet/>
      <dgm:spPr/>
      <dgm:t>
        <a:bodyPr/>
        <a:lstStyle/>
        <a:p>
          <a:pPr>
            <a:defRPr cap="all"/>
          </a:pPr>
          <a:r>
            <a:rPr lang="en-US"/>
            <a:t>Still had GMC approval</a:t>
          </a:r>
        </a:p>
      </dgm:t>
    </dgm:pt>
    <dgm:pt modelId="{79275370-1A1E-478B-9082-50D2F8DA07F5}" type="parTrans" cxnId="{F2CCEE3B-EB3C-48AB-B051-F14FEE3F913F}">
      <dgm:prSet/>
      <dgm:spPr/>
      <dgm:t>
        <a:bodyPr/>
        <a:lstStyle/>
        <a:p>
          <a:endParaRPr lang="en-US"/>
        </a:p>
      </dgm:t>
    </dgm:pt>
    <dgm:pt modelId="{946D792C-E07D-4FC0-925C-7BAA0FFACD3E}" type="sibTrans" cxnId="{F2CCEE3B-EB3C-48AB-B051-F14FEE3F913F}">
      <dgm:prSet/>
      <dgm:spPr/>
      <dgm:t>
        <a:bodyPr/>
        <a:lstStyle/>
        <a:p>
          <a:endParaRPr lang="en-US"/>
        </a:p>
      </dgm:t>
    </dgm:pt>
    <dgm:pt modelId="{CBE7BC34-23F1-4261-AA81-9A67A5C62EB5}" type="pres">
      <dgm:prSet presAssocID="{068A220D-2826-4A5C-B8E9-BBED4D172888}" presName="root" presStyleCnt="0">
        <dgm:presLayoutVars>
          <dgm:dir/>
          <dgm:resizeHandles val="exact"/>
        </dgm:presLayoutVars>
      </dgm:prSet>
      <dgm:spPr/>
    </dgm:pt>
    <dgm:pt modelId="{95CE0C44-FCC1-4B93-83AB-673DD34081C7}" type="pres">
      <dgm:prSet presAssocID="{4E850C6F-2F75-4CF9-A73A-6C3FF0A3A169}" presName="compNode" presStyleCnt="0"/>
      <dgm:spPr/>
    </dgm:pt>
    <dgm:pt modelId="{EA2CAE7E-BD75-4722-A270-040843F19F61}" type="pres">
      <dgm:prSet presAssocID="{4E850C6F-2F75-4CF9-A73A-6C3FF0A3A169}" presName="iconBgRect" presStyleLbl="bgShp" presStyleIdx="0" presStyleCnt="3"/>
      <dgm:spPr/>
    </dgm:pt>
    <dgm:pt modelId="{1563DF2B-F8DF-4B9A-B69A-159BEFA60DE0}" type="pres">
      <dgm:prSet presAssocID="{4E850C6F-2F75-4CF9-A73A-6C3FF0A3A16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EF457480-B68A-46D5-A03C-CA6044CE0D27}" type="pres">
      <dgm:prSet presAssocID="{4E850C6F-2F75-4CF9-A73A-6C3FF0A3A169}" presName="spaceRect" presStyleCnt="0"/>
      <dgm:spPr/>
    </dgm:pt>
    <dgm:pt modelId="{7A700DF7-ACA8-4B2A-9E20-4CBB50A0734D}" type="pres">
      <dgm:prSet presAssocID="{4E850C6F-2F75-4CF9-A73A-6C3FF0A3A169}" presName="textRect" presStyleLbl="revTx" presStyleIdx="0" presStyleCnt="3">
        <dgm:presLayoutVars>
          <dgm:chMax val="1"/>
          <dgm:chPref val="1"/>
        </dgm:presLayoutVars>
      </dgm:prSet>
      <dgm:spPr/>
    </dgm:pt>
    <dgm:pt modelId="{C8742371-CF9C-4AF6-8B57-96569923EF3F}" type="pres">
      <dgm:prSet presAssocID="{7F66EE0F-95FD-4458-A8F1-1A1B6475760E}" presName="sibTrans" presStyleCnt="0"/>
      <dgm:spPr/>
    </dgm:pt>
    <dgm:pt modelId="{E942050E-04E2-4B40-AD19-0606CCCC7A33}" type="pres">
      <dgm:prSet presAssocID="{437602FC-CC58-44E0-9247-175B3A381E7C}" presName="compNode" presStyleCnt="0"/>
      <dgm:spPr/>
    </dgm:pt>
    <dgm:pt modelId="{38EE8431-6DC1-4E1F-8E4C-D855F977044F}" type="pres">
      <dgm:prSet presAssocID="{437602FC-CC58-44E0-9247-175B3A381E7C}" presName="iconBgRect" presStyleLbl="bgShp" presStyleIdx="1" presStyleCnt="3"/>
      <dgm:spPr/>
    </dgm:pt>
    <dgm:pt modelId="{9822E8EC-FB59-4357-949B-9B39B4CEA36B}" type="pres">
      <dgm:prSet presAssocID="{437602FC-CC58-44E0-9247-175B3A381E7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5E657B94-22B5-48FC-8B7E-3BF387A66CB9}" type="pres">
      <dgm:prSet presAssocID="{437602FC-CC58-44E0-9247-175B3A381E7C}" presName="spaceRect" presStyleCnt="0"/>
      <dgm:spPr/>
    </dgm:pt>
    <dgm:pt modelId="{CB47A9DC-72D3-475A-9A79-A9813C9D0C87}" type="pres">
      <dgm:prSet presAssocID="{437602FC-CC58-44E0-9247-175B3A381E7C}" presName="textRect" presStyleLbl="revTx" presStyleIdx="1" presStyleCnt="3">
        <dgm:presLayoutVars>
          <dgm:chMax val="1"/>
          <dgm:chPref val="1"/>
        </dgm:presLayoutVars>
      </dgm:prSet>
      <dgm:spPr/>
    </dgm:pt>
    <dgm:pt modelId="{262B1C7D-E85F-4C01-A828-F089E099D9BA}" type="pres">
      <dgm:prSet presAssocID="{182500AA-50EF-427D-A822-23AA0838284A}" presName="sibTrans" presStyleCnt="0"/>
      <dgm:spPr/>
    </dgm:pt>
    <dgm:pt modelId="{5F5AB018-87F5-4B04-B20C-10F190FD1256}" type="pres">
      <dgm:prSet presAssocID="{B6C79527-B504-4C39-9A5E-B324229F5656}" presName="compNode" presStyleCnt="0"/>
      <dgm:spPr/>
    </dgm:pt>
    <dgm:pt modelId="{79F97C58-25D5-4CEA-9E18-9354900149E6}" type="pres">
      <dgm:prSet presAssocID="{B6C79527-B504-4C39-9A5E-B324229F5656}" presName="iconBgRect" presStyleLbl="bgShp" presStyleIdx="2" presStyleCnt="3"/>
      <dgm:spPr/>
    </dgm:pt>
    <dgm:pt modelId="{5B608AFF-042E-4D6E-BEB9-14E5610EDA32}" type="pres">
      <dgm:prSet presAssocID="{B6C79527-B504-4C39-9A5E-B324229F565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DB519F8-BDFB-47A5-8F1D-829E5D16D2A7}" type="pres">
      <dgm:prSet presAssocID="{B6C79527-B504-4C39-9A5E-B324229F5656}" presName="spaceRect" presStyleCnt="0"/>
      <dgm:spPr/>
    </dgm:pt>
    <dgm:pt modelId="{93917A29-B96B-4A27-9864-BF730339DFA5}" type="pres">
      <dgm:prSet presAssocID="{B6C79527-B504-4C39-9A5E-B324229F565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FE1E1004-A260-448A-AB8B-FE476F1AE9AA}" type="presOf" srcId="{4E850C6F-2F75-4CF9-A73A-6C3FF0A3A169}" destId="{7A700DF7-ACA8-4B2A-9E20-4CBB50A0734D}" srcOrd="0" destOrd="0" presId="urn:microsoft.com/office/officeart/2018/5/layout/IconCircleLabelList"/>
    <dgm:cxn modelId="{11C79815-7E39-4C33-9D26-4A0DA188F0F4}" srcId="{068A220D-2826-4A5C-B8E9-BBED4D172888}" destId="{4E850C6F-2F75-4CF9-A73A-6C3FF0A3A169}" srcOrd="0" destOrd="0" parTransId="{76821374-04A0-4F69-A727-C3A8AAF9E614}" sibTransId="{7F66EE0F-95FD-4458-A8F1-1A1B6475760E}"/>
    <dgm:cxn modelId="{8E246E28-3634-42BC-85CC-2F0737EA588D}" type="presOf" srcId="{B6C79527-B504-4C39-9A5E-B324229F5656}" destId="{93917A29-B96B-4A27-9864-BF730339DFA5}" srcOrd="0" destOrd="0" presId="urn:microsoft.com/office/officeart/2018/5/layout/IconCircleLabelList"/>
    <dgm:cxn modelId="{08D5AB37-DDBC-49E6-B97E-AC5617BAE0C6}" type="presOf" srcId="{068A220D-2826-4A5C-B8E9-BBED4D172888}" destId="{CBE7BC34-23F1-4261-AA81-9A67A5C62EB5}" srcOrd="0" destOrd="0" presId="urn:microsoft.com/office/officeart/2018/5/layout/IconCircleLabelList"/>
    <dgm:cxn modelId="{F2CCEE3B-EB3C-48AB-B051-F14FEE3F913F}" srcId="{068A220D-2826-4A5C-B8E9-BBED4D172888}" destId="{B6C79527-B504-4C39-9A5E-B324229F5656}" srcOrd="2" destOrd="0" parTransId="{79275370-1A1E-478B-9082-50D2F8DA07F5}" sibTransId="{946D792C-E07D-4FC0-925C-7BAA0FFACD3E}"/>
    <dgm:cxn modelId="{5030D0BD-1F23-4634-A41A-0CAED84EBD9A}" type="presOf" srcId="{437602FC-CC58-44E0-9247-175B3A381E7C}" destId="{CB47A9DC-72D3-475A-9A79-A9813C9D0C87}" srcOrd="0" destOrd="0" presId="urn:microsoft.com/office/officeart/2018/5/layout/IconCircleLabelList"/>
    <dgm:cxn modelId="{DB007ACD-12F9-4B1B-B7F2-DC41E42184A8}" srcId="{068A220D-2826-4A5C-B8E9-BBED4D172888}" destId="{437602FC-CC58-44E0-9247-175B3A381E7C}" srcOrd="1" destOrd="0" parTransId="{D54452C8-D680-41B9-AE5A-22280E66B016}" sibTransId="{182500AA-50EF-427D-A822-23AA0838284A}"/>
    <dgm:cxn modelId="{D2F54BB4-66E3-4451-BFED-573850EFC978}" type="presParOf" srcId="{CBE7BC34-23F1-4261-AA81-9A67A5C62EB5}" destId="{95CE0C44-FCC1-4B93-83AB-673DD34081C7}" srcOrd="0" destOrd="0" presId="urn:microsoft.com/office/officeart/2018/5/layout/IconCircleLabelList"/>
    <dgm:cxn modelId="{09F68AC2-79BE-4108-B488-A9DA679093B8}" type="presParOf" srcId="{95CE0C44-FCC1-4B93-83AB-673DD34081C7}" destId="{EA2CAE7E-BD75-4722-A270-040843F19F61}" srcOrd="0" destOrd="0" presId="urn:microsoft.com/office/officeart/2018/5/layout/IconCircleLabelList"/>
    <dgm:cxn modelId="{E29917D6-F7B2-417E-B355-41B829D31289}" type="presParOf" srcId="{95CE0C44-FCC1-4B93-83AB-673DD34081C7}" destId="{1563DF2B-F8DF-4B9A-B69A-159BEFA60DE0}" srcOrd="1" destOrd="0" presId="urn:microsoft.com/office/officeart/2018/5/layout/IconCircleLabelList"/>
    <dgm:cxn modelId="{1C17E722-C99E-44FF-87DC-1381E55AFAA8}" type="presParOf" srcId="{95CE0C44-FCC1-4B93-83AB-673DD34081C7}" destId="{EF457480-B68A-46D5-A03C-CA6044CE0D27}" srcOrd="2" destOrd="0" presId="urn:microsoft.com/office/officeart/2018/5/layout/IconCircleLabelList"/>
    <dgm:cxn modelId="{2C5118F6-12A8-47AA-BFB0-D6B10AC00FA1}" type="presParOf" srcId="{95CE0C44-FCC1-4B93-83AB-673DD34081C7}" destId="{7A700DF7-ACA8-4B2A-9E20-4CBB50A0734D}" srcOrd="3" destOrd="0" presId="urn:microsoft.com/office/officeart/2018/5/layout/IconCircleLabelList"/>
    <dgm:cxn modelId="{6CA6B252-6D7A-493E-8812-1AFCF4AC0CCA}" type="presParOf" srcId="{CBE7BC34-23F1-4261-AA81-9A67A5C62EB5}" destId="{C8742371-CF9C-4AF6-8B57-96569923EF3F}" srcOrd="1" destOrd="0" presId="urn:microsoft.com/office/officeart/2018/5/layout/IconCircleLabelList"/>
    <dgm:cxn modelId="{A2B13C13-42CF-4E5D-98E8-B6437532E83A}" type="presParOf" srcId="{CBE7BC34-23F1-4261-AA81-9A67A5C62EB5}" destId="{E942050E-04E2-4B40-AD19-0606CCCC7A33}" srcOrd="2" destOrd="0" presId="urn:microsoft.com/office/officeart/2018/5/layout/IconCircleLabelList"/>
    <dgm:cxn modelId="{17DBDC73-3D6E-4256-9027-BD056E62859D}" type="presParOf" srcId="{E942050E-04E2-4B40-AD19-0606CCCC7A33}" destId="{38EE8431-6DC1-4E1F-8E4C-D855F977044F}" srcOrd="0" destOrd="0" presId="urn:microsoft.com/office/officeart/2018/5/layout/IconCircleLabelList"/>
    <dgm:cxn modelId="{BC42F90F-35FB-4FE6-999F-B8FF7590F3A7}" type="presParOf" srcId="{E942050E-04E2-4B40-AD19-0606CCCC7A33}" destId="{9822E8EC-FB59-4357-949B-9B39B4CEA36B}" srcOrd="1" destOrd="0" presId="urn:microsoft.com/office/officeart/2018/5/layout/IconCircleLabelList"/>
    <dgm:cxn modelId="{91EC65E3-E28A-4CD3-9D6F-C97E3DC2ABE3}" type="presParOf" srcId="{E942050E-04E2-4B40-AD19-0606CCCC7A33}" destId="{5E657B94-22B5-48FC-8B7E-3BF387A66CB9}" srcOrd="2" destOrd="0" presId="urn:microsoft.com/office/officeart/2018/5/layout/IconCircleLabelList"/>
    <dgm:cxn modelId="{F5C63307-0CAE-49C5-B2C9-EE5FDA8B1E04}" type="presParOf" srcId="{E942050E-04E2-4B40-AD19-0606CCCC7A33}" destId="{CB47A9DC-72D3-475A-9A79-A9813C9D0C87}" srcOrd="3" destOrd="0" presId="urn:microsoft.com/office/officeart/2018/5/layout/IconCircleLabelList"/>
    <dgm:cxn modelId="{36D9DBD3-7C3F-481E-85BA-14252C4BBA60}" type="presParOf" srcId="{CBE7BC34-23F1-4261-AA81-9A67A5C62EB5}" destId="{262B1C7D-E85F-4C01-A828-F089E099D9BA}" srcOrd="3" destOrd="0" presId="urn:microsoft.com/office/officeart/2018/5/layout/IconCircleLabelList"/>
    <dgm:cxn modelId="{DF28DA01-C02D-4161-816C-9D67EB52B5D0}" type="presParOf" srcId="{CBE7BC34-23F1-4261-AA81-9A67A5C62EB5}" destId="{5F5AB018-87F5-4B04-B20C-10F190FD1256}" srcOrd="4" destOrd="0" presId="urn:microsoft.com/office/officeart/2018/5/layout/IconCircleLabelList"/>
    <dgm:cxn modelId="{E139008D-42C9-4675-9F90-EE142E730199}" type="presParOf" srcId="{5F5AB018-87F5-4B04-B20C-10F190FD1256}" destId="{79F97C58-25D5-4CEA-9E18-9354900149E6}" srcOrd="0" destOrd="0" presId="urn:microsoft.com/office/officeart/2018/5/layout/IconCircleLabelList"/>
    <dgm:cxn modelId="{197EC005-2A26-4CF9-ACFA-3416AB96B46B}" type="presParOf" srcId="{5F5AB018-87F5-4B04-B20C-10F190FD1256}" destId="{5B608AFF-042E-4D6E-BEB9-14E5610EDA32}" srcOrd="1" destOrd="0" presId="urn:microsoft.com/office/officeart/2018/5/layout/IconCircleLabelList"/>
    <dgm:cxn modelId="{5CC0D7B9-F80C-4491-81F2-CA2A0B7FC88C}" type="presParOf" srcId="{5F5AB018-87F5-4B04-B20C-10F190FD1256}" destId="{BDB519F8-BDFB-47A5-8F1D-829E5D16D2A7}" srcOrd="2" destOrd="0" presId="urn:microsoft.com/office/officeart/2018/5/layout/IconCircleLabelList"/>
    <dgm:cxn modelId="{F4D89A58-0A44-4446-95D1-85FA37A1573A}" type="presParOf" srcId="{5F5AB018-87F5-4B04-B20C-10F190FD1256}" destId="{93917A29-B96B-4A27-9864-BF730339DFA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F2296A-8828-4C04-B9B6-A5CE49C27AB6}" type="doc">
      <dgm:prSet loTypeId="urn:microsoft.com/office/officeart/2009/3/layout/HorizontalOrganizationChart" loCatId="hierarchy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9D517E4-5490-4D1A-B985-19DFFDBF644B}">
      <dgm:prSet/>
      <dgm:spPr/>
      <dgm:t>
        <a:bodyPr/>
        <a:lstStyle/>
        <a:p>
          <a:r>
            <a:rPr lang="en-US"/>
            <a:t>No travel</a:t>
          </a:r>
        </a:p>
      </dgm:t>
    </dgm:pt>
    <dgm:pt modelId="{A7535E93-934C-4A65-9950-C6252DC68817}" type="parTrans" cxnId="{43F906FC-2330-46B4-91BE-086057979F77}">
      <dgm:prSet/>
      <dgm:spPr/>
      <dgm:t>
        <a:bodyPr/>
        <a:lstStyle/>
        <a:p>
          <a:endParaRPr lang="en-US"/>
        </a:p>
      </dgm:t>
    </dgm:pt>
    <dgm:pt modelId="{839FD7CE-1060-4CE7-8CE9-7361CD31B26E}" type="sibTrans" cxnId="{43F906FC-2330-46B4-91BE-086057979F77}">
      <dgm:prSet/>
      <dgm:spPr/>
      <dgm:t>
        <a:bodyPr/>
        <a:lstStyle/>
        <a:p>
          <a:endParaRPr lang="en-US"/>
        </a:p>
      </dgm:t>
    </dgm:pt>
    <dgm:pt modelId="{D6F09856-8419-4F51-914B-9D12EB39E2B5}">
      <dgm:prSet/>
      <dgm:spPr/>
      <dgm:t>
        <a:bodyPr/>
        <a:lstStyle/>
        <a:p>
          <a:r>
            <a:rPr lang="en-US"/>
            <a:t>Face to face not necessary</a:t>
          </a:r>
        </a:p>
      </dgm:t>
    </dgm:pt>
    <dgm:pt modelId="{56BB3E76-4D8E-4420-B25B-4AE68FA328FC}" type="parTrans" cxnId="{CCE879BE-5D13-4193-8DE5-5FBD88517F27}">
      <dgm:prSet/>
      <dgm:spPr/>
      <dgm:t>
        <a:bodyPr/>
        <a:lstStyle/>
        <a:p>
          <a:endParaRPr lang="en-US"/>
        </a:p>
      </dgm:t>
    </dgm:pt>
    <dgm:pt modelId="{105169FB-CACE-403E-9DD5-F6D922E6A6E2}" type="sibTrans" cxnId="{CCE879BE-5D13-4193-8DE5-5FBD88517F27}">
      <dgm:prSet/>
      <dgm:spPr/>
      <dgm:t>
        <a:bodyPr/>
        <a:lstStyle/>
        <a:p>
          <a:endParaRPr lang="en-US"/>
        </a:p>
      </dgm:t>
    </dgm:pt>
    <dgm:pt modelId="{088B56F8-8273-49BC-9077-B9151BB95564}">
      <dgm:prSet/>
      <dgm:spPr/>
      <dgm:t>
        <a:bodyPr/>
        <a:lstStyle/>
        <a:p>
          <a:r>
            <a:rPr lang="en-US"/>
            <a:t>Social Distance maintained</a:t>
          </a:r>
        </a:p>
      </dgm:t>
    </dgm:pt>
    <dgm:pt modelId="{05A00E08-7946-44BA-9E12-B274045F9AFE}" type="parTrans" cxnId="{ECD456F6-78EA-44E0-92C7-BCFD4C21C0F4}">
      <dgm:prSet/>
      <dgm:spPr/>
      <dgm:t>
        <a:bodyPr/>
        <a:lstStyle/>
        <a:p>
          <a:endParaRPr lang="en-US"/>
        </a:p>
      </dgm:t>
    </dgm:pt>
    <dgm:pt modelId="{550A8575-A17B-45E0-B2CC-D681A8E4E20C}" type="sibTrans" cxnId="{ECD456F6-78EA-44E0-92C7-BCFD4C21C0F4}">
      <dgm:prSet/>
      <dgm:spPr/>
      <dgm:t>
        <a:bodyPr/>
        <a:lstStyle/>
        <a:p>
          <a:endParaRPr lang="en-US"/>
        </a:p>
      </dgm:t>
    </dgm:pt>
    <dgm:pt modelId="{E467C813-4E61-4D12-8A23-EDDAEEDB9183}">
      <dgm:prSet/>
      <dgm:spPr/>
      <dgm:t>
        <a:bodyPr/>
        <a:lstStyle/>
        <a:p>
          <a:r>
            <a:rPr lang="en-US"/>
            <a:t>Shielding, pregnancy not an issue</a:t>
          </a:r>
        </a:p>
      </dgm:t>
    </dgm:pt>
    <dgm:pt modelId="{75DA23F1-63A1-4828-9571-D88CF05F14C8}" type="parTrans" cxnId="{77E61BD9-8C5C-48BB-8393-735980DC8CF7}">
      <dgm:prSet/>
      <dgm:spPr/>
      <dgm:t>
        <a:bodyPr/>
        <a:lstStyle/>
        <a:p>
          <a:endParaRPr lang="en-US"/>
        </a:p>
      </dgm:t>
    </dgm:pt>
    <dgm:pt modelId="{5AC10DCA-BDD8-40D4-A203-412B8312B931}" type="sibTrans" cxnId="{77E61BD9-8C5C-48BB-8393-735980DC8CF7}">
      <dgm:prSet/>
      <dgm:spPr/>
      <dgm:t>
        <a:bodyPr/>
        <a:lstStyle/>
        <a:p>
          <a:endParaRPr lang="en-US"/>
        </a:p>
      </dgm:t>
    </dgm:pt>
    <dgm:pt modelId="{6E5D0233-85ED-D349-B96E-6F23F1E1D37E}" type="pres">
      <dgm:prSet presAssocID="{06F2296A-8828-4C04-B9B6-A5CE49C27AB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996E217-AA44-AC48-BF55-3D6C550A0C49}" type="pres">
      <dgm:prSet presAssocID="{49D517E4-5490-4D1A-B985-19DFFDBF644B}" presName="hierRoot1" presStyleCnt="0">
        <dgm:presLayoutVars>
          <dgm:hierBranch val="init"/>
        </dgm:presLayoutVars>
      </dgm:prSet>
      <dgm:spPr/>
    </dgm:pt>
    <dgm:pt modelId="{7B4600DD-2811-DD41-800A-33AF7380EAFA}" type="pres">
      <dgm:prSet presAssocID="{49D517E4-5490-4D1A-B985-19DFFDBF644B}" presName="rootComposite1" presStyleCnt="0"/>
      <dgm:spPr/>
    </dgm:pt>
    <dgm:pt modelId="{15C9FEAB-7E39-A04C-809C-3A39A100007F}" type="pres">
      <dgm:prSet presAssocID="{49D517E4-5490-4D1A-B985-19DFFDBF644B}" presName="rootText1" presStyleLbl="node0" presStyleIdx="0" presStyleCnt="4">
        <dgm:presLayoutVars>
          <dgm:chPref val="3"/>
        </dgm:presLayoutVars>
      </dgm:prSet>
      <dgm:spPr/>
    </dgm:pt>
    <dgm:pt modelId="{F5ED4CAE-448B-4040-AB2D-06D32B0DC435}" type="pres">
      <dgm:prSet presAssocID="{49D517E4-5490-4D1A-B985-19DFFDBF644B}" presName="rootConnector1" presStyleLbl="node1" presStyleIdx="0" presStyleCnt="0"/>
      <dgm:spPr/>
    </dgm:pt>
    <dgm:pt modelId="{6BD9541D-6BBA-1644-ACA9-47D2BD2435D5}" type="pres">
      <dgm:prSet presAssocID="{49D517E4-5490-4D1A-B985-19DFFDBF644B}" presName="hierChild2" presStyleCnt="0"/>
      <dgm:spPr/>
    </dgm:pt>
    <dgm:pt modelId="{3B7AFD2E-0025-AE41-BA3A-10773892A317}" type="pres">
      <dgm:prSet presAssocID="{49D517E4-5490-4D1A-B985-19DFFDBF644B}" presName="hierChild3" presStyleCnt="0"/>
      <dgm:spPr/>
    </dgm:pt>
    <dgm:pt modelId="{1FF9D990-159F-B043-B68B-FE194BEC42AB}" type="pres">
      <dgm:prSet presAssocID="{D6F09856-8419-4F51-914B-9D12EB39E2B5}" presName="hierRoot1" presStyleCnt="0">
        <dgm:presLayoutVars>
          <dgm:hierBranch val="init"/>
        </dgm:presLayoutVars>
      </dgm:prSet>
      <dgm:spPr/>
    </dgm:pt>
    <dgm:pt modelId="{4C294102-9622-B249-B9C8-D04618F97D39}" type="pres">
      <dgm:prSet presAssocID="{D6F09856-8419-4F51-914B-9D12EB39E2B5}" presName="rootComposite1" presStyleCnt="0"/>
      <dgm:spPr/>
    </dgm:pt>
    <dgm:pt modelId="{09B20814-B824-DF4F-841F-CE6589FC0FC3}" type="pres">
      <dgm:prSet presAssocID="{D6F09856-8419-4F51-914B-9D12EB39E2B5}" presName="rootText1" presStyleLbl="node0" presStyleIdx="1" presStyleCnt="4">
        <dgm:presLayoutVars>
          <dgm:chPref val="3"/>
        </dgm:presLayoutVars>
      </dgm:prSet>
      <dgm:spPr/>
    </dgm:pt>
    <dgm:pt modelId="{66CEB92B-7D19-CB42-8D00-21C35F165410}" type="pres">
      <dgm:prSet presAssocID="{D6F09856-8419-4F51-914B-9D12EB39E2B5}" presName="rootConnector1" presStyleLbl="node1" presStyleIdx="0" presStyleCnt="0"/>
      <dgm:spPr/>
    </dgm:pt>
    <dgm:pt modelId="{547F156D-B9C5-864B-B306-8AE34862DFB8}" type="pres">
      <dgm:prSet presAssocID="{D6F09856-8419-4F51-914B-9D12EB39E2B5}" presName="hierChild2" presStyleCnt="0"/>
      <dgm:spPr/>
    </dgm:pt>
    <dgm:pt modelId="{A19DA942-453A-C948-86EF-5095D9DAD6D1}" type="pres">
      <dgm:prSet presAssocID="{D6F09856-8419-4F51-914B-9D12EB39E2B5}" presName="hierChild3" presStyleCnt="0"/>
      <dgm:spPr/>
    </dgm:pt>
    <dgm:pt modelId="{CBE20787-C6E6-2E47-AE31-33592BE32CF3}" type="pres">
      <dgm:prSet presAssocID="{088B56F8-8273-49BC-9077-B9151BB95564}" presName="hierRoot1" presStyleCnt="0">
        <dgm:presLayoutVars>
          <dgm:hierBranch val="init"/>
        </dgm:presLayoutVars>
      </dgm:prSet>
      <dgm:spPr/>
    </dgm:pt>
    <dgm:pt modelId="{F12CFF43-0165-064E-8F06-FAFECCBC2623}" type="pres">
      <dgm:prSet presAssocID="{088B56F8-8273-49BC-9077-B9151BB95564}" presName="rootComposite1" presStyleCnt="0"/>
      <dgm:spPr/>
    </dgm:pt>
    <dgm:pt modelId="{59CAF3A6-8D5E-0D4C-BE58-2E778794B47A}" type="pres">
      <dgm:prSet presAssocID="{088B56F8-8273-49BC-9077-B9151BB95564}" presName="rootText1" presStyleLbl="node0" presStyleIdx="2" presStyleCnt="4">
        <dgm:presLayoutVars>
          <dgm:chPref val="3"/>
        </dgm:presLayoutVars>
      </dgm:prSet>
      <dgm:spPr/>
    </dgm:pt>
    <dgm:pt modelId="{95A087A1-C9E5-8143-B122-169BBC065D59}" type="pres">
      <dgm:prSet presAssocID="{088B56F8-8273-49BC-9077-B9151BB95564}" presName="rootConnector1" presStyleLbl="node1" presStyleIdx="0" presStyleCnt="0"/>
      <dgm:spPr/>
    </dgm:pt>
    <dgm:pt modelId="{6B851CF5-36A3-8845-BFEB-7CB15C55CCA6}" type="pres">
      <dgm:prSet presAssocID="{088B56F8-8273-49BC-9077-B9151BB95564}" presName="hierChild2" presStyleCnt="0"/>
      <dgm:spPr/>
    </dgm:pt>
    <dgm:pt modelId="{9633AEDB-E9D5-0C49-9F6C-72343F57E9C9}" type="pres">
      <dgm:prSet presAssocID="{088B56F8-8273-49BC-9077-B9151BB95564}" presName="hierChild3" presStyleCnt="0"/>
      <dgm:spPr/>
    </dgm:pt>
    <dgm:pt modelId="{E28A7399-55EE-7B4C-A29B-3EED723F7043}" type="pres">
      <dgm:prSet presAssocID="{E467C813-4E61-4D12-8A23-EDDAEEDB9183}" presName="hierRoot1" presStyleCnt="0">
        <dgm:presLayoutVars>
          <dgm:hierBranch val="init"/>
        </dgm:presLayoutVars>
      </dgm:prSet>
      <dgm:spPr/>
    </dgm:pt>
    <dgm:pt modelId="{DA5F4F20-727F-024A-8E83-936EBCC34A96}" type="pres">
      <dgm:prSet presAssocID="{E467C813-4E61-4D12-8A23-EDDAEEDB9183}" presName="rootComposite1" presStyleCnt="0"/>
      <dgm:spPr/>
    </dgm:pt>
    <dgm:pt modelId="{7C721E37-2EA6-EC43-BE91-19A9ECBBF324}" type="pres">
      <dgm:prSet presAssocID="{E467C813-4E61-4D12-8A23-EDDAEEDB9183}" presName="rootText1" presStyleLbl="node0" presStyleIdx="3" presStyleCnt="4">
        <dgm:presLayoutVars>
          <dgm:chPref val="3"/>
        </dgm:presLayoutVars>
      </dgm:prSet>
      <dgm:spPr/>
    </dgm:pt>
    <dgm:pt modelId="{7AC6166A-361B-DC44-8AEE-2BDD4B694F5A}" type="pres">
      <dgm:prSet presAssocID="{E467C813-4E61-4D12-8A23-EDDAEEDB9183}" presName="rootConnector1" presStyleLbl="node1" presStyleIdx="0" presStyleCnt="0"/>
      <dgm:spPr/>
    </dgm:pt>
    <dgm:pt modelId="{F511F589-BBF7-7B4C-9E96-D383D4F40628}" type="pres">
      <dgm:prSet presAssocID="{E467C813-4E61-4D12-8A23-EDDAEEDB9183}" presName="hierChild2" presStyleCnt="0"/>
      <dgm:spPr/>
    </dgm:pt>
    <dgm:pt modelId="{00053BDB-D2D1-F948-ACA6-5286E97058F4}" type="pres">
      <dgm:prSet presAssocID="{E467C813-4E61-4D12-8A23-EDDAEEDB9183}" presName="hierChild3" presStyleCnt="0"/>
      <dgm:spPr/>
    </dgm:pt>
  </dgm:ptLst>
  <dgm:cxnLst>
    <dgm:cxn modelId="{AAD08B1B-66AC-3A43-9F77-F0DC1733E515}" type="presOf" srcId="{06F2296A-8828-4C04-B9B6-A5CE49C27AB6}" destId="{6E5D0233-85ED-D349-B96E-6F23F1E1D37E}" srcOrd="0" destOrd="0" presId="urn:microsoft.com/office/officeart/2009/3/layout/HorizontalOrganizationChart"/>
    <dgm:cxn modelId="{18594529-16E4-7542-8D6D-CCDC21C8782A}" type="presOf" srcId="{088B56F8-8273-49BC-9077-B9151BB95564}" destId="{59CAF3A6-8D5E-0D4C-BE58-2E778794B47A}" srcOrd="0" destOrd="0" presId="urn:microsoft.com/office/officeart/2009/3/layout/HorizontalOrganizationChart"/>
    <dgm:cxn modelId="{7F54D547-37C0-CC4C-AC71-171649B54AB5}" type="presOf" srcId="{D6F09856-8419-4F51-914B-9D12EB39E2B5}" destId="{66CEB92B-7D19-CB42-8D00-21C35F165410}" srcOrd="1" destOrd="0" presId="urn:microsoft.com/office/officeart/2009/3/layout/HorizontalOrganizationChart"/>
    <dgm:cxn modelId="{B957E076-0017-AD40-B7CA-3D755F578BEE}" type="presOf" srcId="{E467C813-4E61-4D12-8A23-EDDAEEDB9183}" destId="{7C721E37-2EA6-EC43-BE91-19A9ECBBF324}" srcOrd="0" destOrd="0" presId="urn:microsoft.com/office/officeart/2009/3/layout/HorizontalOrganizationChart"/>
    <dgm:cxn modelId="{36845A91-5FAB-0E49-B6B4-549E7ECBF498}" type="presOf" srcId="{49D517E4-5490-4D1A-B985-19DFFDBF644B}" destId="{15C9FEAB-7E39-A04C-809C-3A39A100007F}" srcOrd="0" destOrd="0" presId="urn:microsoft.com/office/officeart/2009/3/layout/HorizontalOrganizationChart"/>
    <dgm:cxn modelId="{CCE879BE-5D13-4193-8DE5-5FBD88517F27}" srcId="{06F2296A-8828-4C04-B9B6-A5CE49C27AB6}" destId="{D6F09856-8419-4F51-914B-9D12EB39E2B5}" srcOrd="1" destOrd="0" parTransId="{56BB3E76-4D8E-4420-B25B-4AE68FA328FC}" sibTransId="{105169FB-CACE-403E-9DD5-F6D922E6A6E2}"/>
    <dgm:cxn modelId="{8EF369C5-A26E-E745-954E-7EAD5BF4D40E}" type="presOf" srcId="{D6F09856-8419-4F51-914B-9D12EB39E2B5}" destId="{09B20814-B824-DF4F-841F-CE6589FC0FC3}" srcOrd="0" destOrd="0" presId="urn:microsoft.com/office/officeart/2009/3/layout/HorizontalOrganizationChart"/>
    <dgm:cxn modelId="{15EAD2C9-9EB2-844C-B9F2-8FA44F035BE2}" type="presOf" srcId="{49D517E4-5490-4D1A-B985-19DFFDBF644B}" destId="{F5ED4CAE-448B-4040-AB2D-06D32B0DC435}" srcOrd="1" destOrd="0" presId="urn:microsoft.com/office/officeart/2009/3/layout/HorizontalOrganizationChart"/>
    <dgm:cxn modelId="{77E61BD9-8C5C-48BB-8393-735980DC8CF7}" srcId="{06F2296A-8828-4C04-B9B6-A5CE49C27AB6}" destId="{E467C813-4E61-4D12-8A23-EDDAEEDB9183}" srcOrd="3" destOrd="0" parTransId="{75DA23F1-63A1-4828-9571-D88CF05F14C8}" sibTransId="{5AC10DCA-BDD8-40D4-A203-412B8312B931}"/>
    <dgm:cxn modelId="{10CC76E4-5694-DF4A-BC3B-1D82095117F6}" type="presOf" srcId="{088B56F8-8273-49BC-9077-B9151BB95564}" destId="{95A087A1-C9E5-8143-B122-169BBC065D59}" srcOrd="1" destOrd="0" presId="urn:microsoft.com/office/officeart/2009/3/layout/HorizontalOrganizationChart"/>
    <dgm:cxn modelId="{D5D3A0E9-71BF-CB45-8C90-B61C0E3E3F59}" type="presOf" srcId="{E467C813-4E61-4D12-8A23-EDDAEEDB9183}" destId="{7AC6166A-361B-DC44-8AEE-2BDD4B694F5A}" srcOrd="1" destOrd="0" presId="urn:microsoft.com/office/officeart/2009/3/layout/HorizontalOrganizationChart"/>
    <dgm:cxn modelId="{ECD456F6-78EA-44E0-92C7-BCFD4C21C0F4}" srcId="{06F2296A-8828-4C04-B9B6-A5CE49C27AB6}" destId="{088B56F8-8273-49BC-9077-B9151BB95564}" srcOrd="2" destOrd="0" parTransId="{05A00E08-7946-44BA-9E12-B274045F9AFE}" sibTransId="{550A8575-A17B-45E0-B2CC-D681A8E4E20C}"/>
    <dgm:cxn modelId="{43F906FC-2330-46B4-91BE-086057979F77}" srcId="{06F2296A-8828-4C04-B9B6-A5CE49C27AB6}" destId="{49D517E4-5490-4D1A-B985-19DFFDBF644B}" srcOrd="0" destOrd="0" parTransId="{A7535E93-934C-4A65-9950-C6252DC68817}" sibTransId="{839FD7CE-1060-4CE7-8CE9-7361CD31B26E}"/>
    <dgm:cxn modelId="{5A220E98-3D92-A64D-B6FC-45CEDDCBF057}" type="presParOf" srcId="{6E5D0233-85ED-D349-B96E-6F23F1E1D37E}" destId="{8996E217-AA44-AC48-BF55-3D6C550A0C49}" srcOrd="0" destOrd="0" presId="urn:microsoft.com/office/officeart/2009/3/layout/HorizontalOrganizationChart"/>
    <dgm:cxn modelId="{058D832D-C095-9F40-B9CF-2FB87B762546}" type="presParOf" srcId="{8996E217-AA44-AC48-BF55-3D6C550A0C49}" destId="{7B4600DD-2811-DD41-800A-33AF7380EAFA}" srcOrd="0" destOrd="0" presId="urn:microsoft.com/office/officeart/2009/3/layout/HorizontalOrganizationChart"/>
    <dgm:cxn modelId="{BA443D1F-A7A6-1146-A681-C40F63D7C058}" type="presParOf" srcId="{7B4600DD-2811-DD41-800A-33AF7380EAFA}" destId="{15C9FEAB-7E39-A04C-809C-3A39A100007F}" srcOrd="0" destOrd="0" presId="urn:microsoft.com/office/officeart/2009/3/layout/HorizontalOrganizationChart"/>
    <dgm:cxn modelId="{D3C62A2C-4F88-D347-834A-4AD5D52295A4}" type="presParOf" srcId="{7B4600DD-2811-DD41-800A-33AF7380EAFA}" destId="{F5ED4CAE-448B-4040-AB2D-06D32B0DC435}" srcOrd="1" destOrd="0" presId="urn:microsoft.com/office/officeart/2009/3/layout/HorizontalOrganizationChart"/>
    <dgm:cxn modelId="{A79713C6-9CB3-8F4B-91F4-15266313E73B}" type="presParOf" srcId="{8996E217-AA44-AC48-BF55-3D6C550A0C49}" destId="{6BD9541D-6BBA-1644-ACA9-47D2BD2435D5}" srcOrd="1" destOrd="0" presId="urn:microsoft.com/office/officeart/2009/3/layout/HorizontalOrganizationChart"/>
    <dgm:cxn modelId="{1C4FBC60-D01D-7D47-9BF2-57F73C872293}" type="presParOf" srcId="{8996E217-AA44-AC48-BF55-3D6C550A0C49}" destId="{3B7AFD2E-0025-AE41-BA3A-10773892A317}" srcOrd="2" destOrd="0" presId="urn:microsoft.com/office/officeart/2009/3/layout/HorizontalOrganizationChart"/>
    <dgm:cxn modelId="{62EBFAA4-2CCF-FD41-AD2C-604A0ED18494}" type="presParOf" srcId="{6E5D0233-85ED-D349-B96E-6F23F1E1D37E}" destId="{1FF9D990-159F-B043-B68B-FE194BEC42AB}" srcOrd="1" destOrd="0" presId="urn:microsoft.com/office/officeart/2009/3/layout/HorizontalOrganizationChart"/>
    <dgm:cxn modelId="{A20637CC-79D9-DB4C-AD6C-4A05DE0AB722}" type="presParOf" srcId="{1FF9D990-159F-B043-B68B-FE194BEC42AB}" destId="{4C294102-9622-B249-B9C8-D04618F97D39}" srcOrd="0" destOrd="0" presId="urn:microsoft.com/office/officeart/2009/3/layout/HorizontalOrganizationChart"/>
    <dgm:cxn modelId="{5E8A04BC-D30D-E046-99F6-2C3BC4D8D31C}" type="presParOf" srcId="{4C294102-9622-B249-B9C8-D04618F97D39}" destId="{09B20814-B824-DF4F-841F-CE6589FC0FC3}" srcOrd="0" destOrd="0" presId="urn:microsoft.com/office/officeart/2009/3/layout/HorizontalOrganizationChart"/>
    <dgm:cxn modelId="{C86DF21F-07EA-9A4A-9C5D-6C0DF4923BA3}" type="presParOf" srcId="{4C294102-9622-B249-B9C8-D04618F97D39}" destId="{66CEB92B-7D19-CB42-8D00-21C35F165410}" srcOrd="1" destOrd="0" presId="urn:microsoft.com/office/officeart/2009/3/layout/HorizontalOrganizationChart"/>
    <dgm:cxn modelId="{40D215AB-37B2-1C49-B86D-B81E6383993B}" type="presParOf" srcId="{1FF9D990-159F-B043-B68B-FE194BEC42AB}" destId="{547F156D-B9C5-864B-B306-8AE34862DFB8}" srcOrd="1" destOrd="0" presId="urn:microsoft.com/office/officeart/2009/3/layout/HorizontalOrganizationChart"/>
    <dgm:cxn modelId="{0231CD3D-71F9-2947-AD93-557584C7415C}" type="presParOf" srcId="{1FF9D990-159F-B043-B68B-FE194BEC42AB}" destId="{A19DA942-453A-C948-86EF-5095D9DAD6D1}" srcOrd="2" destOrd="0" presId="urn:microsoft.com/office/officeart/2009/3/layout/HorizontalOrganizationChart"/>
    <dgm:cxn modelId="{820A9178-01D4-984F-84FC-0B0DF20FBED8}" type="presParOf" srcId="{6E5D0233-85ED-D349-B96E-6F23F1E1D37E}" destId="{CBE20787-C6E6-2E47-AE31-33592BE32CF3}" srcOrd="2" destOrd="0" presId="urn:microsoft.com/office/officeart/2009/3/layout/HorizontalOrganizationChart"/>
    <dgm:cxn modelId="{B9FE15EA-7031-3D44-9412-703A67D741C0}" type="presParOf" srcId="{CBE20787-C6E6-2E47-AE31-33592BE32CF3}" destId="{F12CFF43-0165-064E-8F06-FAFECCBC2623}" srcOrd="0" destOrd="0" presId="urn:microsoft.com/office/officeart/2009/3/layout/HorizontalOrganizationChart"/>
    <dgm:cxn modelId="{D9B7FC08-F105-7F42-839B-EC21DC763E78}" type="presParOf" srcId="{F12CFF43-0165-064E-8F06-FAFECCBC2623}" destId="{59CAF3A6-8D5E-0D4C-BE58-2E778794B47A}" srcOrd="0" destOrd="0" presId="urn:microsoft.com/office/officeart/2009/3/layout/HorizontalOrganizationChart"/>
    <dgm:cxn modelId="{DB75C443-E35B-E04D-97F5-BE30F563FCBB}" type="presParOf" srcId="{F12CFF43-0165-064E-8F06-FAFECCBC2623}" destId="{95A087A1-C9E5-8143-B122-169BBC065D59}" srcOrd="1" destOrd="0" presId="urn:microsoft.com/office/officeart/2009/3/layout/HorizontalOrganizationChart"/>
    <dgm:cxn modelId="{106E2E53-51F2-E44B-A058-D62F6A26A1A9}" type="presParOf" srcId="{CBE20787-C6E6-2E47-AE31-33592BE32CF3}" destId="{6B851CF5-36A3-8845-BFEB-7CB15C55CCA6}" srcOrd="1" destOrd="0" presId="urn:microsoft.com/office/officeart/2009/3/layout/HorizontalOrganizationChart"/>
    <dgm:cxn modelId="{AE3D95B8-E7DB-AC4E-AC78-AC23733AA4A1}" type="presParOf" srcId="{CBE20787-C6E6-2E47-AE31-33592BE32CF3}" destId="{9633AEDB-E9D5-0C49-9F6C-72343F57E9C9}" srcOrd="2" destOrd="0" presId="urn:microsoft.com/office/officeart/2009/3/layout/HorizontalOrganizationChart"/>
    <dgm:cxn modelId="{7DE3F61C-B1B4-9344-A8ED-8782C1D9C930}" type="presParOf" srcId="{6E5D0233-85ED-D349-B96E-6F23F1E1D37E}" destId="{E28A7399-55EE-7B4C-A29B-3EED723F7043}" srcOrd="3" destOrd="0" presId="urn:microsoft.com/office/officeart/2009/3/layout/HorizontalOrganizationChart"/>
    <dgm:cxn modelId="{1A3749DC-22D7-0D4A-852C-FB559E0FFC9E}" type="presParOf" srcId="{E28A7399-55EE-7B4C-A29B-3EED723F7043}" destId="{DA5F4F20-727F-024A-8E83-936EBCC34A96}" srcOrd="0" destOrd="0" presId="urn:microsoft.com/office/officeart/2009/3/layout/HorizontalOrganizationChart"/>
    <dgm:cxn modelId="{1658DDB7-EA91-5E46-ADE2-321297B2CBF2}" type="presParOf" srcId="{DA5F4F20-727F-024A-8E83-936EBCC34A96}" destId="{7C721E37-2EA6-EC43-BE91-19A9ECBBF324}" srcOrd="0" destOrd="0" presId="urn:microsoft.com/office/officeart/2009/3/layout/HorizontalOrganizationChart"/>
    <dgm:cxn modelId="{8EA9AE73-0A34-6646-AC01-24320B67229A}" type="presParOf" srcId="{DA5F4F20-727F-024A-8E83-936EBCC34A96}" destId="{7AC6166A-361B-DC44-8AEE-2BDD4B694F5A}" srcOrd="1" destOrd="0" presId="urn:microsoft.com/office/officeart/2009/3/layout/HorizontalOrganizationChart"/>
    <dgm:cxn modelId="{D87E3891-9221-1940-A9AF-90A56CBA7B62}" type="presParOf" srcId="{E28A7399-55EE-7B4C-A29B-3EED723F7043}" destId="{F511F589-BBF7-7B4C-9E96-D383D4F40628}" srcOrd="1" destOrd="0" presId="urn:microsoft.com/office/officeart/2009/3/layout/HorizontalOrganizationChart"/>
    <dgm:cxn modelId="{5C45052F-3F9B-F244-9734-0804945CF6DD}" type="presParOf" srcId="{E28A7399-55EE-7B4C-A29B-3EED723F7043}" destId="{00053BDB-D2D1-F948-ACA6-5286E97058F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5ABFF3-CFAF-404A-A078-FDB43C9E3533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286479-D8DF-4072-9054-C722136B06C1}">
      <dgm:prSet/>
      <dgm:spPr/>
      <dgm:t>
        <a:bodyPr/>
        <a:lstStyle/>
        <a:p>
          <a:r>
            <a:rPr lang="en-US"/>
            <a:t>13 x 10 minute consultation recordings</a:t>
          </a:r>
        </a:p>
      </dgm:t>
    </dgm:pt>
    <dgm:pt modelId="{BBBF90AA-02DC-4D7E-BFC9-1EF5F251DF89}" type="parTrans" cxnId="{9C5D18D7-5E35-4E07-9BA6-C7C4DCE2C3C1}">
      <dgm:prSet/>
      <dgm:spPr/>
      <dgm:t>
        <a:bodyPr/>
        <a:lstStyle/>
        <a:p>
          <a:endParaRPr lang="en-US"/>
        </a:p>
      </dgm:t>
    </dgm:pt>
    <dgm:pt modelId="{AC43B524-D5DC-4B4A-A104-20BEA7692089}" type="sibTrans" cxnId="{9C5D18D7-5E35-4E07-9BA6-C7C4DCE2C3C1}">
      <dgm:prSet/>
      <dgm:spPr/>
      <dgm:t>
        <a:bodyPr/>
        <a:lstStyle/>
        <a:p>
          <a:endParaRPr lang="en-US"/>
        </a:p>
      </dgm:t>
    </dgm:pt>
    <dgm:pt modelId="{50B3CD7A-B954-40DD-989C-D087EE924081}">
      <dgm:prSet/>
      <dgm:spPr/>
      <dgm:t>
        <a:bodyPr/>
        <a:lstStyle/>
        <a:p>
          <a:r>
            <a:rPr lang="en-US"/>
            <a:t>Video, audio or face to face</a:t>
          </a:r>
        </a:p>
      </dgm:t>
    </dgm:pt>
    <dgm:pt modelId="{AC26FACE-2170-49E1-A3F0-E82EAB3F9F53}" type="parTrans" cxnId="{14A772E1-96C0-44F1-AE31-6A469A3867AE}">
      <dgm:prSet/>
      <dgm:spPr/>
      <dgm:t>
        <a:bodyPr/>
        <a:lstStyle/>
        <a:p>
          <a:endParaRPr lang="en-US"/>
        </a:p>
      </dgm:t>
    </dgm:pt>
    <dgm:pt modelId="{C3628539-BA6D-4C37-8D10-079F184BB09D}" type="sibTrans" cxnId="{14A772E1-96C0-44F1-AE31-6A469A3867AE}">
      <dgm:prSet/>
      <dgm:spPr/>
      <dgm:t>
        <a:bodyPr/>
        <a:lstStyle/>
        <a:p>
          <a:endParaRPr lang="en-US"/>
        </a:p>
      </dgm:t>
    </dgm:pt>
    <dgm:pt modelId="{698A1652-CA24-4948-A697-7DE481416EBE}">
      <dgm:prSet/>
      <dgm:spPr/>
      <dgm:t>
        <a:bodyPr/>
        <a:lstStyle/>
        <a:p>
          <a:r>
            <a:rPr lang="en-US" dirty="0"/>
            <a:t>Submitted online to </a:t>
          </a:r>
        </a:p>
        <a:p>
          <a:r>
            <a:rPr lang="en-US" dirty="0"/>
            <a:t>14 Fish portal</a:t>
          </a:r>
        </a:p>
      </dgm:t>
    </dgm:pt>
    <dgm:pt modelId="{2B4A00C9-AE93-4275-9578-1E99E7AE375F}" type="parTrans" cxnId="{1B32168B-AAFD-4775-96BF-74B58310CC77}">
      <dgm:prSet/>
      <dgm:spPr/>
      <dgm:t>
        <a:bodyPr/>
        <a:lstStyle/>
        <a:p>
          <a:endParaRPr lang="en-US"/>
        </a:p>
      </dgm:t>
    </dgm:pt>
    <dgm:pt modelId="{2F38768F-6D69-4911-8ADC-EC7F989371EF}" type="sibTrans" cxnId="{1B32168B-AAFD-4775-96BF-74B58310CC77}">
      <dgm:prSet/>
      <dgm:spPr/>
      <dgm:t>
        <a:bodyPr/>
        <a:lstStyle/>
        <a:p>
          <a:endParaRPr lang="en-US"/>
        </a:p>
      </dgm:t>
    </dgm:pt>
    <dgm:pt modelId="{831EA3EF-B79E-4E2D-9B27-4A95518364D0}">
      <dgm:prSet/>
      <dgm:spPr/>
      <dgm:t>
        <a:bodyPr/>
        <a:lstStyle/>
        <a:p>
          <a:r>
            <a:rPr lang="en-US" dirty="0"/>
            <a:t>Deadline late June</a:t>
          </a:r>
        </a:p>
      </dgm:t>
    </dgm:pt>
    <dgm:pt modelId="{0E9F807D-72F8-4A28-846C-9EDBEF40A013}" type="parTrans" cxnId="{23021960-C9E0-4C78-8B86-BFB6CE58FB63}">
      <dgm:prSet/>
      <dgm:spPr/>
      <dgm:t>
        <a:bodyPr/>
        <a:lstStyle/>
        <a:p>
          <a:endParaRPr lang="en-US"/>
        </a:p>
      </dgm:t>
    </dgm:pt>
    <dgm:pt modelId="{4BFB7098-8A47-4EF9-9B63-008261501807}" type="sibTrans" cxnId="{23021960-C9E0-4C78-8B86-BFB6CE58FB63}">
      <dgm:prSet/>
      <dgm:spPr/>
      <dgm:t>
        <a:bodyPr/>
        <a:lstStyle/>
        <a:p>
          <a:endParaRPr lang="en-US"/>
        </a:p>
      </dgm:t>
    </dgm:pt>
    <dgm:pt modelId="{B4F7D456-6545-8740-90F8-0E1392469D04}">
      <dgm:prSet/>
      <dgm:spPr/>
      <dgm:t>
        <a:bodyPr/>
        <a:lstStyle/>
        <a:p>
          <a:r>
            <a:rPr lang="en-GB" dirty="0"/>
            <a:t>"Bonus go"</a:t>
          </a:r>
        </a:p>
      </dgm:t>
    </dgm:pt>
    <dgm:pt modelId="{6BEF906D-80A7-B642-A4F4-88527D495918}" type="parTrans" cxnId="{42FED8DA-3BB5-1B48-84BC-C2B82FE69904}">
      <dgm:prSet/>
      <dgm:spPr/>
      <dgm:t>
        <a:bodyPr/>
        <a:lstStyle/>
        <a:p>
          <a:endParaRPr lang="en-GB"/>
        </a:p>
      </dgm:t>
    </dgm:pt>
    <dgm:pt modelId="{F3C9F44E-3495-3E4F-B51A-3879B66DEDBA}" type="sibTrans" cxnId="{42FED8DA-3BB5-1B48-84BC-C2B82FE69904}">
      <dgm:prSet/>
      <dgm:spPr/>
      <dgm:t>
        <a:bodyPr/>
        <a:lstStyle/>
        <a:p>
          <a:endParaRPr lang="en-GB"/>
        </a:p>
      </dgm:t>
    </dgm:pt>
    <dgm:pt modelId="{227A9B47-97EF-6640-A416-94A2A4B298D6}">
      <dgm:prSet/>
      <dgm:spPr/>
      <dgm:t>
        <a:bodyPr/>
        <a:lstStyle/>
        <a:p>
          <a:r>
            <a:rPr lang="en-GB" dirty="0"/>
            <a:t>won't 'count' towards max four goes</a:t>
          </a:r>
        </a:p>
      </dgm:t>
    </dgm:pt>
    <dgm:pt modelId="{4BE0D6AA-00A5-6E42-BEF0-EEFAE62097FA}" type="parTrans" cxnId="{F56AC559-618F-884C-8F09-607286C24BCD}">
      <dgm:prSet/>
      <dgm:spPr/>
      <dgm:t>
        <a:bodyPr/>
        <a:lstStyle/>
        <a:p>
          <a:endParaRPr lang="en-GB"/>
        </a:p>
      </dgm:t>
    </dgm:pt>
    <dgm:pt modelId="{790E5471-9B2F-E747-BF15-F3DCF9914398}" type="sibTrans" cxnId="{F56AC559-618F-884C-8F09-607286C24BCD}">
      <dgm:prSet/>
      <dgm:spPr/>
      <dgm:t>
        <a:bodyPr/>
        <a:lstStyle/>
        <a:p>
          <a:endParaRPr lang="en-GB"/>
        </a:p>
      </dgm:t>
    </dgm:pt>
    <dgm:pt modelId="{426507ED-6DA4-4D40-A039-E7FD6929ED96}" type="pres">
      <dgm:prSet presAssocID="{E45ABFF3-CFAF-404A-A078-FDB43C9E35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07A81EB-1270-3149-AB11-20DEC8BEA53E}" type="pres">
      <dgm:prSet presAssocID="{F9286479-D8DF-4072-9054-C722136B06C1}" presName="hierRoot1" presStyleCnt="0"/>
      <dgm:spPr/>
    </dgm:pt>
    <dgm:pt modelId="{7C2CB67E-867B-7E42-8E6E-58CCA0CB04B4}" type="pres">
      <dgm:prSet presAssocID="{F9286479-D8DF-4072-9054-C722136B06C1}" presName="composite" presStyleCnt="0"/>
      <dgm:spPr/>
    </dgm:pt>
    <dgm:pt modelId="{70326756-45F0-3A45-93D8-FDEC2773A998}" type="pres">
      <dgm:prSet presAssocID="{F9286479-D8DF-4072-9054-C722136B06C1}" presName="background" presStyleLbl="node0" presStyleIdx="0" presStyleCnt="5"/>
      <dgm:spPr/>
    </dgm:pt>
    <dgm:pt modelId="{C8FAB62C-9F96-8349-BF32-6CF70D66BC60}" type="pres">
      <dgm:prSet presAssocID="{F9286479-D8DF-4072-9054-C722136B06C1}" presName="text" presStyleLbl="fgAcc0" presStyleIdx="0" presStyleCnt="5">
        <dgm:presLayoutVars>
          <dgm:chPref val="3"/>
        </dgm:presLayoutVars>
      </dgm:prSet>
      <dgm:spPr/>
    </dgm:pt>
    <dgm:pt modelId="{21BFF0DC-AC46-7A44-8935-46EFEBB91446}" type="pres">
      <dgm:prSet presAssocID="{F9286479-D8DF-4072-9054-C722136B06C1}" presName="hierChild2" presStyleCnt="0"/>
      <dgm:spPr/>
    </dgm:pt>
    <dgm:pt modelId="{A786F3FE-C3C2-634E-945D-61C684E56BD8}" type="pres">
      <dgm:prSet presAssocID="{50B3CD7A-B954-40DD-989C-D087EE924081}" presName="hierRoot1" presStyleCnt="0"/>
      <dgm:spPr/>
    </dgm:pt>
    <dgm:pt modelId="{3E5DD576-04D1-5942-899E-102D6466101E}" type="pres">
      <dgm:prSet presAssocID="{50B3CD7A-B954-40DD-989C-D087EE924081}" presName="composite" presStyleCnt="0"/>
      <dgm:spPr/>
    </dgm:pt>
    <dgm:pt modelId="{39AA01A1-81E7-FE49-914E-8244D7346FF8}" type="pres">
      <dgm:prSet presAssocID="{50B3CD7A-B954-40DD-989C-D087EE924081}" presName="background" presStyleLbl="node0" presStyleIdx="1" presStyleCnt="5"/>
      <dgm:spPr/>
    </dgm:pt>
    <dgm:pt modelId="{41CE03DA-D724-0447-9E1C-7AA12AE31341}" type="pres">
      <dgm:prSet presAssocID="{50B3CD7A-B954-40DD-989C-D087EE924081}" presName="text" presStyleLbl="fgAcc0" presStyleIdx="1" presStyleCnt="5">
        <dgm:presLayoutVars>
          <dgm:chPref val="3"/>
        </dgm:presLayoutVars>
      </dgm:prSet>
      <dgm:spPr/>
    </dgm:pt>
    <dgm:pt modelId="{70E87FBF-530D-1F48-923C-045ED927F19A}" type="pres">
      <dgm:prSet presAssocID="{50B3CD7A-B954-40DD-989C-D087EE924081}" presName="hierChild2" presStyleCnt="0"/>
      <dgm:spPr/>
    </dgm:pt>
    <dgm:pt modelId="{30B39FD1-A350-9840-9AC1-5335CF19746F}" type="pres">
      <dgm:prSet presAssocID="{831EA3EF-B79E-4E2D-9B27-4A95518364D0}" presName="hierRoot1" presStyleCnt="0"/>
      <dgm:spPr/>
    </dgm:pt>
    <dgm:pt modelId="{3A355F90-13CD-4340-A0B6-C58BB5A76B66}" type="pres">
      <dgm:prSet presAssocID="{831EA3EF-B79E-4E2D-9B27-4A95518364D0}" presName="composite" presStyleCnt="0"/>
      <dgm:spPr/>
    </dgm:pt>
    <dgm:pt modelId="{152F7550-BD83-BD47-9E77-A2369B7213A8}" type="pres">
      <dgm:prSet presAssocID="{831EA3EF-B79E-4E2D-9B27-4A95518364D0}" presName="background" presStyleLbl="node0" presStyleIdx="2" presStyleCnt="5"/>
      <dgm:spPr/>
    </dgm:pt>
    <dgm:pt modelId="{42EBF07D-A469-604E-A6EB-F5A600E9E6E6}" type="pres">
      <dgm:prSet presAssocID="{831EA3EF-B79E-4E2D-9B27-4A95518364D0}" presName="text" presStyleLbl="fgAcc0" presStyleIdx="2" presStyleCnt="5">
        <dgm:presLayoutVars>
          <dgm:chPref val="3"/>
        </dgm:presLayoutVars>
      </dgm:prSet>
      <dgm:spPr/>
    </dgm:pt>
    <dgm:pt modelId="{9AE1D060-39C2-9E4F-BCE0-74A0FD4D9C00}" type="pres">
      <dgm:prSet presAssocID="{831EA3EF-B79E-4E2D-9B27-4A95518364D0}" presName="hierChild2" presStyleCnt="0"/>
      <dgm:spPr/>
    </dgm:pt>
    <dgm:pt modelId="{2EE00562-6AF7-DF47-B970-200AD6F6BBB6}" type="pres">
      <dgm:prSet presAssocID="{B4F7D456-6545-8740-90F8-0E1392469D04}" presName="hierRoot1" presStyleCnt="0"/>
      <dgm:spPr/>
    </dgm:pt>
    <dgm:pt modelId="{F3B1440D-2A40-BA41-A9CD-800849406011}" type="pres">
      <dgm:prSet presAssocID="{B4F7D456-6545-8740-90F8-0E1392469D04}" presName="composite" presStyleCnt="0"/>
      <dgm:spPr/>
    </dgm:pt>
    <dgm:pt modelId="{D929E0B7-1D48-294F-BC4B-0ED36F19389F}" type="pres">
      <dgm:prSet presAssocID="{B4F7D456-6545-8740-90F8-0E1392469D04}" presName="background" presStyleLbl="node0" presStyleIdx="3" presStyleCnt="5"/>
      <dgm:spPr/>
    </dgm:pt>
    <dgm:pt modelId="{E56E1402-EFD6-8F4C-AE16-483F5845FDD1}" type="pres">
      <dgm:prSet presAssocID="{B4F7D456-6545-8740-90F8-0E1392469D04}" presName="text" presStyleLbl="fgAcc0" presStyleIdx="3" presStyleCnt="5">
        <dgm:presLayoutVars>
          <dgm:chPref val="3"/>
        </dgm:presLayoutVars>
      </dgm:prSet>
      <dgm:spPr/>
    </dgm:pt>
    <dgm:pt modelId="{4734D1E5-DB55-D640-9DC6-9DDBEC3C304B}" type="pres">
      <dgm:prSet presAssocID="{B4F7D456-6545-8740-90F8-0E1392469D04}" presName="hierChild2" presStyleCnt="0"/>
      <dgm:spPr/>
    </dgm:pt>
    <dgm:pt modelId="{868FD3C5-E946-6846-BCB7-BBADF4CCFBA4}" type="pres">
      <dgm:prSet presAssocID="{4BE0D6AA-00A5-6E42-BEF0-EEFAE62097FA}" presName="Name10" presStyleLbl="parChTrans1D2" presStyleIdx="0" presStyleCnt="1"/>
      <dgm:spPr/>
    </dgm:pt>
    <dgm:pt modelId="{DCF35FDA-A159-A04B-90A8-7C5E35FB0EB6}" type="pres">
      <dgm:prSet presAssocID="{227A9B47-97EF-6640-A416-94A2A4B298D6}" presName="hierRoot2" presStyleCnt="0"/>
      <dgm:spPr/>
    </dgm:pt>
    <dgm:pt modelId="{3767CFFB-9E0C-7F46-854D-7ACE349EE97A}" type="pres">
      <dgm:prSet presAssocID="{227A9B47-97EF-6640-A416-94A2A4B298D6}" presName="composite2" presStyleCnt="0"/>
      <dgm:spPr/>
    </dgm:pt>
    <dgm:pt modelId="{FDF2DEF5-18D1-2B40-A0D9-0ED67236A0CC}" type="pres">
      <dgm:prSet presAssocID="{227A9B47-97EF-6640-A416-94A2A4B298D6}" presName="background2" presStyleLbl="node2" presStyleIdx="0" presStyleCnt="1"/>
      <dgm:spPr/>
    </dgm:pt>
    <dgm:pt modelId="{044A5E33-3ACD-F946-BF65-C55E9A86E686}" type="pres">
      <dgm:prSet presAssocID="{227A9B47-97EF-6640-A416-94A2A4B298D6}" presName="text2" presStyleLbl="fgAcc2" presStyleIdx="0" presStyleCnt="1">
        <dgm:presLayoutVars>
          <dgm:chPref val="3"/>
        </dgm:presLayoutVars>
      </dgm:prSet>
      <dgm:spPr/>
    </dgm:pt>
    <dgm:pt modelId="{61662C4D-7F5E-1F47-B9A5-4CC79CE1B665}" type="pres">
      <dgm:prSet presAssocID="{227A9B47-97EF-6640-A416-94A2A4B298D6}" presName="hierChild3" presStyleCnt="0"/>
      <dgm:spPr/>
    </dgm:pt>
    <dgm:pt modelId="{147DFCB0-284E-494D-8D4F-F13DA01B7FB4}" type="pres">
      <dgm:prSet presAssocID="{698A1652-CA24-4948-A697-7DE481416EBE}" presName="hierRoot1" presStyleCnt="0"/>
      <dgm:spPr/>
    </dgm:pt>
    <dgm:pt modelId="{D42F5EDB-3B2C-C14F-849F-A7062DD05087}" type="pres">
      <dgm:prSet presAssocID="{698A1652-CA24-4948-A697-7DE481416EBE}" presName="composite" presStyleCnt="0"/>
      <dgm:spPr/>
    </dgm:pt>
    <dgm:pt modelId="{75470A5B-8FE1-1345-BA4F-CB6267692DDB}" type="pres">
      <dgm:prSet presAssocID="{698A1652-CA24-4948-A697-7DE481416EBE}" presName="background" presStyleLbl="node0" presStyleIdx="4" presStyleCnt="5"/>
      <dgm:spPr/>
    </dgm:pt>
    <dgm:pt modelId="{1DBA719E-698A-7A4C-9E7A-CA549C2FEEC7}" type="pres">
      <dgm:prSet presAssocID="{698A1652-CA24-4948-A697-7DE481416EBE}" presName="text" presStyleLbl="fgAcc0" presStyleIdx="4" presStyleCnt="5">
        <dgm:presLayoutVars>
          <dgm:chPref val="3"/>
        </dgm:presLayoutVars>
      </dgm:prSet>
      <dgm:spPr/>
    </dgm:pt>
    <dgm:pt modelId="{F50C3A0D-B14E-1340-9F45-40E207297D30}" type="pres">
      <dgm:prSet presAssocID="{698A1652-CA24-4948-A697-7DE481416EBE}" presName="hierChild2" presStyleCnt="0"/>
      <dgm:spPr/>
    </dgm:pt>
  </dgm:ptLst>
  <dgm:cxnLst>
    <dgm:cxn modelId="{D4C0B817-CA35-5D4E-B853-AB91BB244AB2}" type="presOf" srcId="{831EA3EF-B79E-4E2D-9B27-4A95518364D0}" destId="{42EBF07D-A469-604E-A6EB-F5A600E9E6E6}" srcOrd="0" destOrd="0" presId="urn:microsoft.com/office/officeart/2005/8/layout/hierarchy1"/>
    <dgm:cxn modelId="{23021960-C9E0-4C78-8B86-BFB6CE58FB63}" srcId="{E45ABFF3-CFAF-404A-A078-FDB43C9E3533}" destId="{831EA3EF-B79E-4E2D-9B27-4A95518364D0}" srcOrd="2" destOrd="0" parTransId="{0E9F807D-72F8-4A28-846C-9EDBEF40A013}" sibTransId="{4BFB7098-8A47-4EF9-9B63-008261501807}"/>
    <dgm:cxn modelId="{D9DE5C6D-3540-8141-BB26-AF1811284830}" type="presOf" srcId="{227A9B47-97EF-6640-A416-94A2A4B298D6}" destId="{044A5E33-3ACD-F946-BF65-C55E9A86E686}" srcOrd="0" destOrd="0" presId="urn:microsoft.com/office/officeart/2005/8/layout/hierarchy1"/>
    <dgm:cxn modelId="{F56AC559-618F-884C-8F09-607286C24BCD}" srcId="{B4F7D456-6545-8740-90F8-0E1392469D04}" destId="{227A9B47-97EF-6640-A416-94A2A4B298D6}" srcOrd="0" destOrd="0" parTransId="{4BE0D6AA-00A5-6E42-BEF0-EEFAE62097FA}" sibTransId="{790E5471-9B2F-E747-BF15-F3DCF9914398}"/>
    <dgm:cxn modelId="{76F64F7F-71E4-424E-857A-62BC47B110F0}" type="presOf" srcId="{F9286479-D8DF-4072-9054-C722136B06C1}" destId="{C8FAB62C-9F96-8349-BF32-6CF70D66BC60}" srcOrd="0" destOrd="0" presId="urn:microsoft.com/office/officeart/2005/8/layout/hierarchy1"/>
    <dgm:cxn modelId="{FD931F85-28E4-0142-8EEE-6CE4E52E1B77}" type="presOf" srcId="{E45ABFF3-CFAF-404A-A078-FDB43C9E3533}" destId="{426507ED-6DA4-4D40-A039-E7FD6929ED96}" srcOrd="0" destOrd="0" presId="urn:microsoft.com/office/officeart/2005/8/layout/hierarchy1"/>
    <dgm:cxn modelId="{1B32168B-AAFD-4775-96BF-74B58310CC77}" srcId="{E45ABFF3-CFAF-404A-A078-FDB43C9E3533}" destId="{698A1652-CA24-4948-A697-7DE481416EBE}" srcOrd="4" destOrd="0" parTransId="{2B4A00C9-AE93-4275-9578-1E99E7AE375F}" sibTransId="{2F38768F-6D69-4911-8ADC-EC7F989371EF}"/>
    <dgm:cxn modelId="{A8FE768E-4318-5E4C-A135-EE49F1FEC106}" type="presOf" srcId="{50B3CD7A-B954-40DD-989C-D087EE924081}" destId="{41CE03DA-D724-0447-9E1C-7AA12AE31341}" srcOrd="0" destOrd="0" presId="urn:microsoft.com/office/officeart/2005/8/layout/hierarchy1"/>
    <dgm:cxn modelId="{1289D1B9-0387-0D41-A334-A0AB6C8DE816}" type="presOf" srcId="{698A1652-CA24-4948-A697-7DE481416EBE}" destId="{1DBA719E-698A-7A4C-9E7A-CA549C2FEEC7}" srcOrd="0" destOrd="0" presId="urn:microsoft.com/office/officeart/2005/8/layout/hierarchy1"/>
    <dgm:cxn modelId="{9C5D18D7-5E35-4E07-9BA6-C7C4DCE2C3C1}" srcId="{E45ABFF3-CFAF-404A-A078-FDB43C9E3533}" destId="{F9286479-D8DF-4072-9054-C722136B06C1}" srcOrd="0" destOrd="0" parTransId="{BBBF90AA-02DC-4D7E-BFC9-1EF5F251DF89}" sibTransId="{AC43B524-D5DC-4B4A-A104-20BEA7692089}"/>
    <dgm:cxn modelId="{42FED8DA-3BB5-1B48-84BC-C2B82FE69904}" srcId="{E45ABFF3-CFAF-404A-A078-FDB43C9E3533}" destId="{B4F7D456-6545-8740-90F8-0E1392469D04}" srcOrd="3" destOrd="0" parTransId="{6BEF906D-80A7-B642-A4F4-88527D495918}" sibTransId="{F3C9F44E-3495-3E4F-B51A-3879B66DEDBA}"/>
    <dgm:cxn modelId="{370B90E0-86E5-EE4A-8B25-7DBE25340760}" type="presOf" srcId="{B4F7D456-6545-8740-90F8-0E1392469D04}" destId="{E56E1402-EFD6-8F4C-AE16-483F5845FDD1}" srcOrd="0" destOrd="0" presId="urn:microsoft.com/office/officeart/2005/8/layout/hierarchy1"/>
    <dgm:cxn modelId="{14A772E1-96C0-44F1-AE31-6A469A3867AE}" srcId="{E45ABFF3-CFAF-404A-A078-FDB43C9E3533}" destId="{50B3CD7A-B954-40DD-989C-D087EE924081}" srcOrd="1" destOrd="0" parTransId="{AC26FACE-2170-49E1-A3F0-E82EAB3F9F53}" sibTransId="{C3628539-BA6D-4C37-8D10-079F184BB09D}"/>
    <dgm:cxn modelId="{2E7DFEE3-4F4C-A540-97DB-7101B3262B5C}" type="presOf" srcId="{4BE0D6AA-00A5-6E42-BEF0-EEFAE62097FA}" destId="{868FD3C5-E946-6846-BCB7-BBADF4CCFBA4}" srcOrd="0" destOrd="0" presId="urn:microsoft.com/office/officeart/2005/8/layout/hierarchy1"/>
    <dgm:cxn modelId="{5B38044C-4265-E749-8311-CD306333FB72}" type="presParOf" srcId="{426507ED-6DA4-4D40-A039-E7FD6929ED96}" destId="{B07A81EB-1270-3149-AB11-20DEC8BEA53E}" srcOrd="0" destOrd="0" presId="urn:microsoft.com/office/officeart/2005/8/layout/hierarchy1"/>
    <dgm:cxn modelId="{02C2FDC8-B877-F140-B3EB-BF34E438329A}" type="presParOf" srcId="{B07A81EB-1270-3149-AB11-20DEC8BEA53E}" destId="{7C2CB67E-867B-7E42-8E6E-58CCA0CB04B4}" srcOrd="0" destOrd="0" presId="urn:microsoft.com/office/officeart/2005/8/layout/hierarchy1"/>
    <dgm:cxn modelId="{A1A5682C-8923-5046-A5EE-E62E6A9990E3}" type="presParOf" srcId="{7C2CB67E-867B-7E42-8E6E-58CCA0CB04B4}" destId="{70326756-45F0-3A45-93D8-FDEC2773A998}" srcOrd="0" destOrd="0" presId="urn:microsoft.com/office/officeart/2005/8/layout/hierarchy1"/>
    <dgm:cxn modelId="{1C1D5F37-BEA4-CC4A-B59F-4EAC354E4133}" type="presParOf" srcId="{7C2CB67E-867B-7E42-8E6E-58CCA0CB04B4}" destId="{C8FAB62C-9F96-8349-BF32-6CF70D66BC60}" srcOrd="1" destOrd="0" presId="urn:microsoft.com/office/officeart/2005/8/layout/hierarchy1"/>
    <dgm:cxn modelId="{F149B86A-A0C4-2747-9EC6-0FA25733B02C}" type="presParOf" srcId="{B07A81EB-1270-3149-AB11-20DEC8BEA53E}" destId="{21BFF0DC-AC46-7A44-8935-46EFEBB91446}" srcOrd="1" destOrd="0" presId="urn:microsoft.com/office/officeart/2005/8/layout/hierarchy1"/>
    <dgm:cxn modelId="{1D5ECCED-0B89-374D-831A-A23A501CB15B}" type="presParOf" srcId="{426507ED-6DA4-4D40-A039-E7FD6929ED96}" destId="{A786F3FE-C3C2-634E-945D-61C684E56BD8}" srcOrd="1" destOrd="0" presId="urn:microsoft.com/office/officeart/2005/8/layout/hierarchy1"/>
    <dgm:cxn modelId="{72E6CBE4-BCF7-E24A-ACF2-D992CD730E8D}" type="presParOf" srcId="{A786F3FE-C3C2-634E-945D-61C684E56BD8}" destId="{3E5DD576-04D1-5942-899E-102D6466101E}" srcOrd="0" destOrd="0" presId="urn:microsoft.com/office/officeart/2005/8/layout/hierarchy1"/>
    <dgm:cxn modelId="{412D6D2E-E92E-7D43-BF79-AD2C1D9E0379}" type="presParOf" srcId="{3E5DD576-04D1-5942-899E-102D6466101E}" destId="{39AA01A1-81E7-FE49-914E-8244D7346FF8}" srcOrd="0" destOrd="0" presId="urn:microsoft.com/office/officeart/2005/8/layout/hierarchy1"/>
    <dgm:cxn modelId="{CFA20F49-35CF-B94F-86FC-2D54551B9634}" type="presParOf" srcId="{3E5DD576-04D1-5942-899E-102D6466101E}" destId="{41CE03DA-D724-0447-9E1C-7AA12AE31341}" srcOrd="1" destOrd="0" presId="urn:microsoft.com/office/officeart/2005/8/layout/hierarchy1"/>
    <dgm:cxn modelId="{AAED6AE3-8B14-3543-948B-97731517AFCE}" type="presParOf" srcId="{A786F3FE-C3C2-634E-945D-61C684E56BD8}" destId="{70E87FBF-530D-1F48-923C-045ED927F19A}" srcOrd="1" destOrd="0" presId="urn:microsoft.com/office/officeart/2005/8/layout/hierarchy1"/>
    <dgm:cxn modelId="{CBCB256B-0C0D-0F43-BDC3-93D1D52093B8}" type="presParOf" srcId="{426507ED-6DA4-4D40-A039-E7FD6929ED96}" destId="{30B39FD1-A350-9840-9AC1-5335CF19746F}" srcOrd="2" destOrd="0" presId="urn:microsoft.com/office/officeart/2005/8/layout/hierarchy1"/>
    <dgm:cxn modelId="{20939C82-FA55-9043-A84C-7EC6CDDB9B00}" type="presParOf" srcId="{30B39FD1-A350-9840-9AC1-5335CF19746F}" destId="{3A355F90-13CD-4340-A0B6-C58BB5A76B66}" srcOrd="0" destOrd="0" presId="urn:microsoft.com/office/officeart/2005/8/layout/hierarchy1"/>
    <dgm:cxn modelId="{8E70A065-F394-C940-923F-6600F556A9E5}" type="presParOf" srcId="{3A355F90-13CD-4340-A0B6-C58BB5A76B66}" destId="{152F7550-BD83-BD47-9E77-A2369B7213A8}" srcOrd="0" destOrd="0" presId="urn:microsoft.com/office/officeart/2005/8/layout/hierarchy1"/>
    <dgm:cxn modelId="{81D6FEEA-F3C2-5048-8216-1711179206BC}" type="presParOf" srcId="{3A355F90-13CD-4340-A0B6-C58BB5A76B66}" destId="{42EBF07D-A469-604E-A6EB-F5A600E9E6E6}" srcOrd="1" destOrd="0" presId="urn:microsoft.com/office/officeart/2005/8/layout/hierarchy1"/>
    <dgm:cxn modelId="{3DB1CCBA-60AC-664F-83A4-794D04972828}" type="presParOf" srcId="{30B39FD1-A350-9840-9AC1-5335CF19746F}" destId="{9AE1D060-39C2-9E4F-BCE0-74A0FD4D9C00}" srcOrd="1" destOrd="0" presId="urn:microsoft.com/office/officeart/2005/8/layout/hierarchy1"/>
    <dgm:cxn modelId="{EED74696-8CAF-F149-9385-BF9D25D15352}" type="presParOf" srcId="{426507ED-6DA4-4D40-A039-E7FD6929ED96}" destId="{2EE00562-6AF7-DF47-B970-200AD6F6BBB6}" srcOrd="3" destOrd="0" presId="urn:microsoft.com/office/officeart/2005/8/layout/hierarchy1"/>
    <dgm:cxn modelId="{5CF122B8-A83A-BB4F-9568-C1DDC7BE54F1}" type="presParOf" srcId="{2EE00562-6AF7-DF47-B970-200AD6F6BBB6}" destId="{F3B1440D-2A40-BA41-A9CD-800849406011}" srcOrd="0" destOrd="0" presId="urn:microsoft.com/office/officeart/2005/8/layout/hierarchy1"/>
    <dgm:cxn modelId="{399D018A-3957-2844-9F25-A6DE192820DE}" type="presParOf" srcId="{F3B1440D-2A40-BA41-A9CD-800849406011}" destId="{D929E0B7-1D48-294F-BC4B-0ED36F19389F}" srcOrd="0" destOrd="0" presId="urn:microsoft.com/office/officeart/2005/8/layout/hierarchy1"/>
    <dgm:cxn modelId="{D9FA7C32-25CA-B342-91AF-31B28E60DBA9}" type="presParOf" srcId="{F3B1440D-2A40-BA41-A9CD-800849406011}" destId="{E56E1402-EFD6-8F4C-AE16-483F5845FDD1}" srcOrd="1" destOrd="0" presId="urn:microsoft.com/office/officeart/2005/8/layout/hierarchy1"/>
    <dgm:cxn modelId="{18C1AFC4-5FAA-6F4F-B13E-B7D0B96BF958}" type="presParOf" srcId="{2EE00562-6AF7-DF47-B970-200AD6F6BBB6}" destId="{4734D1E5-DB55-D640-9DC6-9DDBEC3C304B}" srcOrd="1" destOrd="0" presId="urn:microsoft.com/office/officeart/2005/8/layout/hierarchy1"/>
    <dgm:cxn modelId="{90968BE3-9AA1-AF46-B2D1-717E35E95F21}" type="presParOf" srcId="{4734D1E5-DB55-D640-9DC6-9DDBEC3C304B}" destId="{868FD3C5-E946-6846-BCB7-BBADF4CCFBA4}" srcOrd="0" destOrd="0" presId="urn:microsoft.com/office/officeart/2005/8/layout/hierarchy1"/>
    <dgm:cxn modelId="{F45600F2-EC4D-6E49-9428-5752AC1EF714}" type="presParOf" srcId="{4734D1E5-DB55-D640-9DC6-9DDBEC3C304B}" destId="{DCF35FDA-A159-A04B-90A8-7C5E35FB0EB6}" srcOrd="1" destOrd="0" presId="urn:microsoft.com/office/officeart/2005/8/layout/hierarchy1"/>
    <dgm:cxn modelId="{F7489BC1-44E0-D14B-8B4A-EDA7951E9D9A}" type="presParOf" srcId="{DCF35FDA-A159-A04B-90A8-7C5E35FB0EB6}" destId="{3767CFFB-9E0C-7F46-854D-7ACE349EE97A}" srcOrd="0" destOrd="0" presId="urn:microsoft.com/office/officeart/2005/8/layout/hierarchy1"/>
    <dgm:cxn modelId="{C7560B4A-6674-3141-AB58-CFF86B5FB4AC}" type="presParOf" srcId="{3767CFFB-9E0C-7F46-854D-7ACE349EE97A}" destId="{FDF2DEF5-18D1-2B40-A0D9-0ED67236A0CC}" srcOrd="0" destOrd="0" presId="urn:microsoft.com/office/officeart/2005/8/layout/hierarchy1"/>
    <dgm:cxn modelId="{EDB2DB74-BC45-9340-B2AA-0193A13A3DD6}" type="presParOf" srcId="{3767CFFB-9E0C-7F46-854D-7ACE349EE97A}" destId="{044A5E33-3ACD-F946-BF65-C55E9A86E686}" srcOrd="1" destOrd="0" presId="urn:microsoft.com/office/officeart/2005/8/layout/hierarchy1"/>
    <dgm:cxn modelId="{65E6DA50-73F5-4040-982F-4B4EB940283C}" type="presParOf" srcId="{DCF35FDA-A159-A04B-90A8-7C5E35FB0EB6}" destId="{61662C4D-7F5E-1F47-B9A5-4CC79CE1B665}" srcOrd="1" destOrd="0" presId="urn:microsoft.com/office/officeart/2005/8/layout/hierarchy1"/>
    <dgm:cxn modelId="{A34E4E93-AB12-654E-8242-98AB286CEA06}" type="presParOf" srcId="{426507ED-6DA4-4D40-A039-E7FD6929ED96}" destId="{147DFCB0-284E-494D-8D4F-F13DA01B7FB4}" srcOrd="4" destOrd="0" presId="urn:microsoft.com/office/officeart/2005/8/layout/hierarchy1"/>
    <dgm:cxn modelId="{A870210B-CE74-214B-B369-D56EE3053D79}" type="presParOf" srcId="{147DFCB0-284E-494D-8D4F-F13DA01B7FB4}" destId="{D42F5EDB-3B2C-C14F-849F-A7062DD05087}" srcOrd="0" destOrd="0" presId="urn:microsoft.com/office/officeart/2005/8/layout/hierarchy1"/>
    <dgm:cxn modelId="{0062FD58-7747-594B-A16C-49BD551179D3}" type="presParOf" srcId="{D42F5EDB-3B2C-C14F-849F-A7062DD05087}" destId="{75470A5B-8FE1-1345-BA4F-CB6267692DDB}" srcOrd="0" destOrd="0" presId="urn:microsoft.com/office/officeart/2005/8/layout/hierarchy1"/>
    <dgm:cxn modelId="{1FEA8938-4A3F-FB4D-88B7-140FF561A0A8}" type="presParOf" srcId="{D42F5EDB-3B2C-C14F-849F-A7062DD05087}" destId="{1DBA719E-698A-7A4C-9E7A-CA549C2FEEC7}" srcOrd="1" destOrd="0" presId="urn:microsoft.com/office/officeart/2005/8/layout/hierarchy1"/>
    <dgm:cxn modelId="{6158DFB1-C9B4-AA43-B7FF-7B1B51E41093}" type="presParOf" srcId="{147DFCB0-284E-494D-8D4F-F13DA01B7FB4}" destId="{F50C3A0D-B14E-1340-9F45-40E207297D3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5ABFF3-CFAF-404A-A078-FDB43C9E3533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286479-D8DF-4072-9054-C722136B06C1}">
      <dgm:prSet/>
      <dgm:spPr/>
      <dgm:t>
        <a:bodyPr/>
        <a:lstStyle/>
        <a:p>
          <a:r>
            <a:rPr lang="en-US"/>
            <a:t>13 x 10 minute consultation recordings</a:t>
          </a:r>
        </a:p>
      </dgm:t>
    </dgm:pt>
    <dgm:pt modelId="{BBBF90AA-02DC-4D7E-BFC9-1EF5F251DF89}" type="parTrans" cxnId="{9C5D18D7-5E35-4E07-9BA6-C7C4DCE2C3C1}">
      <dgm:prSet/>
      <dgm:spPr/>
      <dgm:t>
        <a:bodyPr/>
        <a:lstStyle/>
        <a:p>
          <a:endParaRPr lang="en-US"/>
        </a:p>
      </dgm:t>
    </dgm:pt>
    <dgm:pt modelId="{AC43B524-D5DC-4B4A-A104-20BEA7692089}" type="sibTrans" cxnId="{9C5D18D7-5E35-4E07-9BA6-C7C4DCE2C3C1}">
      <dgm:prSet/>
      <dgm:spPr/>
      <dgm:t>
        <a:bodyPr/>
        <a:lstStyle/>
        <a:p>
          <a:endParaRPr lang="en-US"/>
        </a:p>
      </dgm:t>
    </dgm:pt>
    <dgm:pt modelId="{50B3CD7A-B954-40DD-989C-D087EE924081}">
      <dgm:prSet/>
      <dgm:spPr/>
      <dgm:t>
        <a:bodyPr/>
        <a:lstStyle/>
        <a:p>
          <a:r>
            <a:rPr lang="en-US"/>
            <a:t>Video, audio or face to face</a:t>
          </a:r>
        </a:p>
      </dgm:t>
    </dgm:pt>
    <dgm:pt modelId="{AC26FACE-2170-49E1-A3F0-E82EAB3F9F53}" type="parTrans" cxnId="{14A772E1-96C0-44F1-AE31-6A469A3867AE}">
      <dgm:prSet/>
      <dgm:spPr/>
      <dgm:t>
        <a:bodyPr/>
        <a:lstStyle/>
        <a:p>
          <a:endParaRPr lang="en-US"/>
        </a:p>
      </dgm:t>
    </dgm:pt>
    <dgm:pt modelId="{C3628539-BA6D-4C37-8D10-079F184BB09D}" type="sibTrans" cxnId="{14A772E1-96C0-44F1-AE31-6A469A3867AE}">
      <dgm:prSet/>
      <dgm:spPr/>
      <dgm:t>
        <a:bodyPr/>
        <a:lstStyle/>
        <a:p>
          <a:endParaRPr lang="en-US"/>
        </a:p>
      </dgm:t>
    </dgm:pt>
    <dgm:pt modelId="{698A1652-CA24-4948-A697-7DE481416EBE}">
      <dgm:prSet/>
      <dgm:spPr/>
      <dgm:t>
        <a:bodyPr/>
        <a:lstStyle/>
        <a:p>
          <a:r>
            <a:rPr lang="en-US" dirty="0"/>
            <a:t>Submitted online to </a:t>
          </a:r>
        </a:p>
        <a:p>
          <a:r>
            <a:rPr lang="en-US" dirty="0"/>
            <a:t>14 Fish portal</a:t>
          </a:r>
        </a:p>
      </dgm:t>
    </dgm:pt>
    <dgm:pt modelId="{2B4A00C9-AE93-4275-9578-1E99E7AE375F}" type="parTrans" cxnId="{1B32168B-AAFD-4775-96BF-74B58310CC77}">
      <dgm:prSet/>
      <dgm:spPr/>
      <dgm:t>
        <a:bodyPr/>
        <a:lstStyle/>
        <a:p>
          <a:endParaRPr lang="en-US"/>
        </a:p>
      </dgm:t>
    </dgm:pt>
    <dgm:pt modelId="{2F38768F-6D69-4911-8ADC-EC7F989371EF}" type="sibTrans" cxnId="{1B32168B-AAFD-4775-96BF-74B58310CC77}">
      <dgm:prSet/>
      <dgm:spPr/>
      <dgm:t>
        <a:bodyPr/>
        <a:lstStyle/>
        <a:p>
          <a:endParaRPr lang="en-US"/>
        </a:p>
      </dgm:t>
    </dgm:pt>
    <dgm:pt modelId="{B4F7D456-6545-8740-90F8-0E1392469D04}">
      <dgm:prSet/>
      <dgm:spPr/>
      <dgm:t>
        <a:bodyPr/>
        <a:lstStyle/>
        <a:p>
          <a:r>
            <a:rPr lang="en-GB" dirty="0"/>
            <a:t>"Bonus go"</a:t>
          </a:r>
        </a:p>
      </dgm:t>
    </dgm:pt>
    <dgm:pt modelId="{6BEF906D-80A7-B642-A4F4-88527D495918}" type="parTrans" cxnId="{42FED8DA-3BB5-1B48-84BC-C2B82FE69904}">
      <dgm:prSet/>
      <dgm:spPr/>
      <dgm:t>
        <a:bodyPr/>
        <a:lstStyle/>
        <a:p>
          <a:endParaRPr lang="en-GB"/>
        </a:p>
      </dgm:t>
    </dgm:pt>
    <dgm:pt modelId="{F3C9F44E-3495-3E4F-B51A-3879B66DEDBA}" type="sibTrans" cxnId="{42FED8DA-3BB5-1B48-84BC-C2B82FE69904}">
      <dgm:prSet/>
      <dgm:spPr/>
      <dgm:t>
        <a:bodyPr/>
        <a:lstStyle/>
        <a:p>
          <a:endParaRPr lang="en-GB"/>
        </a:p>
      </dgm:t>
    </dgm:pt>
    <dgm:pt modelId="{227A9B47-97EF-6640-A416-94A2A4B298D6}">
      <dgm:prSet/>
      <dgm:spPr/>
      <dgm:t>
        <a:bodyPr/>
        <a:lstStyle/>
        <a:p>
          <a:r>
            <a:rPr lang="en-GB" dirty="0"/>
            <a:t>won't 'count' towards max four goes</a:t>
          </a:r>
        </a:p>
      </dgm:t>
    </dgm:pt>
    <dgm:pt modelId="{4BE0D6AA-00A5-6E42-BEF0-EEFAE62097FA}" type="parTrans" cxnId="{F56AC559-618F-884C-8F09-607286C24BCD}">
      <dgm:prSet/>
      <dgm:spPr/>
      <dgm:t>
        <a:bodyPr/>
        <a:lstStyle/>
        <a:p>
          <a:endParaRPr lang="en-GB"/>
        </a:p>
      </dgm:t>
    </dgm:pt>
    <dgm:pt modelId="{790E5471-9B2F-E747-BF15-F3DCF9914398}" type="sibTrans" cxnId="{F56AC559-618F-884C-8F09-607286C24BCD}">
      <dgm:prSet/>
      <dgm:spPr/>
      <dgm:t>
        <a:bodyPr/>
        <a:lstStyle/>
        <a:p>
          <a:endParaRPr lang="en-GB"/>
        </a:p>
      </dgm:t>
    </dgm:pt>
    <dgm:pt modelId="{426507ED-6DA4-4D40-A039-E7FD6929ED96}" type="pres">
      <dgm:prSet presAssocID="{E45ABFF3-CFAF-404A-A078-FDB43C9E35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07A81EB-1270-3149-AB11-20DEC8BEA53E}" type="pres">
      <dgm:prSet presAssocID="{F9286479-D8DF-4072-9054-C722136B06C1}" presName="hierRoot1" presStyleCnt="0"/>
      <dgm:spPr/>
    </dgm:pt>
    <dgm:pt modelId="{7C2CB67E-867B-7E42-8E6E-58CCA0CB04B4}" type="pres">
      <dgm:prSet presAssocID="{F9286479-D8DF-4072-9054-C722136B06C1}" presName="composite" presStyleCnt="0"/>
      <dgm:spPr/>
    </dgm:pt>
    <dgm:pt modelId="{70326756-45F0-3A45-93D8-FDEC2773A998}" type="pres">
      <dgm:prSet presAssocID="{F9286479-D8DF-4072-9054-C722136B06C1}" presName="background" presStyleLbl="node0" presStyleIdx="0" presStyleCnt="4"/>
      <dgm:spPr/>
    </dgm:pt>
    <dgm:pt modelId="{C8FAB62C-9F96-8349-BF32-6CF70D66BC60}" type="pres">
      <dgm:prSet presAssocID="{F9286479-D8DF-4072-9054-C722136B06C1}" presName="text" presStyleLbl="fgAcc0" presStyleIdx="0" presStyleCnt="4">
        <dgm:presLayoutVars>
          <dgm:chPref val="3"/>
        </dgm:presLayoutVars>
      </dgm:prSet>
      <dgm:spPr/>
    </dgm:pt>
    <dgm:pt modelId="{21BFF0DC-AC46-7A44-8935-46EFEBB91446}" type="pres">
      <dgm:prSet presAssocID="{F9286479-D8DF-4072-9054-C722136B06C1}" presName="hierChild2" presStyleCnt="0"/>
      <dgm:spPr/>
    </dgm:pt>
    <dgm:pt modelId="{A786F3FE-C3C2-634E-945D-61C684E56BD8}" type="pres">
      <dgm:prSet presAssocID="{50B3CD7A-B954-40DD-989C-D087EE924081}" presName="hierRoot1" presStyleCnt="0"/>
      <dgm:spPr/>
    </dgm:pt>
    <dgm:pt modelId="{3E5DD576-04D1-5942-899E-102D6466101E}" type="pres">
      <dgm:prSet presAssocID="{50B3CD7A-B954-40DD-989C-D087EE924081}" presName="composite" presStyleCnt="0"/>
      <dgm:spPr/>
    </dgm:pt>
    <dgm:pt modelId="{39AA01A1-81E7-FE49-914E-8244D7346FF8}" type="pres">
      <dgm:prSet presAssocID="{50B3CD7A-B954-40DD-989C-D087EE924081}" presName="background" presStyleLbl="node0" presStyleIdx="1" presStyleCnt="4"/>
      <dgm:spPr/>
    </dgm:pt>
    <dgm:pt modelId="{41CE03DA-D724-0447-9E1C-7AA12AE31341}" type="pres">
      <dgm:prSet presAssocID="{50B3CD7A-B954-40DD-989C-D087EE924081}" presName="text" presStyleLbl="fgAcc0" presStyleIdx="1" presStyleCnt="4">
        <dgm:presLayoutVars>
          <dgm:chPref val="3"/>
        </dgm:presLayoutVars>
      </dgm:prSet>
      <dgm:spPr/>
    </dgm:pt>
    <dgm:pt modelId="{70E87FBF-530D-1F48-923C-045ED927F19A}" type="pres">
      <dgm:prSet presAssocID="{50B3CD7A-B954-40DD-989C-D087EE924081}" presName="hierChild2" presStyleCnt="0"/>
      <dgm:spPr/>
    </dgm:pt>
    <dgm:pt modelId="{2EE00562-6AF7-DF47-B970-200AD6F6BBB6}" type="pres">
      <dgm:prSet presAssocID="{B4F7D456-6545-8740-90F8-0E1392469D04}" presName="hierRoot1" presStyleCnt="0"/>
      <dgm:spPr/>
    </dgm:pt>
    <dgm:pt modelId="{F3B1440D-2A40-BA41-A9CD-800849406011}" type="pres">
      <dgm:prSet presAssocID="{B4F7D456-6545-8740-90F8-0E1392469D04}" presName="composite" presStyleCnt="0"/>
      <dgm:spPr/>
    </dgm:pt>
    <dgm:pt modelId="{D929E0B7-1D48-294F-BC4B-0ED36F19389F}" type="pres">
      <dgm:prSet presAssocID="{B4F7D456-6545-8740-90F8-0E1392469D04}" presName="background" presStyleLbl="node0" presStyleIdx="2" presStyleCnt="4"/>
      <dgm:spPr/>
    </dgm:pt>
    <dgm:pt modelId="{E56E1402-EFD6-8F4C-AE16-483F5845FDD1}" type="pres">
      <dgm:prSet presAssocID="{B4F7D456-6545-8740-90F8-0E1392469D04}" presName="text" presStyleLbl="fgAcc0" presStyleIdx="2" presStyleCnt="4">
        <dgm:presLayoutVars>
          <dgm:chPref val="3"/>
        </dgm:presLayoutVars>
      </dgm:prSet>
      <dgm:spPr/>
    </dgm:pt>
    <dgm:pt modelId="{4734D1E5-DB55-D640-9DC6-9DDBEC3C304B}" type="pres">
      <dgm:prSet presAssocID="{B4F7D456-6545-8740-90F8-0E1392469D04}" presName="hierChild2" presStyleCnt="0"/>
      <dgm:spPr/>
    </dgm:pt>
    <dgm:pt modelId="{868FD3C5-E946-6846-BCB7-BBADF4CCFBA4}" type="pres">
      <dgm:prSet presAssocID="{4BE0D6AA-00A5-6E42-BEF0-EEFAE62097FA}" presName="Name10" presStyleLbl="parChTrans1D2" presStyleIdx="0" presStyleCnt="1"/>
      <dgm:spPr/>
    </dgm:pt>
    <dgm:pt modelId="{DCF35FDA-A159-A04B-90A8-7C5E35FB0EB6}" type="pres">
      <dgm:prSet presAssocID="{227A9B47-97EF-6640-A416-94A2A4B298D6}" presName="hierRoot2" presStyleCnt="0"/>
      <dgm:spPr/>
    </dgm:pt>
    <dgm:pt modelId="{3767CFFB-9E0C-7F46-854D-7ACE349EE97A}" type="pres">
      <dgm:prSet presAssocID="{227A9B47-97EF-6640-A416-94A2A4B298D6}" presName="composite2" presStyleCnt="0"/>
      <dgm:spPr/>
    </dgm:pt>
    <dgm:pt modelId="{FDF2DEF5-18D1-2B40-A0D9-0ED67236A0CC}" type="pres">
      <dgm:prSet presAssocID="{227A9B47-97EF-6640-A416-94A2A4B298D6}" presName="background2" presStyleLbl="node2" presStyleIdx="0" presStyleCnt="1"/>
      <dgm:spPr/>
    </dgm:pt>
    <dgm:pt modelId="{044A5E33-3ACD-F946-BF65-C55E9A86E686}" type="pres">
      <dgm:prSet presAssocID="{227A9B47-97EF-6640-A416-94A2A4B298D6}" presName="text2" presStyleLbl="fgAcc2" presStyleIdx="0" presStyleCnt="1">
        <dgm:presLayoutVars>
          <dgm:chPref val="3"/>
        </dgm:presLayoutVars>
      </dgm:prSet>
      <dgm:spPr/>
    </dgm:pt>
    <dgm:pt modelId="{61662C4D-7F5E-1F47-B9A5-4CC79CE1B665}" type="pres">
      <dgm:prSet presAssocID="{227A9B47-97EF-6640-A416-94A2A4B298D6}" presName="hierChild3" presStyleCnt="0"/>
      <dgm:spPr/>
    </dgm:pt>
    <dgm:pt modelId="{147DFCB0-284E-494D-8D4F-F13DA01B7FB4}" type="pres">
      <dgm:prSet presAssocID="{698A1652-CA24-4948-A697-7DE481416EBE}" presName="hierRoot1" presStyleCnt="0"/>
      <dgm:spPr/>
    </dgm:pt>
    <dgm:pt modelId="{D42F5EDB-3B2C-C14F-849F-A7062DD05087}" type="pres">
      <dgm:prSet presAssocID="{698A1652-CA24-4948-A697-7DE481416EBE}" presName="composite" presStyleCnt="0"/>
      <dgm:spPr/>
    </dgm:pt>
    <dgm:pt modelId="{75470A5B-8FE1-1345-BA4F-CB6267692DDB}" type="pres">
      <dgm:prSet presAssocID="{698A1652-CA24-4948-A697-7DE481416EBE}" presName="background" presStyleLbl="node0" presStyleIdx="3" presStyleCnt="4"/>
      <dgm:spPr/>
    </dgm:pt>
    <dgm:pt modelId="{1DBA719E-698A-7A4C-9E7A-CA549C2FEEC7}" type="pres">
      <dgm:prSet presAssocID="{698A1652-CA24-4948-A697-7DE481416EBE}" presName="text" presStyleLbl="fgAcc0" presStyleIdx="3" presStyleCnt="4">
        <dgm:presLayoutVars>
          <dgm:chPref val="3"/>
        </dgm:presLayoutVars>
      </dgm:prSet>
      <dgm:spPr/>
    </dgm:pt>
    <dgm:pt modelId="{F50C3A0D-B14E-1340-9F45-40E207297D30}" type="pres">
      <dgm:prSet presAssocID="{698A1652-CA24-4948-A697-7DE481416EBE}" presName="hierChild2" presStyleCnt="0"/>
      <dgm:spPr/>
    </dgm:pt>
  </dgm:ptLst>
  <dgm:cxnLst>
    <dgm:cxn modelId="{D9DE5C6D-3540-8141-BB26-AF1811284830}" type="presOf" srcId="{227A9B47-97EF-6640-A416-94A2A4B298D6}" destId="{044A5E33-3ACD-F946-BF65-C55E9A86E686}" srcOrd="0" destOrd="0" presId="urn:microsoft.com/office/officeart/2005/8/layout/hierarchy1"/>
    <dgm:cxn modelId="{F56AC559-618F-884C-8F09-607286C24BCD}" srcId="{B4F7D456-6545-8740-90F8-0E1392469D04}" destId="{227A9B47-97EF-6640-A416-94A2A4B298D6}" srcOrd="0" destOrd="0" parTransId="{4BE0D6AA-00A5-6E42-BEF0-EEFAE62097FA}" sibTransId="{790E5471-9B2F-E747-BF15-F3DCF9914398}"/>
    <dgm:cxn modelId="{76F64F7F-71E4-424E-857A-62BC47B110F0}" type="presOf" srcId="{F9286479-D8DF-4072-9054-C722136B06C1}" destId="{C8FAB62C-9F96-8349-BF32-6CF70D66BC60}" srcOrd="0" destOrd="0" presId="urn:microsoft.com/office/officeart/2005/8/layout/hierarchy1"/>
    <dgm:cxn modelId="{FD931F85-28E4-0142-8EEE-6CE4E52E1B77}" type="presOf" srcId="{E45ABFF3-CFAF-404A-A078-FDB43C9E3533}" destId="{426507ED-6DA4-4D40-A039-E7FD6929ED96}" srcOrd="0" destOrd="0" presId="urn:microsoft.com/office/officeart/2005/8/layout/hierarchy1"/>
    <dgm:cxn modelId="{1B32168B-AAFD-4775-96BF-74B58310CC77}" srcId="{E45ABFF3-CFAF-404A-A078-FDB43C9E3533}" destId="{698A1652-CA24-4948-A697-7DE481416EBE}" srcOrd="3" destOrd="0" parTransId="{2B4A00C9-AE93-4275-9578-1E99E7AE375F}" sibTransId="{2F38768F-6D69-4911-8ADC-EC7F989371EF}"/>
    <dgm:cxn modelId="{A8FE768E-4318-5E4C-A135-EE49F1FEC106}" type="presOf" srcId="{50B3CD7A-B954-40DD-989C-D087EE924081}" destId="{41CE03DA-D724-0447-9E1C-7AA12AE31341}" srcOrd="0" destOrd="0" presId="urn:microsoft.com/office/officeart/2005/8/layout/hierarchy1"/>
    <dgm:cxn modelId="{1289D1B9-0387-0D41-A334-A0AB6C8DE816}" type="presOf" srcId="{698A1652-CA24-4948-A697-7DE481416EBE}" destId="{1DBA719E-698A-7A4C-9E7A-CA549C2FEEC7}" srcOrd="0" destOrd="0" presId="urn:microsoft.com/office/officeart/2005/8/layout/hierarchy1"/>
    <dgm:cxn modelId="{9C5D18D7-5E35-4E07-9BA6-C7C4DCE2C3C1}" srcId="{E45ABFF3-CFAF-404A-A078-FDB43C9E3533}" destId="{F9286479-D8DF-4072-9054-C722136B06C1}" srcOrd="0" destOrd="0" parTransId="{BBBF90AA-02DC-4D7E-BFC9-1EF5F251DF89}" sibTransId="{AC43B524-D5DC-4B4A-A104-20BEA7692089}"/>
    <dgm:cxn modelId="{42FED8DA-3BB5-1B48-84BC-C2B82FE69904}" srcId="{E45ABFF3-CFAF-404A-A078-FDB43C9E3533}" destId="{B4F7D456-6545-8740-90F8-0E1392469D04}" srcOrd="2" destOrd="0" parTransId="{6BEF906D-80A7-B642-A4F4-88527D495918}" sibTransId="{F3C9F44E-3495-3E4F-B51A-3879B66DEDBA}"/>
    <dgm:cxn modelId="{370B90E0-86E5-EE4A-8B25-7DBE25340760}" type="presOf" srcId="{B4F7D456-6545-8740-90F8-0E1392469D04}" destId="{E56E1402-EFD6-8F4C-AE16-483F5845FDD1}" srcOrd="0" destOrd="0" presId="urn:microsoft.com/office/officeart/2005/8/layout/hierarchy1"/>
    <dgm:cxn modelId="{14A772E1-96C0-44F1-AE31-6A469A3867AE}" srcId="{E45ABFF3-CFAF-404A-A078-FDB43C9E3533}" destId="{50B3CD7A-B954-40DD-989C-D087EE924081}" srcOrd="1" destOrd="0" parTransId="{AC26FACE-2170-49E1-A3F0-E82EAB3F9F53}" sibTransId="{C3628539-BA6D-4C37-8D10-079F184BB09D}"/>
    <dgm:cxn modelId="{2E7DFEE3-4F4C-A540-97DB-7101B3262B5C}" type="presOf" srcId="{4BE0D6AA-00A5-6E42-BEF0-EEFAE62097FA}" destId="{868FD3C5-E946-6846-BCB7-BBADF4CCFBA4}" srcOrd="0" destOrd="0" presId="urn:microsoft.com/office/officeart/2005/8/layout/hierarchy1"/>
    <dgm:cxn modelId="{5B38044C-4265-E749-8311-CD306333FB72}" type="presParOf" srcId="{426507ED-6DA4-4D40-A039-E7FD6929ED96}" destId="{B07A81EB-1270-3149-AB11-20DEC8BEA53E}" srcOrd="0" destOrd="0" presId="urn:microsoft.com/office/officeart/2005/8/layout/hierarchy1"/>
    <dgm:cxn modelId="{02C2FDC8-B877-F140-B3EB-BF34E438329A}" type="presParOf" srcId="{B07A81EB-1270-3149-AB11-20DEC8BEA53E}" destId="{7C2CB67E-867B-7E42-8E6E-58CCA0CB04B4}" srcOrd="0" destOrd="0" presId="urn:microsoft.com/office/officeart/2005/8/layout/hierarchy1"/>
    <dgm:cxn modelId="{A1A5682C-8923-5046-A5EE-E62E6A9990E3}" type="presParOf" srcId="{7C2CB67E-867B-7E42-8E6E-58CCA0CB04B4}" destId="{70326756-45F0-3A45-93D8-FDEC2773A998}" srcOrd="0" destOrd="0" presId="urn:microsoft.com/office/officeart/2005/8/layout/hierarchy1"/>
    <dgm:cxn modelId="{1C1D5F37-BEA4-CC4A-B59F-4EAC354E4133}" type="presParOf" srcId="{7C2CB67E-867B-7E42-8E6E-58CCA0CB04B4}" destId="{C8FAB62C-9F96-8349-BF32-6CF70D66BC60}" srcOrd="1" destOrd="0" presId="urn:microsoft.com/office/officeart/2005/8/layout/hierarchy1"/>
    <dgm:cxn modelId="{F149B86A-A0C4-2747-9EC6-0FA25733B02C}" type="presParOf" srcId="{B07A81EB-1270-3149-AB11-20DEC8BEA53E}" destId="{21BFF0DC-AC46-7A44-8935-46EFEBB91446}" srcOrd="1" destOrd="0" presId="urn:microsoft.com/office/officeart/2005/8/layout/hierarchy1"/>
    <dgm:cxn modelId="{1D5ECCED-0B89-374D-831A-A23A501CB15B}" type="presParOf" srcId="{426507ED-6DA4-4D40-A039-E7FD6929ED96}" destId="{A786F3FE-C3C2-634E-945D-61C684E56BD8}" srcOrd="1" destOrd="0" presId="urn:microsoft.com/office/officeart/2005/8/layout/hierarchy1"/>
    <dgm:cxn modelId="{72E6CBE4-BCF7-E24A-ACF2-D992CD730E8D}" type="presParOf" srcId="{A786F3FE-C3C2-634E-945D-61C684E56BD8}" destId="{3E5DD576-04D1-5942-899E-102D6466101E}" srcOrd="0" destOrd="0" presId="urn:microsoft.com/office/officeart/2005/8/layout/hierarchy1"/>
    <dgm:cxn modelId="{412D6D2E-E92E-7D43-BF79-AD2C1D9E0379}" type="presParOf" srcId="{3E5DD576-04D1-5942-899E-102D6466101E}" destId="{39AA01A1-81E7-FE49-914E-8244D7346FF8}" srcOrd="0" destOrd="0" presId="urn:microsoft.com/office/officeart/2005/8/layout/hierarchy1"/>
    <dgm:cxn modelId="{CFA20F49-35CF-B94F-86FC-2D54551B9634}" type="presParOf" srcId="{3E5DD576-04D1-5942-899E-102D6466101E}" destId="{41CE03DA-D724-0447-9E1C-7AA12AE31341}" srcOrd="1" destOrd="0" presId="urn:microsoft.com/office/officeart/2005/8/layout/hierarchy1"/>
    <dgm:cxn modelId="{AAED6AE3-8B14-3543-948B-97731517AFCE}" type="presParOf" srcId="{A786F3FE-C3C2-634E-945D-61C684E56BD8}" destId="{70E87FBF-530D-1F48-923C-045ED927F19A}" srcOrd="1" destOrd="0" presId="urn:microsoft.com/office/officeart/2005/8/layout/hierarchy1"/>
    <dgm:cxn modelId="{EED74696-8CAF-F149-9385-BF9D25D15352}" type="presParOf" srcId="{426507ED-6DA4-4D40-A039-E7FD6929ED96}" destId="{2EE00562-6AF7-DF47-B970-200AD6F6BBB6}" srcOrd="2" destOrd="0" presId="urn:microsoft.com/office/officeart/2005/8/layout/hierarchy1"/>
    <dgm:cxn modelId="{5CF122B8-A83A-BB4F-9568-C1DDC7BE54F1}" type="presParOf" srcId="{2EE00562-6AF7-DF47-B970-200AD6F6BBB6}" destId="{F3B1440D-2A40-BA41-A9CD-800849406011}" srcOrd="0" destOrd="0" presId="urn:microsoft.com/office/officeart/2005/8/layout/hierarchy1"/>
    <dgm:cxn modelId="{399D018A-3957-2844-9F25-A6DE192820DE}" type="presParOf" srcId="{F3B1440D-2A40-BA41-A9CD-800849406011}" destId="{D929E0B7-1D48-294F-BC4B-0ED36F19389F}" srcOrd="0" destOrd="0" presId="urn:microsoft.com/office/officeart/2005/8/layout/hierarchy1"/>
    <dgm:cxn modelId="{D9FA7C32-25CA-B342-91AF-31B28E60DBA9}" type="presParOf" srcId="{F3B1440D-2A40-BA41-A9CD-800849406011}" destId="{E56E1402-EFD6-8F4C-AE16-483F5845FDD1}" srcOrd="1" destOrd="0" presId="urn:microsoft.com/office/officeart/2005/8/layout/hierarchy1"/>
    <dgm:cxn modelId="{18C1AFC4-5FAA-6F4F-B13E-B7D0B96BF958}" type="presParOf" srcId="{2EE00562-6AF7-DF47-B970-200AD6F6BBB6}" destId="{4734D1E5-DB55-D640-9DC6-9DDBEC3C304B}" srcOrd="1" destOrd="0" presId="urn:microsoft.com/office/officeart/2005/8/layout/hierarchy1"/>
    <dgm:cxn modelId="{90968BE3-9AA1-AF46-B2D1-717E35E95F21}" type="presParOf" srcId="{4734D1E5-DB55-D640-9DC6-9DDBEC3C304B}" destId="{868FD3C5-E946-6846-BCB7-BBADF4CCFBA4}" srcOrd="0" destOrd="0" presId="urn:microsoft.com/office/officeart/2005/8/layout/hierarchy1"/>
    <dgm:cxn modelId="{F45600F2-EC4D-6E49-9428-5752AC1EF714}" type="presParOf" srcId="{4734D1E5-DB55-D640-9DC6-9DDBEC3C304B}" destId="{DCF35FDA-A159-A04B-90A8-7C5E35FB0EB6}" srcOrd="1" destOrd="0" presId="urn:microsoft.com/office/officeart/2005/8/layout/hierarchy1"/>
    <dgm:cxn modelId="{F7489BC1-44E0-D14B-8B4A-EDA7951E9D9A}" type="presParOf" srcId="{DCF35FDA-A159-A04B-90A8-7C5E35FB0EB6}" destId="{3767CFFB-9E0C-7F46-854D-7ACE349EE97A}" srcOrd="0" destOrd="0" presId="urn:microsoft.com/office/officeart/2005/8/layout/hierarchy1"/>
    <dgm:cxn modelId="{C7560B4A-6674-3141-AB58-CFF86B5FB4AC}" type="presParOf" srcId="{3767CFFB-9E0C-7F46-854D-7ACE349EE97A}" destId="{FDF2DEF5-18D1-2B40-A0D9-0ED67236A0CC}" srcOrd="0" destOrd="0" presId="urn:microsoft.com/office/officeart/2005/8/layout/hierarchy1"/>
    <dgm:cxn modelId="{EDB2DB74-BC45-9340-B2AA-0193A13A3DD6}" type="presParOf" srcId="{3767CFFB-9E0C-7F46-854D-7ACE349EE97A}" destId="{044A5E33-3ACD-F946-BF65-C55E9A86E686}" srcOrd="1" destOrd="0" presId="urn:microsoft.com/office/officeart/2005/8/layout/hierarchy1"/>
    <dgm:cxn modelId="{65E6DA50-73F5-4040-982F-4B4EB940283C}" type="presParOf" srcId="{DCF35FDA-A159-A04B-90A8-7C5E35FB0EB6}" destId="{61662C4D-7F5E-1F47-B9A5-4CC79CE1B665}" srcOrd="1" destOrd="0" presId="urn:microsoft.com/office/officeart/2005/8/layout/hierarchy1"/>
    <dgm:cxn modelId="{A34E4E93-AB12-654E-8242-98AB286CEA06}" type="presParOf" srcId="{426507ED-6DA4-4D40-A039-E7FD6929ED96}" destId="{147DFCB0-284E-494D-8D4F-F13DA01B7FB4}" srcOrd="3" destOrd="0" presId="urn:microsoft.com/office/officeart/2005/8/layout/hierarchy1"/>
    <dgm:cxn modelId="{A870210B-CE74-214B-B369-D56EE3053D79}" type="presParOf" srcId="{147DFCB0-284E-494D-8D4F-F13DA01B7FB4}" destId="{D42F5EDB-3B2C-C14F-849F-A7062DD05087}" srcOrd="0" destOrd="0" presId="urn:microsoft.com/office/officeart/2005/8/layout/hierarchy1"/>
    <dgm:cxn modelId="{0062FD58-7747-594B-A16C-49BD551179D3}" type="presParOf" srcId="{D42F5EDB-3B2C-C14F-849F-A7062DD05087}" destId="{75470A5B-8FE1-1345-BA4F-CB6267692DDB}" srcOrd="0" destOrd="0" presId="urn:microsoft.com/office/officeart/2005/8/layout/hierarchy1"/>
    <dgm:cxn modelId="{1FEA8938-4A3F-FB4D-88B7-140FF561A0A8}" type="presParOf" srcId="{D42F5EDB-3B2C-C14F-849F-A7062DD05087}" destId="{1DBA719E-698A-7A4C-9E7A-CA549C2FEEC7}" srcOrd="1" destOrd="0" presId="urn:microsoft.com/office/officeart/2005/8/layout/hierarchy1"/>
    <dgm:cxn modelId="{6158DFB1-C9B4-AA43-B7FF-7B1B51E41093}" type="presParOf" srcId="{147DFCB0-284E-494D-8D4F-F13DA01B7FB4}" destId="{F50C3A0D-B14E-1340-9F45-40E207297D3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C4E615-B696-4888-82E2-93A6326806F2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01E212B-2CD2-4BF0-9EEB-35220E59F2E6}">
      <dgm:prSet custT="1"/>
      <dgm:spPr/>
      <dgm:t>
        <a:bodyPr/>
        <a:lstStyle/>
        <a:p>
          <a:pPr>
            <a:defRPr cap="all"/>
          </a:pPr>
          <a:r>
            <a:rPr lang="en-US" sz="1400" dirty="0"/>
            <a:t>RCA will be the sole consultation assessment until June 2021</a:t>
          </a:r>
        </a:p>
      </dgm:t>
    </dgm:pt>
    <dgm:pt modelId="{B7296798-2E90-4CDF-B1BC-F9EDA5CB7BCB}" type="parTrans" cxnId="{62DD4938-94BF-4B01-8862-77E5CC3A7C00}">
      <dgm:prSet/>
      <dgm:spPr/>
      <dgm:t>
        <a:bodyPr/>
        <a:lstStyle/>
        <a:p>
          <a:endParaRPr lang="en-US"/>
        </a:p>
      </dgm:t>
    </dgm:pt>
    <dgm:pt modelId="{C81195F3-F65B-43C6-A229-935C0D9901B7}" type="sibTrans" cxnId="{62DD4938-94BF-4B01-8862-77E5CC3A7C00}">
      <dgm:prSet/>
      <dgm:spPr/>
      <dgm:t>
        <a:bodyPr/>
        <a:lstStyle/>
        <a:p>
          <a:endParaRPr lang="en-US"/>
        </a:p>
      </dgm:t>
    </dgm:pt>
    <dgm:pt modelId="{8D3E70D9-E9BD-4CC9-9C06-25DACD8F10B0}">
      <dgm:prSet custT="1"/>
      <dgm:spPr/>
      <dgm:t>
        <a:bodyPr/>
        <a:lstStyle/>
        <a:p>
          <a:pPr>
            <a:defRPr cap="all"/>
          </a:pPr>
          <a:r>
            <a:rPr lang="en-US" sz="1400" dirty="0"/>
            <a:t>Less expensive to run</a:t>
          </a:r>
        </a:p>
      </dgm:t>
    </dgm:pt>
    <dgm:pt modelId="{E69C603E-219A-45A5-8AAB-AAA4480B1FF1}" type="parTrans" cxnId="{B32E2817-A246-48A1-B4EE-224FBE5F7B74}">
      <dgm:prSet/>
      <dgm:spPr/>
      <dgm:t>
        <a:bodyPr/>
        <a:lstStyle/>
        <a:p>
          <a:endParaRPr lang="en-US"/>
        </a:p>
      </dgm:t>
    </dgm:pt>
    <dgm:pt modelId="{F39A54FF-68D3-409B-BD2C-ED1FB303372D}" type="sibTrans" cxnId="{B32E2817-A246-48A1-B4EE-224FBE5F7B74}">
      <dgm:prSet/>
      <dgm:spPr/>
      <dgm:t>
        <a:bodyPr/>
        <a:lstStyle/>
        <a:p>
          <a:endParaRPr lang="en-US"/>
        </a:p>
      </dgm:t>
    </dgm:pt>
    <dgm:pt modelId="{4D3FB4F5-4465-4912-B0C3-F361CEA15BE7}">
      <dgm:prSet custT="1"/>
      <dgm:spPr/>
      <dgm:t>
        <a:bodyPr/>
        <a:lstStyle/>
        <a:p>
          <a:pPr>
            <a:defRPr cap="all"/>
          </a:pPr>
          <a:r>
            <a:rPr lang="en-US" sz="1400" dirty="0"/>
            <a:t>Fees less</a:t>
          </a:r>
        </a:p>
      </dgm:t>
    </dgm:pt>
    <dgm:pt modelId="{05CFE4F2-B473-4902-B78A-7D9D0E2A0BA3}" type="parTrans" cxnId="{E36BE096-515B-4FF3-8D37-5EF79709D725}">
      <dgm:prSet/>
      <dgm:spPr/>
      <dgm:t>
        <a:bodyPr/>
        <a:lstStyle/>
        <a:p>
          <a:endParaRPr lang="en-US"/>
        </a:p>
      </dgm:t>
    </dgm:pt>
    <dgm:pt modelId="{182FF586-D47A-4B17-9435-0F3E1F8851E2}" type="sibTrans" cxnId="{E36BE096-515B-4FF3-8D37-5EF79709D725}">
      <dgm:prSet/>
      <dgm:spPr/>
      <dgm:t>
        <a:bodyPr/>
        <a:lstStyle/>
        <a:p>
          <a:endParaRPr lang="en-US"/>
        </a:p>
      </dgm:t>
    </dgm:pt>
    <dgm:pt modelId="{5CA1548A-B6BE-4A3C-88AE-CA04C871A87D}">
      <dgm:prSet custT="1"/>
      <dgm:spPr/>
      <dgm:t>
        <a:bodyPr/>
        <a:lstStyle/>
        <a:p>
          <a:pPr>
            <a:defRPr cap="all"/>
          </a:pPr>
          <a:r>
            <a:rPr lang="en-US" sz="1400" dirty="0"/>
            <a:t>Seems popular with Trainees</a:t>
          </a:r>
        </a:p>
        <a:p>
          <a:pPr>
            <a:defRPr cap="all"/>
          </a:pPr>
          <a:endParaRPr lang="en-US" sz="900" dirty="0"/>
        </a:p>
        <a:p>
          <a:pPr>
            <a:defRPr cap="all"/>
          </a:pPr>
          <a:endParaRPr lang="en-US" sz="900" dirty="0"/>
        </a:p>
        <a:p>
          <a:pPr>
            <a:defRPr cap="all"/>
          </a:pPr>
          <a:r>
            <a:rPr lang="en-US" sz="1400" i="1" dirty="0"/>
            <a:t>…And No Need to worry about HST2…</a:t>
          </a:r>
        </a:p>
        <a:p>
          <a:pPr>
            <a:defRPr cap="all"/>
          </a:pPr>
          <a:endParaRPr lang="en-US" sz="900" dirty="0"/>
        </a:p>
      </dgm:t>
    </dgm:pt>
    <dgm:pt modelId="{60DD5D93-0575-4D7B-902E-7A3954D44CB0}" type="parTrans" cxnId="{76E7A3FD-2EB6-4092-A793-B5E193327404}">
      <dgm:prSet/>
      <dgm:spPr/>
      <dgm:t>
        <a:bodyPr/>
        <a:lstStyle/>
        <a:p>
          <a:endParaRPr lang="en-US"/>
        </a:p>
      </dgm:t>
    </dgm:pt>
    <dgm:pt modelId="{8E7C2830-64E5-41B2-9B15-489C149F7CAC}" type="sibTrans" cxnId="{76E7A3FD-2EB6-4092-A793-B5E193327404}">
      <dgm:prSet/>
      <dgm:spPr/>
      <dgm:t>
        <a:bodyPr/>
        <a:lstStyle/>
        <a:p>
          <a:endParaRPr lang="en-US"/>
        </a:p>
      </dgm:t>
    </dgm:pt>
    <dgm:pt modelId="{17C5B919-5F6E-C147-91B0-A728940FCB0A}">
      <dgm:prSet/>
      <dgm:spPr/>
      <dgm:t>
        <a:bodyPr/>
        <a:lstStyle/>
        <a:p>
          <a:endParaRPr lang="en-GB"/>
        </a:p>
      </dgm:t>
    </dgm:pt>
    <dgm:pt modelId="{AA0FF632-6284-E747-A577-B2F8093CD100}" type="parTrans" cxnId="{1338B783-C768-DB49-B39E-91C202A1DF76}">
      <dgm:prSet/>
      <dgm:spPr/>
      <dgm:t>
        <a:bodyPr/>
        <a:lstStyle/>
        <a:p>
          <a:endParaRPr lang="en-GB"/>
        </a:p>
      </dgm:t>
    </dgm:pt>
    <dgm:pt modelId="{AA507F31-FEA6-B147-9556-EA19CC8DCAB8}" type="sibTrans" cxnId="{1338B783-C768-DB49-B39E-91C202A1DF76}">
      <dgm:prSet/>
      <dgm:spPr/>
      <dgm:t>
        <a:bodyPr/>
        <a:lstStyle/>
        <a:p>
          <a:endParaRPr lang="en-GB"/>
        </a:p>
      </dgm:t>
    </dgm:pt>
    <dgm:pt modelId="{7A10EDE6-AAD4-7042-9FEF-4901EFA6A70C}" type="pres">
      <dgm:prSet presAssocID="{76C4E615-B696-4888-82E2-93A6326806F2}" presName="vert0" presStyleCnt="0">
        <dgm:presLayoutVars>
          <dgm:dir/>
          <dgm:animOne val="branch"/>
          <dgm:animLvl val="lvl"/>
        </dgm:presLayoutVars>
      </dgm:prSet>
      <dgm:spPr/>
    </dgm:pt>
    <dgm:pt modelId="{FC7C6638-8CED-D740-A657-0249D0C86B3E}" type="pres">
      <dgm:prSet presAssocID="{601E212B-2CD2-4BF0-9EEB-35220E59F2E6}" presName="thickLine" presStyleLbl="alignNode1" presStyleIdx="0" presStyleCnt="5"/>
      <dgm:spPr/>
    </dgm:pt>
    <dgm:pt modelId="{D2C95C31-557C-3B41-A8AB-9394D0AFE29D}" type="pres">
      <dgm:prSet presAssocID="{601E212B-2CD2-4BF0-9EEB-35220E59F2E6}" presName="horz1" presStyleCnt="0"/>
      <dgm:spPr/>
    </dgm:pt>
    <dgm:pt modelId="{E794FBF7-B380-DD42-A79A-A71CBB40ADAA}" type="pres">
      <dgm:prSet presAssocID="{601E212B-2CD2-4BF0-9EEB-35220E59F2E6}" presName="tx1" presStyleLbl="revTx" presStyleIdx="0" presStyleCnt="5"/>
      <dgm:spPr/>
    </dgm:pt>
    <dgm:pt modelId="{D1B3173C-1A60-194F-A9AA-F67B07D02941}" type="pres">
      <dgm:prSet presAssocID="{601E212B-2CD2-4BF0-9EEB-35220E59F2E6}" presName="vert1" presStyleCnt="0"/>
      <dgm:spPr/>
    </dgm:pt>
    <dgm:pt modelId="{1D4EDB6D-567D-F94B-86BD-99767FA10493}" type="pres">
      <dgm:prSet presAssocID="{8D3E70D9-E9BD-4CC9-9C06-25DACD8F10B0}" presName="thickLine" presStyleLbl="alignNode1" presStyleIdx="1" presStyleCnt="5"/>
      <dgm:spPr/>
    </dgm:pt>
    <dgm:pt modelId="{89E3310D-F392-1F47-BB21-ABF966C6D204}" type="pres">
      <dgm:prSet presAssocID="{8D3E70D9-E9BD-4CC9-9C06-25DACD8F10B0}" presName="horz1" presStyleCnt="0"/>
      <dgm:spPr/>
    </dgm:pt>
    <dgm:pt modelId="{F084239C-BD4C-E04F-A0B0-AD05D544F333}" type="pres">
      <dgm:prSet presAssocID="{8D3E70D9-E9BD-4CC9-9C06-25DACD8F10B0}" presName="tx1" presStyleLbl="revTx" presStyleIdx="1" presStyleCnt="5"/>
      <dgm:spPr/>
    </dgm:pt>
    <dgm:pt modelId="{155AAFBB-4EA1-C143-A58D-9499C29F43EA}" type="pres">
      <dgm:prSet presAssocID="{8D3E70D9-E9BD-4CC9-9C06-25DACD8F10B0}" presName="vert1" presStyleCnt="0"/>
      <dgm:spPr/>
    </dgm:pt>
    <dgm:pt modelId="{50A6863F-F65F-D74E-830F-E67560CD1DAE}" type="pres">
      <dgm:prSet presAssocID="{4D3FB4F5-4465-4912-B0C3-F361CEA15BE7}" presName="thickLine" presStyleLbl="alignNode1" presStyleIdx="2" presStyleCnt="5"/>
      <dgm:spPr/>
    </dgm:pt>
    <dgm:pt modelId="{17143EC0-39DB-274A-B932-BF81AD62084A}" type="pres">
      <dgm:prSet presAssocID="{4D3FB4F5-4465-4912-B0C3-F361CEA15BE7}" presName="horz1" presStyleCnt="0"/>
      <dgm:spPr/>
    </dgm:pt>
    <dgm:pt modelId="{B93A204D-CD7E-8643-91F9-396D99DE467D}" type="pres">
      <dgm:prSet presAssocID="{4D3FB4F5-4465-4912-B0C3-F361CEA15BE7}" presName="tx1" presStyleLbl="revTx" presStyleIdx="2" presStyleCnt="5"/>
      <dgm:spPr/>
    </dgm:pt>
    <dgm:pt modelId="{6BB26850-97D2-DF4A-8A0C-5F0A96E7D44B}" type="pres">
      <dgm:prSet presAssocID="{4D3FB4F5-4465-4912-B0C3-F361CEA15BE7}" presName="vert1" presStyleCnt="0"/>
      <dgm:spPr/>
    </dgm:pt>
    <dgm:pt modelId="{F8AE5AF6-7480-334E-9A03-06D3E6774D89}" type="pres">
      <dgm:prSet presAssocID="{5CA1548A-B6BE-4A3C-88AE-CA04C871A87D}" presName="thickLine" presStyleLbl="alignNode1" presStyleIdx="3" presStyleCnt="5"/>
      <dgm:spPr/>
    </dgm:pt>
    <dgm:pt modelId="{4F15267D-600E-C34C-8DC5-821BC6ADCC81}" type="pres">
      <dgm:prSet presAssocID="{5CA1548A-B6BE-4A3C-88AE-CA04C871A87D}" presName="horz1" presStyleCnt="0"/>
      <dgm:spPr/>
    </dgm:pt>
    <dgm:pt modelId="{04ECE460-874A-0042-90D4-E61FC212B9A4}" type="pres">
      <dgm:prSet presAssocID="{5CA1548A-B6BE-4A3C-88AE-CA04C871A87D}" presName="tx1" presStyleLbl="revTx" presStyleIdx="3" presStyleCnt="5"/>
      <dgm:spPr/>
    </dgm:pt>
    <dgm:pt modelId="{0CF65AA5-D900-344B-BBBD-03BE1096FD20}" type="pres">
      <dgm:prSet presAssocID="{5CA1548A-B6BE-4A3C-88AE-CA04C871A87D}" presName="vert1" presStyleCnt="0"/>
      <dgm:spPr/>
    </dgm:pt>
    <dgm:pt modelId="{80F9C794-093B-6841-B0EE-215945B9AC0F}" type="pres">
      <dgm:prSet presAssocID="{17C5B919-5F6E-C147-91B0-A728940FCB0A}" presName="thickLine" presStyleLbl="alignNode1" presStyleIdx="4" presStyleCnt="5"/>
      <dgm:spPr/>
    </dgm:pt>
    <dgm:pt modelId="{CC5E7BC3-1559-8948-B023-B3C2B02DBAE1}" type="pres">
      <dgm:prSet presAssocID="{17C5B919-5F6E-C147-91B0-A728940FCB0A}" presName="horz1" presStyleCnt="0"/>
      <dgm:spPr/>
    </dgm:pt>
    <dgm:pt modelId="{301842D5-4D70-C84C-BFE1-AEBCDC51CBF7}" type="pres">
      <dgm:prSet presAssocID="{17C5B919-5F6E-C147-91B0-A728940FCB0A}" presName="tx1" presStyleLbl="revTx" presStyleIdx="4" presStyleCnt="5"/>
      <dgm:spPr/>
    </dgm:pt>
    <dgm:pt modelId="{E011B706-329D-E14C-AD6D-E55D7C0EE3B2}" type="pres">
      <dgm:prSet presAssocID="{17C5B919-5F6E-C147-91B0-A728940FCB0A}" presName="vert1" presStyleCnt="0"/>
      <dgm:spPr/>
    </dgm:pt>
  </dgm:ptLst>
  <dgm:cxnLst>
    <dgm:cxn modelId="{5162F900-97E1-B045-B5FC-D06579053DC7}" type="presOf" srcId="{5CA1548A-B6BE-4A3C-88AE-CA04C871A87D}" destId="{04ECE460-874A-0042-90D4-E61FC212B9A4}" srcOrd="0" destOrd="0" presId="urn:microsoft.com/office/officeart/2008/layout/LinedList"/>
    <dgm:cxn modelId="{26E70D01-1C73-9A47-B8D2-37A778AEB4DE}" type="presOf" srcId="{8D3E70D9-E9BD-4CC9-9C06-25DACD8F10B0}" destId="{F084239C-BD4C-E04F-A0B0-AD05D544F333}" srcOrd="0" destOrd="0" presId="urn:microsoft.com/office/officeart/2008/layout/LinedList"/>
    <dgm:cxn modelId="{7BFA0B0D-5C3E-294E-9464-5D9D7540E2BC}" type="presOf" srcId="{601E212B-2CD2-4BF0-9EEB-35220E59F2E6}" destId="{E794FBF7-B380-DD42-A79A-A71CBB40ADAA}" srcOrd="0" destOrd="0" presId="urn:microsoft.com/office/officeart/2008/layout/LinedList"/>
    <dgm:cxn modelId="{B32E2817-A246-48A1-B4EE-224FBE5F7B74}" srcId="{76C4E615-B696-4888-82E2-93A6326806F2}" destId="{8D3E70D9-E9BD-4CC9-9C06-25DACD8F10B0}" srcOrd="1" destOrd="0" parTransId="{E69C603E-219A-45A5-8AAB-AAA4480B1FF1}" sibTransId="{F39A54FF-68D3-409B-BD2C-ED1FB303372D}"/>
    <dgm:cxn modelId="{62DD4938-94BF-4B01-8862-77E5CC3A7C00}" srcId="{76C4E615-B696-4888-82E2-93A6326806F2}" destId="{601E212B-2CD2-4BF0-9EEB-35220E59F2E6}" srcOrd="0" destOrd="0" parTransId="{B7296798-2E90-4CDF-B1BC-F9EDA5CB7BCB}" sibTransId="{C81195F3-F65B-43C6-A229-935C0D9901B7}"/>
    <dgm:cxn modelId="{A9445083-9871-2F4E-8B66-CED840C979F4}" type="presOf" srcId="{17C5B919-5F6E-C147-91B0-A728940FCB0A}" destId="{301842D5-4D70-C84C-BFE1-AEBCDC51CBF7}" srcOrd="0" destOrd="0" presId="urn:microsoft.com/office/officeart/2008/layout/LinedList"/>
    <dgm:cxn modelId="{1338B783-C768-DB49-B39E-91C202A1DF76}" srcId="{76C4E615-B696-4888-82E2-93A6326806F2}" destId="{17C5B919-5F6E-C147-91B0-A728940FCB0A}" srcOrd="4" destOrd="0" parTransId="{AA0FF632-6284-E747-A577-B2F8093CD100}" sibTransId="{AA507F31-FEA6-B147-9556-EA19CC8DCAB8}"/>
    <dgm:cxn modelId="{E36BE096-515B-4FF3-8D37-5EF79709D725}" srcId="{76C4E615-B696-4888-82E2-93A6326806F2}" destId="{4D3FB4F5-4465-4912-B0C3-F361CEA15BE7}" srcOrd="2" destOrd="0" parTransId="{05CFE4F2-B473-4902-B78A-7D9D0E2A0BA3}" sibTransId="{182FF586-D47A-4B17-9435-0F3E1F8851E2}"/>
    <dgm:cxn modelId="{30B57E9D-2479-AB46-BE4F-E05F4E771C15}" type="presOf" srcId="{76C4E615-B696-4888-82E2-93A6326806F2}" destId="{7A10EDE6-AAD4-7042-9FEF-4901EFA6A70C}" srcOrd="0" destOrd="0" presId="urn:microsoft.com/office/officeart/2008/layout/LinedList"/>
    <dgm:cxn modelId="{00F632BD-A477-4347-99D5-ACE3AF14B226}" type="presOf" srcId="{4D3FB4F5-4465-4912-B0C3-F361CEA15BE7}" destId="{B93A204D-CD7E-8643-91F9-396D99DE467D}" srcOrd="0" destOrd="0" presId="urn:microsoft.com/office/officeart/2008/layout/LinedList"/>
    <dgm:cxn modelId="{76E7A3FD-2EB6-4092-A793-B5E193327404}" srcId="{76C4E615-B696-4888-82E2-93A6326806F2}" destId="{5CA1548A-B6BE-4A3C-88AE-CA04C871A87D}" srcOrd="3" destOrd="0" parTransId="{60DD5D93-0575-4D7B-902E-7A3954D44CB0}" sibTransId="{8E7C2830-64E5-41B2-9B15-489C149F7CAC}"/>
    <dgm:cxn modelId="{DB5BB3E8-8E8B-434B-A1FE-F55364019226}" type="presParOf" srcId="{7A10EDE6-AAD4-7042-9FEF-4901EFA6A70C}" destId="{FC7C6638-8CED-D740-A657-0249D0C86B3E}" srcOrd="0" destOrd="0" presId="urn:microsoft.com/office/officeart/2008/layout/LinedList"/>
    <dgm:cxn modelId="{C206ACE2-9407-D64B-8DD2-3ABE464305F6}" type="presParOf" srcId="{7A10EDE6-AAD4-7042-9FEF-4901EFA6A70C}" destId="{D2C95C31-557C-3B41-A8AB-9394D0AFE29D}" srcOrd="1" destOrd="0" presId="urn:microsoft.com/office/officeart/2008/layout/LinedList"/>
    <dgm:cxn modelId="{C90D2760-A22E-F44A-A95B-3F661C8800BB}" type="presParOf" srcId="{D2C95C31-557C-3B41-A8AB-9394D0AFE29D}" destId="{E794FBF7-B380-DD42-A79A-A71CBB40ADAA}" srcOrd="0" destOrd="0" presId="urn:microsoft.com/office/officeart/2008/layout/LinedList"/>
    <dgm:cxn modelId="{89304DB7-0F67-E54A-9BE4-250D8E20184F}" type="presParOf" srcId="{D2C95C31-557C-3B41-A8AB-9394D0AFE29D}" destId="{D1B3173C-1A60-194F-A9AA-F67B07D02941}" srcOrd="1" destOrd="0" presId="urn:microsoft.com/office/officeart/2008/layout/LinedList"/>
    <dgm:cxn modelId="{A2438271-2F88-484D-9209-185910B454C2}" type="presParOf" srcId="{7A10EDE6-AAD4-7042-9FEF-4901EFA6A70C}" destId="{1D4EDB6D-567D-F94B-86BD-99767FA10493}" srcOrd="2" destOrd="0" presId="urn:microsoft.com/office/officeart/2008/layout/LinedList"/>
    <dgm:cxn modelId="{62F9A492-670B-5043-B093-819980C3C15C}" type="presParOf" srcId="{7A10EDE6-AAD4-7042-9FEF-4901EFA6A70C}" destId="{89E3310D-F392-1F47-BB21-ABF966C6D204}" srcOrd="3" destOrd="0" presId="urn:microsoft.com/office/officeart/2008/layout/LinedList"/>
    <dgm:cxn modelId="{1CD77EC6-B67C-9146-89E9-EA07770B33B3}" type="presParOf" srcId="{89E3310D-F392-1F47-BB21-ABF966C6D204}" destId="{F084239C-BD4C-E04F-A0B0-AD05D544F333}" srcOrd="0" destOrd="0" presId="urn:microsoft.com/office/officeart/2008/layout/LinedList"/>
    <dgm:cxn modelId="{863F5875-AB50-4B41-976E-A96444FEC8AF}" type="presParOf" srcId="{89E3310D-F392-1F47-BB21-ABF966C6D204}" destId="{155AAFBB-4EA1-C143-A58D-9499C29F43EA}" srcOrd="1" destOrd="0" presId="urn:microsoft.com/office/officeart/2008/layout/LinedList"/>
    <dgm:cxn modelId="{E608E56F-4CE2-DD48-A87F-8121488CFBC5}" type="presParOf" srcId="{7A10EDE6-AAD4-7042-9FEF-4901EFA6A70C}" destId="{50A6863F-F65F-D74E-830F-E67560CD1DAE}" srcOrd="4" destOrd="0" presId="urn:microsoft.com/office/officeart/2008/layout/LinedList"/>
    <dgm:cxn modelId="{F0145784-8664-E14B-BD90-D8664B7152F1}" type="presParOf" srcId="{7A10EDE6-AAD4-7042-9FEF-4901EFA6A70C}" destId="{17143EC0-39DB-274A-B932-BF81AD62084A}" srcOrd="5" destOrd="0" presId="urn:microsoft.com/office/officeart/2008/layout/LinedList"/>
    <dgm:cxn modelId="{06EE1E09-4E59-444C-AE31-650FD555DC0C}" type="presParOf" srcId="{17143EC0-39DB-274A-B932-BF81AD62084A}" destId="{B93A204D-CD7E-8643-91F9-396D99DE467D}" srcOrd="0" destOrd="0" presId="urn:microsoft.com/office/officeart/2008/layout/LinedList"/>
    <dgm:cxn modelId="{35546400-97F3-2840-BAE9-46A29E49E880}" type="presParOf" srcId="{17143EC0-39DB-274A-B932-BF81AD62084A}" destId="{6BB26850-97D2-DF4A-8A0C-5F0A96E7D44B}" srcOrd="1" destOrd="0" presId="urn:microsoft.com/office/officeart/2008/layout/LinedList"/>
    <dgm:cxn modelId="{E4B7257A-D434-D443-B06D-0180DA2B84E1}" type="presParOf" srcId="{7A10EDE6-AAD4-7042-9FEF-4901EFA6A70C}" destId="{F8AE5AF6-7480-334E-9A03-06D3E6774D89}" srcOrd="6" destOrd="0" presId="urn:microsoft.com/office/officeart/2008/layout/LinedList"/>
    <dgm:cxn modelId="{B8B45356-40EE-DC4F-AD6A-398338690EDE}" type="presParOf" srcId="{7A10EDE6-AAD4-7042-9FEF-4901EFA6A70C}" destId="{4F15267D-600E-C34C-8DC5-821BC6ADCC81}" srcOrd="7" destOrd="0" presId="urn:microsoft.com/office/officeart/2008/layout/LinedList"/>
    <dgm:cxn modelId="{EF6F4C48-2C5A-0D4A-A208-0DAE3BAE3146}" type="presParOf" srcId="{4F15267D-600E-C34C-8DC5-821BC6ADCC81}" destId="{04ECE460-874A-0042-90D4-E61FC212B9A4}" srcOrd="0" destOrd="0" presId="urn:microsoft.com/office/officeart/2008/layout/LinedList"/>
    <dgm:cxn modelId="{5F542552-574A-3545-8015-7FCD70AF6756}" type="presParOf" srcId="{4F15267D-600E-C34C-8DC5-821BC6ADCC81}" destId="{0CF65AA5-D900-344B-BBBD-03BE1096FD20}" srcOrd="1" destOrd="0" presId="urn:microsoft.com/office/officeart/2008/layout/LinedList"/>
    <dgm:cxn modelId="{6B1F2CC8-A096-1A46-B786-FFD02ABC5EE5}" type="presParOf" srcId="{7A10EDE6-AAD4-7042-9FEF-4901EFA6A70C}" destId="{80F9C794-093B-6841-B0EE-215945B9AC0F}" srcOrd="8" destOrd="0" presId="urn:microsoft.com/office/officeart/2008/layout/LinedList"/>
    <dgm:cxn modelId="{D58D40BE-8793-CD40-8AE8-FD29EDDBD927}" type="presParOf" srcId="{7A10EDE6-AAD4-7042-9FEF-4901EFA6A70C}" destId="{CC5E7BC3-1559-8948-B023-B3C2B02DBAE1}" srcOrd="9" destOrd="0" presId="urn:microsoft.com/office/officeart/2008/layout/LinedList"/>
    <dgm:cxn modelId="{519D3EF6-0668-0E49-BC32-211B05D8427D}" type="presParOf" srcId="{CC5E7BC3-1559-8948-B023-B3C2B02DBAE1}" destId="{301842D5-4D70-C84C-BFE1-AEBCDC51CBF7}" srcOrd="0" destOrd="0" presId="urn:microsoft.com/office/officeart/2008/layout/LinedList"/>
    <dgm:cxn modelId="{E6829ECB-20CA-CA4B-B477-68C4A4E95117}" type="presParOf" srcId="{CC5E7BC3-1559-8948-B023-B3C2B02DBAE1}" destId="{E011B706-329D-E14C-AD6D-E55D7C0EE3B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98BE49F-8F12-4E14-8C0B-1367ECAB1B47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85B3C0B-985A-409F-A6B4-B71FCDEE6FE7}">
      <dgm:prSet/>
      <dgm:spPr/>
      <dgm:t>
        <a:bodyPr/>
        <a:lstStyle/>
        <a:p>
          <a:r>
            <a:rPr lang="en-US" dirty="0"/>
            <a:t>2 examiners per case?</a:t>
          </a:r>
        </a:p>
      </dgm:t>
    </dgm:pt>
    <dgm:pt modelId="{9D13AD2A-5ECB-4FB0-986E-914E61EDEF93}" type="parTrans" cxnId="{AB195381-9A59-4486-ACAB-0DC4193A4C74}">
      <dgm:prSet/>
      <dgm:spPr/>
      <dgm:t>
        <a:bodyPr/>
        <a:lstStyle/>
        <a:p>
          <a:endParaRPr lang="en-US"/>
        </a:p>
      </dgm:t>
    </dgm:pt>
    <dgm:pt modelId="{B4CE222D-FD26-4202-BD1C-D68C5D4D457A}" type="sibTrans" cxnId="{AB195381-9A59-4486-ACAB-0DC4193A4C74}">
      <dgm:prSet/>
      <dgm:spPr/>
      <dgm:t>
        <a:bodyPr/>
        <a:lstStyle/>
        <a:p>
          <a:endParaRPr lang="en-US"/>
        </a:p>
      </dgm:t>
    </dgm:pt>
    <dgm:pt modelId="{DE136E09-9C5B-4907-86F6-DABAF8CA5A2F}">
      <dgm:prSet/>
      <dgm:spPr/>
      <dgm:t>
        <a:bodyPr/>
        <a:lstStyle/>
        <a:p>
          <a:r>
            <a:rPr lang="en-US"/>
            <a:t>Different examiner for every case</a:t>
          </a:r>
        </a:p>
      </dgm:t>
    </dgm:pt>
    <dgm:pt modelId="{1204FD49-529A-460F-AF56-B79370455E61}" type="parTrans" cxnId="{A6401F29-3CAA-44B8-B6DD-A9F1F38A0F36}">
      <dgm:prSet/>
      <dgm:spPr/>
      <dgm:t>
        <a:bodyPr/>
        <a:lstStyle/>
        <a:p>
          <a:endParaRPr lang="en-US"/>
        </a:p>
      </dgm:t>
    </dgm:pt>
    <dgm:pt modelId="{5ED82FB4-9D60-4BEE-B981-7B8B4D944E34}" type="sibTrans" cxnId="{A6401F29-3CAA-44B8-B6DD-A9F1F38A0F36}">
      <dgm:prSet/>
      <dgm:spPr/>
      <dgm:t>
        <a:bodyPr/>
        <a:lstStyle/>
        <a:p>
          <a:endParaRPr lang="en-US"/>
        </a:p>
      </dgm:t>
    </dgm:pt>
    <dgm:pt modelId="{4D3EB83E-7AB2-4355-8913-E9C17DC830E4}">
      <dgm:prSet/>
      <dgm:spPr/>
      <dgm:t>
        <a:bodyPr/>
        <a:lstStyle/>
        <a:p>
          <a:r>
            <a:rPr lang="en-US"/>
            <a:t>Run live as a working day</a:t>
          </a:r>
        </a:p>
      </dgm:t>
    </dgm:pt>
    <dgm:pt modelId="{BBFD6E32-289E-49C9-A276-F12EECBF3950}" type="parTrans" cxnId="{DFFDF375-F7E9-414C-9855-472EB53985A9}">
      <dgm:prSet/>
      <dgm:spPr/>
      <dgm:t>
        <a:bodyPr/>
        <a:lstStyle/>
        <a:p>
          <a:endParaRPr lang="en-US"/>
        </a:p>
      </dgm:t>
    </dgm:pt>
    <dgm:pt modelId="{123E7BA4-910C-4771-AC78-EFD0A375552D}" type="sibTrans" cxnId="{DFFDF375-F7E9-414C-9855-472EB53985A9}">
      <dgm:prSet/>
      <dgm:spPr/>
      <dgm:t>
        <a:bodyPr/>
        <a:lstStyle/>
        <a:p>
          <a:endParaRPr lang="en-US"/>
        </a:p>
      </dgm:t>
    </dgm:pt>
    <dgm:pt modelId="{31B7164B-8E83-4EA3-B81C-D31D70D9A56E}">
      <dgm:prSet/>
      <dgm:spPr/>
      <dgm:t>
        <a:bodyPr/>
        <a:lstStyle/>
        <a:p>
          <a:r>
            <a:rPr lang="en-US"/>
            <a:t>Examiners under scrutiny</a:t>
          </a:r>
        </a:p>
      </dgm:t>
    </dgm:pt>
    <dgm:pt modelId="{E424FA4C-68B2-4B16-9C7B-C638B8F1C1F9}" type="parTrans" cxnId="{1DAFFD05-D691-4831-9859-0F0184C9ECD2}">
      <dgm:prSet/>
      <dgm:spPr/>
      <dgm:t>
        <a:bodyPr/>
        <a:lstStyle/>
        <a:p>
          <a:endParaRPr lang="en-US"/>
        </a:p>
      </dgm:t>
    </dgm:pt>
    <dgm:pt modelId="{CEB259A8-DCBE-45B9-8C9F-B6A59D8F0674}" type="sibTrans" cxnId="{1DAFFD05-D691-4831-9859-0F0184C9ECD2}">
      <dgm:prSet/>
      <dgm:spPr/>
      <dgm:t>
        <a:bodyPr/>
        <a:lstStyle/>
        <a:p>
          <a:endParaRPr lang="en-US"/>
        </a:p>
      </dgm:t>
    </dgm:pt>
    <dgm:pt modelId="{2A3386DD-EE28-4FB5-BA20-EA44954D3106}">
      <dgm:prSet/>
      <dgm:spPr/>
      <dgm:t>
        <a:bodyPr/>
        <a:lstStyle/>
        <a:p>
          <a:r>
            <a:rPr lang="en-US" dirty="0"/>
            <a:t>Tweaked marking structure</a:t>
          </a:r>
        </a:p>
      </dgm:t>
    </dgm:pt>
    <dgm:pt modelId="{35A0200F-413A-4A5D-AFCE-989E6507C223}" type="parTrans" cxnId="{28CBC798-B495-4175-ADA2-0DDBB48664A3}">
      <dgm:prSet/>
      <dgm:spPr/>
      <dgm:t>
        <a:bodyPr/>
        <a:lstStyle/>
        <a:p>
          <a:endParaRPr lang="en-US"/>
        </a:p>
      </dgm:t>
    </dgm:pt>
    <dgm:pt modelId="{903CDAE3-F7C2-4B87-92CE-7862B225FA63}" type="sibTrans" cxnId="{28CBC798-B495-4175-ADA2-0DDBB48664A3}">
      <dgm:prSet/>
      <dgm:spPr/>
      <dgm:t>
        <a:bodyPr/>
        <a:lstStyle/>
        <a:p>
          <a:endParaRPr lang="en-US"/>
        </a:p>
      </dgm:t>
    </dgm:pt>
    <dgm:pt modelId="{B78B95DD-C3DD-4E15-A150-50D9AAA146E1}">
      <dgm:prSet/>
      <dgm:spPr/>
      <dgm:t>
        <a:bodyPr/>
        <a:lstStyle/>
        <a:p>
          <a:r>
            <a:rPr lang="en-US" dirty="0"/>
            <a:t>Tweaked grade descriptors</a:t>
          </a:r>
        </a:p>
      </dgm:t>
    </dgm:pt>
    <dgm:pt modelId="{75A89B04-3C2B-4BF3-9369-0CDB4C8A1BA3}" type="parTrans" cxnId="{57114038-2621-486F-9968-9AF22F718027}">
      <dgm:prSet/>
      <dgm:spPr/>
      <dgm:t>
        <a:bodyPr/>
        <a:lstStyle/>
        <a:p>
          <a:endParaRPr lang="en-US"/>
        </a:p>
      </dgm:t>
    </dgm:pt>
    <dgm:pt modelId="{D6464050-3369-4003-8E0D-80A9D496DAC9}" type="sibTrans" cxnId="{57114038-2621-486F-9968-9AF22F718027}">
      <dgm:prSet/>
      <dgm:spPr/>
      <dgm:t>
        <a:bodyPr/>
        <a:lstStyle/>
        <a:p>
          <a:endParaRPr lang="en-US"/>
        </a:p>
      </dgm:t>
    </dgm:pt>
    <dgm:pt modelId="{E202CD68-F798-734E-A029-14D41BDE839D}" type="pres">
      <dgm:prSet presAssocID="{198BE49F-8F12-4E14-8C0B-1367ECAB1B47}" presName="linear" presStyleCnt="0">
        <dgm:presLayoutVars>
          <dgm:animLvl val="lvl"/>
          <dgm:resizeHandles val="exact"/>
        </dgm:presLayoutVars>
      </dgm:prSet>
      <dgm:spPr/>
    </dgm:pt>
    <dgm:pt modelId="{72AF1B09-4108-784A-B869-19DE5ACB1B39}" type="pres">
      <dgm:prSet presAssocID="{D85B3C0B-985A-409F-A6B4-B71FCDEE6FE7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715040F-13DD-DE42-A05D-18A807F31F21}" type="pres">
      <dgm:prSet presAssocID="{B4CE222D-FD26-4202-BD1C-D68C5D4D457A}" presName="spacer" presStyleCnt="0"/>
      <dgm:spPr/>
    </dgm:pt>
    <dgm:pt modelId="{1A96D678-54D6-7245-9D39-2919017BA2CD}" type="pres">
      <dgm:prSet presAssocID="{DE136E09-9C5B-4907-86F6-DABAF8CA5A2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10D927D-F36F-1B40-B2F3-701BD70BC070}" type="pres">
      <dgm:prSet presAssocID="{5ED82FB4-9D60-4BEE-B981-7B8B4D944E34}" presName="spacer" presStyleCnt="0"/>
      <dgm:spPr/>
    </dgm:pt>
    <dgm:pt modelId="{7913923D-F024-3145-9012-78AEFC86AE1E}" type="pres">
      <dgm:prSet presAssocID="{4D3EB83E-7AB2-4355-8913-E9C17DC830E4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479ED7C-DC6A-144B-A899-B3931DDCB77B}" type="pres">
      <dgm:prSet presAssocID="{123E7BA4-910C-4771-AC78-EFD0A375552D}" presName="spacer" presStyleCnt="0"/>
      <dgm:spPr/>
    </dgm:pt>
    <dgm:pt modelId="{7A5AF57E-B69C-9142-A93B-598EF23326B0}" type="pres">
      <dgm:prSet presAssocID="{31B7164B-8E83-4EA3-B81C-D31D70D9A56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B16671F-0C7A-154C-82F8-048A031B16AD}" type="pres">
      <dgm:prSet presAssocID="{CEB259A8-DCBE-45B9-8C9F-B6A59D8F0674}" presName="spacer" presStyleCnt="0"/>
      <dgm:spPr/>
    </dgm:pt>
    <dgm:pt modelId="{A7EAE603-12D9-1840-8FFF-B0C14C8140AC}" type="pres">
      <dgm:prSet presAssocID="{2A3386DD-EE28-4FB5-BA20-EA44954D310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1AA7031F-1873-4E41-9931-47A86D51BA32}" type="pres">
      <dgm:prSet presAssocID="{903CDAE3-F7C2-4B87-92CE-7862B225FA63}" presName="spacer" presStyleCnt="0"/>
      <dgm:spPr/>
    </dgm:pt>
    <dgm:pt modelId="{DBE8F116-B716-634D-83D4-5EA5961F3531}" type="pres">
      <dgm:prSet presAssocID="{B78B95DD-C3DD-4E15-A150-50D9AAA146E1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DAFFD05-D691-4831-9859-0F0184C9ECD2}" srcId="{198BE49F-8F12-4E14-8C0B-1367ECAB1B47}" destId="{31B7164B-8E83-4EA3-B81C-D31D70D9A56E}" srcOrd="3" destOrd="0" parTransId="{E424FA4C-68B2-4B16-9C7B-C638B8F1C1F9}" sibTransId="{CEB259A8-DCBE-45B9-8C9F-B6A59D8F0674}"/>
    <dgm:cxn modelId="{06966912-79AF-C546-96F4-0DEDD1542DD6}" type="presOf" srcId="{B78B95DD-C3DD-4E15-A150-50D9AAA146E1}" destId="{DBE8F116-B716-634D-83D4-5EA5961F3531}" srcOrd="0" destOrd="0" presId="urn:microsoft.com/office/officeart/2005/8/layout/vList2"/>
    <dgm:cxn modelId="{76837B1C-FEFF-774C-8B56-500DE0951486}" type="presOf" srcId="{2A3386DD-EE28-4FB5-BA20-EA44954D3106}" destId="{A7EAE603-12D9-1840-8FFF-B0C14C8140AC}" srcOrd="0" destOrd="0" presId="urn:microsoft.com/office/officeart/2005/8/layout/vList2"/>
    <dgm:cxn modelId="{A6401F29-3CAA-44B8-B6DD-A9F1F38A0F36}" srcId="{198BE49F-8F12-4E14-8C0B-1367ECAB1B47}" destId="{DE136E09-9C5B-4907-86F6-DABAF8CA5A2F}" srcOrd="1" destOrd="0" parTransId="{1204FD49-529A-460F-AF56-B79370455E61}" sibTransId="{5ED82FB4-9D60-4BEE-B981-7B8B4D944E34}"/>
    <dgm:cxn modelId="{57114038-2621-486F-9968-9AF22F718027}" srcId="{198BE49F-8F12-4E14-8C0B-1367ECAB1B47}" destId="{B78B95DD-C3DD-4E15-A150-50D9AAA146E1}" srcOrd="5" destOrd="0" parTransId="{75A89B04-3C2B-4BF3-9369-0CDB4C8A1BA3}" sibTransId="{D6464050-3369-4003-8E0D-80A9D496DAC9}"/>
    <dgm:cxn modelId="{DFFDF375-F7E9-414C-9855-472EB53985A9}" srcId="{198BE49F-8F12-4E14-8C0B-1367ECAB1B47}" destId="{4D3EB83E-7AB2-4355-8913-E9C17DC830E4}" srcOrd="2" destOrd="0" parTransId="{BBFD6E32-289E-49C9-A276-F12EECBF3950}" sibTransId="{123E7BA4-910C-4771-AC78-EFD0A375552D}"/>
    <dgm:cxn modelId="{BFA28A59-9084-C24F-B643-6274B7E575C9}" type="presOf" srcId="{198BE49F-8F12-4E14-8C0B-1367ECAB1B47}" destId="{E202CD68-F798-734E-A029-14D41BDE839D}" srcOrd="0" destOrd="0" presId="urn:microsoft.com/office/officeart/2005/8/layout/vList2"/>
    <dgm:cxn modelId="{AB195381-9A59-4486-ACAB-0DC4193A4C74}" srcId="{198BE49F-8F12-4E14-8C0B-1367ECAB1B47}" destId="{D85B3C0B-985A-409F-A6B4-B71FCDEE6FE7}" srcOrd="0" destOrd="0" parTransId="{9D13AD2A-5ECB-4FB0-986E-914E61EDEF93}" sibTransId="{B4CE222D-FD26-4202-BD1C-D68C5D4D457A}"/>
    <dgm:cxn modelId="{6BE5A382-439A-E848-893A-13B43F2D5568}" type="presOf" srcId="{31B7164B-8E83-4EA3-B81C-D31D70D9A56E}" destId="{7A5AF57E-B69C-9142-A93B-598EF23326B0}" srcOrd="0" destOrd="0" presId="urn:microsoft.com/office/officeart/2005/8/layout/vList2"/>
    <dgm:cxn modelId="{28CBC798-B495-4175-ADA2-0DDBB48664A3}" srcId="{198BE49F-8F12-4E14-8C0B-1367ECAB1B47}" destId="{2A3386DD-EE28-4FB5-BA20-EA44954D3106}" srcOrd="4" destOrd="0" parTransId="{35A0200F-413A-4A5D-AFCE-989E6507C223}" sibTransId="{903CDAE3-F7C2-4B87-92CE-7862B225FA63}"/>
    <dgm:cxn modelId="{E170B99B-15AB-6840-A5D5-31627184C655}" type="presOf" srcId="{DE136E09-9C5B-4907-86F6-DABAF8CA5A2F}" destId="{1A96D678-54D6-7245-9D39-2919017BA2CD}" srcOrd="0" destOrd="0" presId="urn:microsoft.com/office/officeart/2005/8/layout/vList2"/>
    <dgm:cxn modelId="{7B959DCC-BB37-2149-AFA5-F597CEA11007}" type="presOf" srcId="{D85B3C0B-985A-409F-A6B4-B71FCDEE6FE7}" destId="{72AF1B09-4108-784A-B869-19DE5ACB1B39}" srcOrd="0" destOrd="0" presId="urn:microsoft.com/office/officeart/2005/8/layout/vList2"/>
    <dgm:cxn modelId="{9DBD4FDB-42B3-D247-A113-28029AFDF0B2}" type="presOf" srcId="{4D3EB83E-7AB2-4355-8913-E9C17DC830E4}" destId="{7913923D-F024-3145-9012-78AEFC86AE1E}" srcOrd="0" destOrd="0" presId="urn:microsoft.com/office/officeart/2005/8/layout/vList2"/>
    <dgm:cxn modelId="{D0263358-2452-914F-85D8-F2CC7BA8BBB4}" type="presParOf" srcId="{E202CD68-F798-734E-A029-14D41BDE839D}" destId="{72AF1B09-4108-784A-B869-19DE5ACB1B39}" srcOrd="0" destOrd="0" presId="urn:microsoft.com/office/officeart/2005/8/layout/vList2"/>
    <dgm:cxn modelId="{3918AAF8-58FC-4044-BB09-ECFCE756191F}" type="presParOf" srcId="{E202CD68-F798-734E-A029-14D41BDE839D}" destId="{5715040F-13DD-DE42-A05D-18A807F31F21}" srcOrd="1" destOrd="0" presId="urn:microsoft.com/office/officeart/2005/8/layout/vList2"/>
    <dgm:cxn modelId="{B1E7456E-C3DE-B14A-B4B5-25179688307F}" type="presParOf" srcId="{E202CD68-F798-734E-A029-14D41BDE839D}" destId="{1A96D678-54D6-7245-9D39-2919017BA2CD}" srcOrd="2" destOrd="0" presId="urn:microsoft.com/office/officeart/2005/8/layout/vList2"/>
    <dgm:cxn modelId="{A98DEBD7-9C06-894F-93B5-D787012D9ACA}" type="presParOf" srcId="{E202CD68-F798-734E-A029-14D41BDE839D}" destId="{310D927D-F36F-1B40-B2F3-701BD70BC070}" srcOrd="3" destOrd="0" presId="urn:microsoft.com/office/officeart/2005/8/layout/vList2"/>
    <dgm:cxn modelId="{89CDB83A-4487-7747-93E8-E616F328D11E}" type="presParOf" srcId="{E202CD68-F798-734E-A029-14D41BDE839D}" destId="{7913923D-F024-3145-9012-78AEFC86AE1E}" srcOrd="4" destOrd="0" presId="urn:microsoft.com/office/officeart/2005/8/layout/vList2"/>
    <dgm:cxn modelId="{C056E765-A8E6-E34B-9C72-B354C9DD1E47}" type="presParOf" srcId="{E202CD68-F798-734E-A029-14D41BDE839D}" destId="{F479ED7C-DC6A-144B-A899-B3931DDCB77B}" srcOrd="5" destOrd="0" presId="urn:microsoft.com/office/officeart/2005/8/layout/vList2"/>
    <dgm:cxn modelId="{91C64FD2-4E7B-6844-8293-CB16BB562E44}" type="presParOf" srcId="{E202CD68-F798-734E-A029-14D41BDE839D}" destId="{7A5AF57E-B69C-9142-A93B-598EF23326B0}" srcOrd="6" destOrd="0" presId="urn:microsoft.com/office/officeart/2005/8/layout/vList2"/>
    <dgm:cxn modelId="{57E4D613-6C98-DE43-B9E3-1DA2FE351B55}" type="presParOf" srcId="{E202CD68-F798-734E-A029-14D41BDE839D}" destId="{4B16671F-0C7A-154C-82F8-048A031B16AD}" srcOrd="7" destOrd="0" presId="urn:microsoft.com/office/officeart/2005/8/layout/vList2"/>
    <dgm:cxn modelId="{F84DED3B-8889-7B4A-8811-4E09C47148C4}" type="presParOf" srcId="{E202CD68-F798-734E-A029-14D41BDE839D}" destId="{A7EAE603-12D9-1840-8FFF-B0C14C8140AC}" srcOrd="8" destOrd="0" presId="urn:microsoft.com/office/officeart/2005/8/layout/vList2"/>
    <dgm:cxn modelId="{756BD312-8FE7-A841-8D89-86DE3EE5ED93}" type="presParOf" srcId="{E202CD68-F798-734E-A029-14D41BDE839D}" destId="{1AA7031F-1873-4E41-9931-47A86D51BA32}" srcOrd="9" destOrd="0" presId="urn:microsoft.com/office/officeart/2005/8/layout/vList2"/>
    <dgm:cxn modelId="{C7497BF5-A7F9-F749-9A98-BE1F79C5D203}" type="presParOf" srcId="{E202CD68-F798-734E-A029-14D41BDE839D}" destId="{DBE8F116-B716-634D-83D4-5EA5961F353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192F7E-B362-46B0-A109-2D15E9D0872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A0489ED7-D7EC-4D03-8012-36E20E4CD081}">
      <dgm:prSet/>
      <dgm:spPr/>
      <dgm:t>
        <a:bodyPr/>
        <a:lstStyle/>
        <a:p>
          <a:pPr>
            <a:defRPr cap="all"/>
          </a:pPr>
          <a:r>
            <a:rPr lang="en-US"/>
            <a:t>Anything</a:t>
          </a:r>
        </a:p>
      </dgm:t>
    </dgm:pt>
    <dgm:pt modelId="{EC3E3FD1-E358-4F29-BC37-2F97C696F942}" type="parTrans" cxnId="{CB218FA8-06A0-4BF0-A07B-77273EB9AA62}">
      <dgm:prSet/>
      <dgm:spPr/>
      <dgm:t>
        <a:bodyPr/>
        <a:lstStyle/>
        <a:p>
          <a:endParaRPr lang="en-US"/>
        </a:p>
      </dgm:t>
    </dgm:pt>
    <dgm:pt modelId="{5DA0DF0B-0356-49B1-A2C6-06D449C17CFE}" type="sibTrans" cxnId="{CB218FA8-06A0-4BF0-A07B-77273EB9AA62}">
      <dgm:prSet/>
      <dgm:spPr/>
      <dgm:t>
        <a:bodyPr/>
        <a:lstStyle/>
        <a:p>
          <a:endParaRPr lang="en-US"/>
        </a:p>
      </dgm:t>
    </dgm:pt>
    <dgm:pt modelId="{9D528669-633B-443F-ABEB-50C8A187041F}">
      <dgm:prSet/>
      <dgm:spPr/>
      <dgm:t>
        <a:bodyPr/>
        <a:lstStyle/>
        <a:p>
          <a:pPr>
            <a:defRPr cap="all"/>
          </a:pPr>
          <a:r>
            <a:rPr lang="en-US"/>
            <a:t>Video</a:t>
          </a:r>
        </a:p>
      </dgm:t>
    </dgm:pt>
    <dgm:pt modelId="{A92A2ADE-9783-4303-8639-2D7628592913}" type="parTrans" cxnId="{E1A1014C-6CF2-4580-97FF-2E610EB176CC}">
      <dgm:prSet/>
      <dgm:spPr/>
      <dgm:t>
        <a:bodyPr/>
        <a:lstStyle/>
        <a:p>
          <a:endParaRPr lang="en-US"/>
        </a:p>
      </dgm:t>
    </dgm:pt>
    <dgm:pt modelId="{1A08FC1E-CCD4-4A29-857E-ADBDCD6C68C5}" type="sibTrans" cxnId="{E1A1014C-6CF2-4580-97FF-2E610EB176CC}">
      <dgm:prSet/>
      <dgm:spPr/>
      <dgm:t>
        <a:bodyPr/>
        <a:lstStyle/>
        <a:p>
          <a:endParaRPr lang="en-US"/>
        </a:p>
      </dgm:t>
    </dgm:pt>
    <dgm:pt modelId="{00A0E247-0BC1-4019-A314-87A24DDF277A}">
      <dgm:prSet/>
      <dgm:spPr/>
      <dgm:t>
        <a:bodyPr/>
        <a:lstStyle/>
        <a:p>
          <a:pPr>
            <a:defRPr cap="all"/>
          </a:pPr>
          <a:r>
            <a:rPr lang="en-US"/>
            <a:t>Audio </a:t>
          </a:r>
        </a:p>
      </dgm:t>
    </dgm:pt>
    <dgm:pt modelId="{4DC02CCC-4ADE-4CA4-9A9A-A78D77708763}" type="parTrans" cxnId="{8A510A11-3AA6-4E7B-A48A-F97A18772E86}">
      <dgm:prSet/>
      <dgm:spPr/>
      <dgm:t>
        <a:bodyPr/>
        <a:lstStyle/>
        <a:p>
          <a:endParaRPr lang="en-US"/>
        </a:p>
      </dgm:t>
    </dgm:pt>
    <dgm:pt modelId="{E6BAB922-2FB0-411B-9AA3-D0BFE8F59E49}" type="sibTrans" cxnId="{8A510A11-3AA6-4E7B-A48A-F97A18772E86}">
      <dgm:prSet/>
      <dgm:spPr/>
      <dgm:t>
        <a:bodyPr/>
        <a:lstStyle/>
        <a:p>
          <a:endParaRPr lang="en-US"/>
        </a:p>
      </dgm:t>
    </dgm:pt>
    <dgm:pt modelId="{1E6E44E8-3856-4575-BDB8-2943BACA460D}">
      <dgm:prSet/>
      <dgm:spPr/>
      <dgm:t>
        <a:bodyPr/>
        <a:lstStyle/>
        <a:p>
          <a:pPr>
            <a:defRPr cap="all"/>
          </a:pPr>
          <a:r>
            <a:rPr lang="en-US"/>
            <a:t>Face to face</a:t>
          </a:r>
        </a:p>
      </dgm:t>
    </dgm:pt>
    <dgm:pt modelId="{D098E000-7A07-4BE9-9571-CA5140956B8E}" type="parTrans" cxnId="{80C6AEE9-8F28-4D20-A017-299B0CA6593C}">
      <dgm:prSet/>
      <dgm:spPr/>
      <dgm:t>
        <a:bodyPr/>
        <a:lstStyle/>
        <a:p>
          <a:endParaRPr lang="en-US"/>
        </a:p>
      </dgm:t>
    </dgm:pt>
    <dgm:pt modelId="{DF1D32B4-73E7-4D12-AB80-772829174505}" type="sibTrans" cxnId="{80C6AEE9-8F28-4D20-A017-299B0CA6593C}">
      <dgm:prSet/>
      <dgm:spPr/>
      <dgm:t>
        <a:bodyPr/>
        <a:lstStyle/>
        <a:p>
          <a:endParaRPr lang="en-US"/>
        </a:p>
      </dgm:t>
    </dgm:pt>
    <dgm:pt modelId="{DC5BA53F-8469-43DA-97BD-BD3AF1152B1A}" type="pres">
      <dgm:prSet presAssocID="{22192F7E-B362-46B0-A109-2D15E9D0872F}" presName="root" presStyleCnt="0">
        <dgm:presLayoutVars>
          <dgm:dir/>
          <dgm:resizeHandles val="exact"/>
        </dgm:presLayoutVars>
      </dgm:prSet>
      <dgm:spPr/>
    </dgm:pt>
    <dgm:pt modelId="{3698478F-E896-417A-992C-1DBF9700917B}" type="pres">
      <dgm:prSet presAssocID="{A0489ED7-D7EC-4D03-8012-36E20E4CD081}" presName="compNode" presStyleCnt="0"/>
      <dgm:spPr/>
    </dgm:pt>
    <dgm:pt modelId="{1F0B030A-5212-418F-84B7-AB4FAF5C3879}" type="pres">
      <dgm:prSet presAssocID="{A0489ED7-D7EC-4D03-8012-36E20E4CD081}" presName="iconBgRect" presStyleLbl="bgShp" presStyleIdx="0" presStyleCnt="4"/>
      <dgm:spPr/>
    </dgm:pt>
    <dgm:pt modelId="{0E7BA56C-7100-488D-B62A-C56B112E8CE4}" type="pres">
      <dgm:prSet presAssocID="{A0489ED7-D7EC-4D03-8012-36E20E4CD08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A3B6BA69-5055-415B-AE4B-4C194E2A8A28}" type="pres">
      <dgm:prSet presAssocID="{A0489ED7-D7EC-4D03-8012-36E20E4CD081}" presName="spaceRect" presStyleCnt="0"/>
      <dgm:spPr/>
    </dgm:pt>
    <dgm:pt modelId="{42045277-A751-4997-A574-5A69DE23CBF9}" type="pres">
      <dgm:prSet presAssocID="{A0489ED7-D7EC-4D03-8012-36E20E4CD081}" presName="textRect" presStyleLbl="revTx" presStyleIdx="0" presStyleCnt="4">
        <dgm:presLayoutVars>
          <dgm:chMax val="1"/>
          <dgm:chPref val="1"/>
        </dgm:presLayoutVars>
      </dgm:prSet>
      <dgm:spPr/>
    </dgm:pt>
    <dgm:pt modelId="{AA3C70BC-C76A-4CDE-AD10-C5D7E866DA94}" type="pres">
      <dgm:prSet presAssocID="{5DA0DF0B-0356-49B1-A2C6-06D449C17CFE}" presName="sibTrans" presStyleCnt="0"/>
      <dgm:spPr/>
    </dgm:pt>
    <dgm:pt modelId="{D0AD8856-93EC-4859-AE8E-66AB374270B8}" type="pres">
      <dgm:prSet presAssocID="{9D528669-633B-443F-ABEB-50C8A187041F}" presName="compNode" presStyleCnt="0"/>
      <dgm:spPr/>
    </dgm:pt>
    <dgm:pt modelId="{64D99F00-2F99-4F84-BF47-D548CA0E5FC3}" type="pres">
      <dgm:prSet presAssocID="{9D528669-633B-443F-ABEB-50C8A187041F}" presName="iconBgRect" presStyleLbl="bgShp" presStyleIdx="1" presStyleCnt="4"/>
      <dgm:spPr/>
    </dgm:pt>
    <dgm:pt modelId="{600BB569-45E0-4AD4-9426-7C8C977A6B02}" type="pres">
      <dgm:prSet presAssocID="{9D528669-633B-443F-ABEB-50C8A187041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2DBF877E-F74D-474E-BBF0-A9C96B194723}" type="pres">
      <dgm:prSet presAssocID="{9D528669-633B-443F-ABEB-50C8A187041F}" presName="spaceRect" presStyleCnt="0"/>
      <dgm:spPr/>
    </dgm:pt>
    <dgm:pt modelId="{ED07D6E8-2E36-4C8E-A151-7914219C23BF}" type="pres">
      <dgm:prSet presAssocID="{9D528669-633B-443F-ABEB-50C8A187041F}" presName="textRect" presStyleLbl="revTx" presStyleIdx="1" presStyleCnt="4">
        <dgm:presLayoutVars>
          <dgm:chMax val="1"/>
          <dgm:chPref val="1"/>
        </dgm:presLayoutVars>
      </dgm:prSet>
      <dgm:spPr/>
    </dgm:pt>
    <dgm:pt modelId="{C7958417-3941-460F-B39C-8E081E3824E2}" type="pres">
      <dgm:prSet presAssocID="{1A08FC1E-CCD4-4A29-857E-ADBDCD6C68C5}" presName="sibTrans" presStyleCnt="0"/>
      <dgm:spPr/>
    </dgm:pt>
    <dgm:pt modelId="{8C13715C-EC17-4CD3-A71E-57B7C3455387}" type="pres">
      <dgm:prSet presAssocID="{00A0E247-0BC1-4019-A314-87A24DDF277A}" presName="compNode" presStyleCnt="0"/>
      <dgm:spPr/>
    </dgm:pt>
    <dgm:pt modelId="{DBF96664-5458-495D-82A5-4227E7232F89}" type="pres">
      <dgm:prSet presAssocID="{00A0E247-0BC1-4019-A314-87A24DDF277A}" presName="iconBgRect" presStyleLbl="bgShp" presStyleIdx="2" presStyleCnt="4"/>
      <dgm:spPr/>
    </dgm:pt>
    <dgm:pt modelId="{045BFC79-90CC-4677-9BE0-72677C757605}" type="pres">
      <dgm:prSet presAssocID="{00A0E247-0BC1-4019-A314-87A24DDF277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phone"/>
        </a:ext>
      </dgm:extLst>
    </dgm:pt>
    <dgm:pt modelId="{D12FC7D8-ECFB-4A16-AC58-56AD16B8BE46}" type="pres">
      <dgm:prSet presAssocID="{00A0E247-0BC1-4019-A314-87A24DDF277A}" presName="spaceRect" presStyleCnt="0"/>
      <dgm:spPr/>
    </dgm:pt>
    <dgm:pt modelId="{F91AC731-60FD-40B6-B703-1AE1986A4742}" type="pres">
      <dgm:prSet presAssocID="{00A0E247-0BC1-4019-A314-87A24DDF277A}" presName="textRect" presStyleLbl="revTx" presStyleIdx="2" presStyleCnt="4">
        <dgm:presLayoutVars>
          <dgm:chMax val="1"/>
          <dgm:chPref val="1"/>
        </dgm:presLayoutVars>
      </dgm:prSet>
      <dgm:spPr/>
    </dgm:pt>
    <dgm:pt modelId="{A88E5FF7-4668-4882-AB80-34D4600F7134}" type="pres">
      <dgm:prSet presAssocID="{E6BAB922-2FB0-411B-9AA3-D0BFE8F59E49}" presName="sibTrans" presStyleCnt="0"/>
      <dgm:spPr/>
    </dgm:pt>
    <dgm:pt modelId="{A20AA979-EA19-4A60-B5E9-707D38EA5E49}" type="pres">
      <dgm:prSet presAssocID="{1E6E44E8-3856-4575-BDB8-2943BACA460D}" presName="compNode" presStyleCnt="0"/>
      <dgm:spPr/>
    </dgm:pt>
    <dgm:pt modelId="{494A71A6-D7C5-4831-B91C-83BEDBEDF8B3}" type="pres">
      <dgm:prSet presAssocID="{1E6E44E8-3856-4575-BDB8-2943BACA460D}" presName="iconBgRect" presStyleLbl="bgShp" presStyleIdx="3" presStyleCnt="4"/>
      <dgm:spPr/>
    </dgm:pt>
    <dgm:pt modelId="{CE2211F6-20E0-4D02-AF75-7BF2FE703830}" type="pres">
      <dgm:prSet presAssocID="{1E6E44E8-3856-4575-BDB8-2943BACA460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Face with No Fill"/>
        </a:ext>
      </dgm:extLst>
    </dgm:pt>
    <dgm:pt modelId="{B0266945-54D1-4E47-86CA-2F91C9E3EAAE}" type="pres">
      <dgm:prSet presAssocID="{1E6E44E8-3856-4575-BDB8-2943BACA460D}" presName="spaceRect" presStyleCnt="0"/>
      <dgm:spPr/>
    </dgm:pt>
    <dgm:pt modelId="{B6F94F09-E3CE-4CF6-B860-2415410A69C6}" type="pres">
      <dgm:prSet presAssocID="{1E6E44E8-3856-4575-BDB8-2943BACA460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A510A11-3AA6-4E7B-A48A-F97A18772E86}" srcId="{22192F7E-B362-46B0-A109-2D15E9D0872F}" destId="{00A0E247-0BC1-4019-A314-87A24DDF277A}" srcOrd="2" destOrd="0" parTransId="{4DC02CCC-4ADE-4CA4-9A9A-A78D77708763}" sibTransId="{E6BAB922-2FB0-411B-9AA3-D0BFE8F59E49}"/>
    <dgm:cxn modelId="{56E31411-6FDE-4925-B800-B4F5DBC30B47}" type="presOf" srcId="{1E6E44E8-3856-4575-BDB8-2943BACA460D}" destId="{B6F94F09-E3CE-4CF6-B860-2415410A69C6}" srcOrd="0" destOrd="0" presId="urn:microsoft.com/office/officeart/2018/5/layout/IconCircleLabelList"/>
    <dgm:cxn modelId="{1A972A31-8E6E-495E-B038-BD93E8397419}" type="presOf" srcId="{22192F7E-B362-46B0-A109-2D15E9D0872F}" destId="{DC5BA53F-8469-43DA-97BD-BD3AF1152B1A}" srcOrd="0" destOrd="0" presId="urn:microsoft.com/office/officeart/2018/5/layout/IconCircleLabelList"/>
    <dgm:cxn modelId="{AD350B5E-4A43-4C6C-8F2C-ABCD9B6E8E68}" type="presOf" srcId="{A0489ED7-D7EC-4D03-8012-36E20E4CD081}" destId="{42045277-A751-4997-A574-5A69DE23CBF9}" srcOrd="0" destOrd="0" presId="urn:microsoft.com/office/officeart/2018/5/layout/IconCircleLabelList"/>
    <dgm:cxn modelId="{E1A1014C-6CF2-4580-97FF-2E610EB176CC}" srcId="{22192F7E-B362-46B0-A109-2D15E9D0872F}" destId="{9D528669-633B-443F-ABEB-50C8A187041F}" srcOrd="1" destOrd="0" parTransId="{A92A2ADE-9783-4303-8639-2D7628592913}" sibTransId="{1A08FC1E-CCD4-4A29-857E-ADBDCD6C68C5}"/>
    <dgm:cxn modelId="{7B5B846E-B106-49CF-A784-6DC47A53BB4C}" type="presOf" srcId="{9D528669-633B-443F-ABEB-50C8A187041F}" destId="{ED07D6E8-2E36-4C8E-A151-7914219C23BF}" srcOrd="0" destOrd="0" presId="urn:microsoft.com/office/officeart/2018/5/layout/IconCircleLabelList"/>
    <dgm:cxn modelId="{3DBF668A-3B3E-45A6-9C42-D4DD54DB2122}" type="presOf" srcId="{00A0E247-0BC1-4019-A314-87A24DDF277A}" destId="{F91AC731-60FD-40B6-B703-1AE1986A4742}" srcOrd="0" destOrd="0" presId="urn:microsoft.com/office/officeart/2018/5/layout/IconCircleLabelList"/>
    <dgm:cxn modelId="{CB218FA8-06A0-4BF0-A07B-77273EB9AA62}" srcId="{22192F7E-B362-46B0-A109-2D15E9D0872F}" destId="{A0489ED7-D7EC-4D03-8012-36E20E4CD081}" srcOrd="0" destOrd="0" parTransId="{EC3E3FD1-E358-4F29-BC37-2F97C696F942}" sibTransId="{5DA0DF0B-0356-49B1-A2C6-06D449C17CFE}"/>
    <dgm:cxn modelId="{80C6AEE9-8F28-4D20-A017-299B0CA6593C}" srcId="{22192F7E-B362-46B0-A109-2D15E9D0872F}" destId="{1E6E44E8-3856-4575-BDB8-2943BACA460D}" srcOrd="3" destOrd="0" parTransId="{D098E000-7A07-4BE9-9571-CA5140956B8E}" sibTransId="{DF1D32B4-73E7-4D12-AB80-772829174505}"/>
    <dgm:cxn modelId="{1BE1579B-473B-4361-9325-F24265F96156}" type="presParOf" srcId="{DC5BA53F-8469-43DA-97BD-BD3AF1152B1A}" destId="{3698478F-E896-417A-992C-1DBF9700917B}" srcOrd="0" destOrd="0" presId="urn:microsoft.com/office/officeart/2018/5/layout/IconCircleLabelList"/>
    <dgm:cxn modelId="{12010819-DDC1-4D7A-84CE-D69A9AC94616}" type="presParOf" srcId="{3698478F-E896-417A-992C-1DBF9700917B}" destId="{1F0B030A-5212-418F-84B7-AB4FAF5C3879}" srcOrd="0" destOrd="0" presId="urn:microsoft.com/office/officeart/2018/5/layout/IconCircleLabelList"/>
    <dgm:cxn modelId="{847E63A8-A67B-4F02-AF63-EEB9EC0CC19C}" type="presParOf" srcId="{3698478F-E896-417A-992C-1DBF9700917B}" destId="{0E7BA56C-7100-488D-B62A-C56B112E8CE4}" srcOrd="1" destOrd="0" presId="urn:microsoft.com/office/officeart/2018/5/layout/IconCircleLabelList"/>
    <dgm:cxn modelId="{814BFB20-4D62-4796-8D93-2A6E507567D3}" type="presParOf" srcId="{3698478F-E896-417A-992C-1DBF9700917B}" destId="{A3B6BA69-5055-415B-AE4B-4C194E2A8A28}" srcOrd="2" destOrd="0" presId="urn:microsoft.com/office/officeart/2018/5/layout/IconCircleLabelList"/>
    <dgm:cxn modelId="{A5FA0E5A-43D0-4682-9DE5-A19210586501}" type="presParOf" srcId="{3698478F-E896-417A-992C-1DBF9700917B}" destId="{42045277-A751-4997-A574-5A69DE23CBF9}" srcOrd="3" destOrd="0" presId="urn:microsoft.com/office/officeart/2018/5/layout/IconCircleLabelList"/>
    <dgm:cxn modelId="{0C73C49A-52F5-40D1-B2BA-F491E840D5A4}" type="presParOf" srcId="{DC5BA53F-8469-43DA-97BD-BD3AF1152B1A}" destId="{AA3C70BC-C76A-4CDE-AD10-C5D7E866DA94}" srcOrd="1" destOrd="0" presId="urn:microsoft.com/office/officeart/2018/5/layout/IconCircleLabelList"/>
    <dgm:cxn modelId="{2243294F-333C-485D-AC98-A7C1DB4E48A4}" type="presParOf" srcId="{DC5BA53F-8469-43DA-97BD-BD3AF1152B1A}" destId="{D0AD8856-93EC-4859-AE8E-66AB374270B8}" srcOrd="2" destOrd="0" presId="urn:microsoft.com/office/officeart/2018/5/layout/IconCircleLabelList"/>
    <dgm:cxn modelId="{2C5BE946-3FD3-4206-B2C8-E9359F9F32AA}" type="presParOf" srcId="{D0AD8856-93EC-4859-AE8E-66AB374270B8}" destId="{64D99F00-2F99-4F84-BF47-D548CA0E5FC3}" srcOrd="0" destOrd="0" presId="urn:microsoft.com/office/officeart/2018/5/layout/IconCircleLabelList"/>
    <dgm:cxn modelId="{B7EDC784-B696-4735-8097-CB2AE5485EEB}" type="presParOf" srcId="{D0AD8856-93EC-4859-AE8E-66AB374270B8}" destId="{600BB569-45E0-4AD4-9426-7C8C977A6B02}" srcOrd="1" destOrd="0" presId="urn:microsoft.com/office/officeart/2018/5/layout/IconCircleLabelList"/>
    <dgm:cxn modelId="{75B4A385-2DF6-460F-A239-BB6198E44D6A}" type="presParOf" srcId="{D0AD8856-93EC-4859-AE8E-66AB374270B8}" destId="{2DBF877E-F74D-474E-BBF0-A9C96B194723}" srcOrd="2" destOrd="0" presId="urn:microsoft.com/office/officeart/2018/5/layout/IconCircleLabelList"/>
    <dgm:cxn modelId="{8E516E49-0236-4B07-BFA6-3495A8C889E7}" type="presParOf" srcId="{D0AD8856-93EC-4859-AE8E-66AB374270B8}" destId="{ED07D6E8-2E36-4C8E-A151-7914219C23BF}" srcOrd="3" destOrd="0" presId="urn:microsoft.com/office/officeart/2018/5/layout/IconCircleLabelList"/>
    <dgm:cxn modelId="{DF17503E-5DC1-4200-BD04-6C536925A209}" type="presParOf" srcId="{DC5BA53F-8469-43DA-97BD-BD3AF1152B1A}" destId="{C7958417-3941-460F-B39C-8E081E3824E2}" srcOrd="3" destOrd="0" presId="urn:microsoft.com/office/officeart/2018/5/layout/IconCircleLabelList"/>
    <dgm:cxn modelId="{3571C5C9-4FA4-41E9-AE86-A1B723AB1165}" type="presParOf" srcId="{DC5BA53F-8469-43DA-97BD-BD3AF1152B1A}" destId="{8C13715C-EC17-4CD3-A71E-57B7C3455387}" srcOrd="4" destOrd="0" presId="urn:microsoft.com/office/officeart/2018/5/layout/IconCircleLabelList"/>
    <dgm:cxn modelId="{FD4D521A-5007-45E6-9257-1CE4384B6D65}" type="presParOf" srcId="{8C13715C-EC17-4CD3-A71E-57B7C3455387}" destId="{DBF96664-5458-495D-82A5-4227E7232F89}" srcOrd="0" destOrd="0" presId="urn:microsoft.com/office/officeart/2018/5/layout/IconCircleLabelList"/>
    <dgm:cxn modelId="{C9A94AC6-EA4A-483E-8906-1DEEFFC68D04}" type="presParOf" srcId="{8C13715C-EC17-4CD3-A71E-57B7C3455387}" destId="{045BFC79-90CC-4677-9BE0-72677C757605}" srcOrd="1" destOrd="0" presId="urn:microsoft.com/office/officeart/2018/5/layout/IconCircleLabelList"/>
    <dgm:cxn modelId="{DFDC97F8-D0AD-4824-B310-1D8277A6C176}" type="presParOf" srcId="{8C13715C-EC17-4CD3-A71E-57B7C3455387}" destId="{D12FC7D8-ECFB-4A16-AC58-56AD16B8BE46}" srcOrd="2" destOrd="0" presId="urn:microsoft.com/office/officeart/2018/5/layout/IconCircleLabelList"/>
    <dgm:cxn modelId="{5D392338-99F7-4B92-B57D-7F0EA2104CDD}" type="presParOf" srcId="{8C13715C-EC17-4CD3-A71E-57B7C3455387}" destId="{F91AC731-60FD-40B6-B703-1AE1986A4742}" srcOrd="3" destOrd="0" presId="urn:microsoft.com/office/officeart/2018/5/layout/IconCircleLabelList"/>
    <dgm:cxn modelId="{F04A7958-F066-4963-B241-0EA598E6C930}" type="presParOf" srcId="{DC5BA53F-8469-43DA-97BD-BD3AF1152B1A}" destId="{A88E5FF7-4668-4882-AB80-34D4600F7134}" srcOrd="5" destOrd="0" presId="urn:microsoft.com/office/officeart/2018/5/layout/IconCircleLabelList"/>
    <dgm:cxn modelId="{E1E1359B-0298-4BE2-B827-9394B312EC7C}" type="presParOf" srcId="{DC5BA53F-8469-43DA-97BD-BD3AF1152B1A}" destId="{A20AA979-EA19-4A60-B5E9-707D38EA5E49}" srcOrd="6" destOrd="0" presId="urn:microsoft.com/office/officeart/2018/5/layout/IconCircleLabelList"/>
    <dgm:cxn modelId="{56D8E3F4-15FD-4044-B2AC-E07FCBCE376A}" type="presParOf" srcId="{A20AA979-EA19-4A60-B5E9-707D38EA5E49}" destId="{494A71A6-D7C5-4831-B91C-83BEDBEDF8B3}" srcOrd="0" destOrd="0" presId="urn:microsoft.com/office/officeart/2018/5/layout/IconCircleLabelList"/>
    <dgm:cxn modelId="{7274D233-D33D-4E6C-BB56-D655F26F6E55}" type="presParOf" srcId="{A20AA979-EA19-4A60-B5E9-707D38EA5E49}" destId="{CE2211F6-20E0-4D02-AF75-7BF2FE703830}" srcOrd="1" destOrd="0" presId="urn:microsoft.com/office/officeart/2018/5/layout/IconCircleLabelList"/>
    <dgm:cxn modelId="{82A68F04-B167-4FCE-B878-77B25D885E2B}" type="presParOf" srcId="{A20AA979-EA19-4A60-B5E9-707D38EA5E49}" destId="{B0266945-54D1-4E47-86CA-2F91C9E3EAAE}" srcOrd="2" destOrd="0" presId="urn:microsoft.com/office/officeart/2018/5/layout/IconCircleLabelList"/>
    <dgm:cxn modelId="{3ACF7402-1E70-44FB-8850-C89F6B723980}" type="presParOf" srcId="{A20AA979-EA19-4A60-B5E9-707D38EA5E49}" destId="{B6F94F09-E3CE-4CF6-B860-2415410A69C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6996D0F-85F9-4119-BCCA-0E4B75F51147}" type="doc">
      <dgm:prSet loTypeId="urn:microsoft.com/office/officeart/2016/7/layout/HorizontalAction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1CDE1FE1-3243-48C0-AB4D-AF90B708BAD6}">
      <dgm:prSet/>
      <dgm:spPr/>
      <dgm:t>
        <a:bodyPr/>
        <a:lstStyle/>
        <a:p>
          <a:r>
            <a:rPr lang="en-US" dirty="0"/>
            <a:t>Record</a:t>
          </a:r>
        </a:p>
      </dgm:t>
    </dgm:pt>
    <dgm:pt modelId="{75A4E4A6-7F2A-46D2-8921-14C7EC57B5F6}" type="parTrans" cxnId="{EFB6AD01-3825-474C-A0F0-D72362FF3A35}">
      <dgm:prSet/>
      <dgm:spPr/>
      <dgm:t>
        <a:bodyPr/>
        <a:lstStyle/>
        <a:p>
          <a:endParaRPr lang="en-US"/>
        </a:p>
      </dgm:t>
    </dgm:pt>
    <dgm:pt modelId="{C09A0709-2A78-49C9-98B2-D13161BC5E64}" type="sibTrans" cxnId="{EFB6AD01-3825-474C-A0F0-D72362FF3A35}">
      <dgm:prSet/>
      <dgm:spPr/>
      <dgm:t>
        <a:bodyPr/>
        <a:lstStyle/>
        <a:p>
          <a:endParaRPr lang="en-US"/>
        </a:p>
      </dgm:t>
    </dgm:pt>
    <dgm:pt modelId="{EA9C8CAA-BED6-4D3E-B5A0-552D13842EB9}">
      <dgm:prSet/>
      <dgm:spPr/>
      <dgm:t>
        <a:bodyPr/>
        <a:lstStyle/>
        <a:p>
          <a:r>
            <a:rPr lang="en-US" dirty="0"/>
            <a:t>Workbook needs to be kept </a:t>
          </a:r>
        </a:p>
      </dgm:t>
    </dgm:pt>
    <dgm:pt modelId="{AFFCC910-FA9D-46D8-B386-62CB6A2EAA24}" type="parTrans" cxnId="{13B5393A-C816-4F1D-90BD-8443A5981427}">
      <dgm:prSet/>
      <dgm:spPr/>
      <dgm:t>
        <a:bodyPr/>
        <a:lstStyle/>
        <a:p>
          <a:endParaRPr lang="en-US"/>
        </a:p>
      </dgm:t>
    </dgm:pt>
    <dgm:pt modelId="{4CFFA483-4F29-4C1B-96FF-C6F67D12D9C7}" type="sibTrans" cxnId="{13B5393A-C816-4F1D-90BD-8443A5981427}">
      <dgm:prSet/>
      <dgm:spPr/>
      <dgm:t>
        <a:bodyPr/>
        <a:lstStyle/>
        <a:p>
          <a:endParaRPr lang="en-US"/>
        </a:p>
      </dgm:t>
    </dgm:pt>
    <dgm:pt modelId="{647AA883-B101-49CB-9848-342DCA23C4C1}">
      <dgm:prSet/>
      <dgm:spPr/>
      <dgm:t>
        <a:bodyPr/>
        <a:lstStyle/>
        <a:p>
          <a:r>
            <a:rPr lang="en-US"/>
            <a:t>Triage</a:t>
          </a:r>
        </a:p>
      </dgm:t>
    </dgm:pt>
    <dgm:pt modelId="{EA7AC945-A4F3-4A24-883D-E75557FD7FB4}" type="parTrans" cxnId="{15D97E97-1478-4ED0-816C-DE6593490C04}">
      <dgm:prSet/>
      <dgm:spPr/>
      <dgm:t>
        <a:bodyPr/>
        <a:lstStyle/>
        <a:p>
          <a:endParaRPr lang="en-US"/>
        </a:p>
      </dgm:t>
    </dgm:pt>
    <dgm:pt modelId="{0A13805C-548C-4E33-A7DC-63E24A592990}" type="sibTrans" cxnId="{15D97E97-1478-4ED0-816C-DE6593490C04}">
      <dgm:prSet/>
      <dgm:spPr/>
      <dgm:t>
        <a:bodyPr/>
        <a:lstStyle/>
        <a:p>
          <a:endParaRPr lang="en-US"/>
        </a:p>
      </dgm:t>
    </dgm:pt>
    <dgm:pt modelId="{2CCBF511-50BC-47AB-A9C2-F0D8F8546FB1}">
      <dgm:prSet/>
      <dgm:spPr/>
      <dgm:t>
        <a:bodyPr/>
        <a:lstStyle/>
        <a:p>
          <a:r>
            <a:rPr lang="en-US"/>
            <a:t>Triage generally lower challenge</a:t>
          </a:r>
        </a:p>
      </dgm:t>
    </dgm:pt>
    <dgm:pt modelId="{4E839093-6C5D-4ECE-A80B-CB1DFF167EBB}" type="parTrans" cxnId="{D73F5358-C432-4403-96D5-B3F5F22CC110}">
      <dgm:prSet/>
      <dgm:spPr/>
      <dgm:t>
        <a:bodyPr/>
        <a:lstStyle/>
        <a:p>
          <a:endParaRPr lang="en-US"/>
        </a:p>
      </dgm:t>
    </dgm:pt>
    <dgm:pt modelId="{DDC2D3D4-0214-43AD-A463-6A81A9C0B2F9}" type="sibTrans" cxnId="{D73F5358-C432-4403-96D5-B3F5F22CC110}">
      <dgm:prSet/>
      <dgm:spPr/>
      <dgm:t>
        <a:bodyPr/>
        <a:lstStyle/>
        <a:p>
          <a:endParaRPr lang="en-US"/>
        </a:p>
      </dgm:t>
    </dgm:pt>
    <dgm:pt modelId="{17858AA3-1B6B-4B59-8C8E-991F52EFE2D3}">
      <dgm:prSet/>
      <dgm:spPr/>
      <dgm:t>
        <a:bodyPr/>
        <a:lstStyle/>
        <a:p>
          <a:r>
            <a:rPr lang="en-US"/>
            <a:t>Challenge</a:t>
          </a:r>
        </a:p>
      </dgm:t>
    </dgm:pt>
    <dgm:pt modelId="{025EB0B0-B32D-4D6D-800E-7A121F54D269}" type="parTrans" cxnId="{8CD20856-5519-4AAE-8921-79FCBC846A53}">
      <dgm:prSet/>
      <dgm:spPr/>
      <dgm:t>
        <a:bodyPr/>
        <a:lstStyle/>
        <a:p>
          <a:endParaRPr lang="en-US"/>
        </a:p>
      </dgm:t>
    </dgm:pt>
    <dgm:pt modelId="{CFC5C248-B9FE-43C1-B1ED-7E642E3C3DF4}" type="sibTrans" cxnId="{8CD20856-5519-4AAE-8921-79FCBC846A53}">
      <dgm:prSet/>
      <dgm:spPr/>
      <dgm:t>
        <a:bodyPr/>
        <a:lstStyle/>
        <a:p>
          <a:endParaRPr lang="en-US"/>
        </a:p>
      </dgm:t>
    </dgm:pt>
    <dgm:pt modelId="{10386C7E-B018-487D-B6B6-39C15CE8BBB2}">
      <dgm:prSet/>
      <dgm:spPr/>
      <dgm:t>
        <a:bodyPr/>
        <a:lstStyle/>
        <a:p>
          <a:r>
            <a:rPr lang="en-US"/>
            <a:t>Low challenge = low marks</a:t>
          </a:r>
        </a:p>
      </dgm:t>
    </dgm:pt>
    <dgm:pt modelId="{A98ADF1A-440E-48BA-9A66-3869DF7F9FCC}" type="parTrans" cxnId="{1ABF3ADC-94BD-462E-AE53-56A840701FE7}">
      <dgm:prSet/>
      <dgm:spPr/>
      <dgm:t>
        <a:bodyPr/>
        <a:lstStyle/>
        <a:p>
          <a:endParaRPr lang="en-US"/>
        </a:p>
      </dgm:t>
    </dgm:pt>
    <dgm:pt modelId="{8753F8E5-7609-4A6F-AE55-33DFEFD5FC37}" type="sibTrans" cxnId="{1ABF3ADC-94BD-462E-AE53-56A840701FE7}">
      <dgm:prSet/>
      <dgm:spPr/>
      <dgm:t>
        <a:bodyPr/>
        <a:lstStyle/>
        <a:p>
          <a:endParaRPr lang="en-US"/>
        </a:p>
      </dgm:t>
    </dgm:pt>
    <dgm:pt modelId="{905111BA-5F69-A445-99B6-E210DDD85686}" type="pres">
      <dgm:prSet presAssocID="{06996D0F-85F9-4119-BCCA-0E4B75F51147}" presName="Name0" presStyleCnt="0">
        <dgm:presLayoutVars>
          <dgm:dir/>
          <dgm:animLvl val="lvl"/>
          <dgm:resizeHandles val="exact"/>
        </dgm:presLayoutVars>
      </dgm:prSet>
      <dgm:spPr/>
    </dgm:pt>
    <dgm:pt modelId="{812A5E7B-A21F-594C-9711-C1E73A28BE82}" type="pres">
      <dgm:prSet presAssocID="{1CDE1FE1-3243-48C0-AB4D-AF90B708BAD6}" presName="composite" presStyleCnt="0"/>
      <dgm:spPr/>
    </dgm:pt>
    <dgm:pt modelId="{F9B03396-01F0-2B49-9587-BE054E9D2A7E}" type="pres">
      <dgm:prSet presAssocID="{1CDE1FE1-3243-48C0-AB4D-AF90B708BAD6}" presName="parTx" presStyleLbl="alignNode1" presStyleIdx="0" presStyleCnt="3">
        <dgm:presLayoutVars>
          <dgm:chMax val="0"/>
          <dgm:chPref val="0"/>
        </dgm:presLayoutVars>
      </dgm:prSet>
      <dgm:spPr/>
    </dgm:pt>
    <dgm:pt modelId="{1B5EAFB4-ED3B-B648-9D98-143F3E1DBDA2}" type="pres">
      <dgm:prSet presAssocID="{1CDE1FE1-3243-48C0-AB4D-AF90B708BAD6}" presName="desTx" presStyleLbl="alignAccFollowNode1" presStyleIdx="0" presStyleCnt="3">
        <dgm:presLayoutVars/>
      </dgm:prSet>
      <dgm:spPr/>
    </dgm:pt>
    <dgm:pt modelId="{025FF9C3-5D6E-B048-ADC5-1F1D3394FDEB}" type="pres">
      <dgm:prSet presAssocID="{C09A0709-2A78-49C9-98B2-D13161BC5E64}" presName="space" presStyleCnt="0"/>
      <dgm:spPr/>
    </dgm:pt>
    <dgm:pt modelId="{7C515E68-F67D-E84F-BF85-5A1F76EB4F82}" type="pres">
      <dgm:prSet presAssocID="{647AA883-B101-49CB-9848-342DCA23C4C1}" presName="composite" presStyleCnt="0"/>
      <dgm:spPr/>
    </dgm:pt>
    <dgm:pt modelId="{C1209B08-9654-144D-96FE-9E2E33752B16}" type="pres">
      <dgm:prSet presAssocID="{647AA883-B101-49CB-9848-342DCA23C4C1}" presName="parTx" presStyleLbl="alignNode1" presStyleIdx="1" presStyleCnt="3">
        <dgm:presLayoutVars>
          <dgm:chMax val="0"/>
          <dgm:chPref val="0"/>
        </dgm:presLayoutVars>
      </dgm:prSet>
      <dgm:spPr/>
    </dgm:pt>
    <dgm:pt modelId="{F98757F6-0E10-7541-976F-165034CAFEB8}" type="pres">
      <dgm:prSet presAssocID="{647AA883-B101-49CB-9848-342DCA23C4C1}" presName="desTx" presStyleLbl="alignAccFollowNode1" presStyleIdx="1" presStyleCnt="3">
        <dgm:presLayoutVars/>
      </dgm:prSet>
      <dgm:spPr/>
    </dgm:pt>
    <dgm:pt modelId="{7B33DD07-3C8E-144F-AD9A-01A12C9F5D08}" type="pres">
      <dgm:prSet presAssocID="{0A13805C-548C-4E33-A7DC-63E24A592990}" presName="space" presStyleCnt="0"/>
      <dgm:spPr/>
    </dgm:pt>
    <dgm:pt modelId="{B5647DBB-22D1-B54C-9EC2-E8A7E940DD72}" type="pres">
      <dgm:prSet presAssocID="{17858AA3-1B6B-4B59-8C8E-991F52EFE2D3}" presName="composite" presStyleCnt="0"/>
      <dgm:spPr/>
    </dgm:pt>
    <dgm:pt modelId="{B21EC424-F76A-9142-9176-6B179F90ACCE}" type="pres">
      <dgm:prSet presAssocID="{17858AA3-1B6B-4B59-8C8E-991F52EFE2D3}" presName="parTx" presStyleLbl="alignNode1" presStyleIdx="2" presStyleCnt="3">
        <dgm:presLayoutVars>
          <dgm:chMax val="0"/>
          <dgm:chPref val="0"/>
        </dgm:presLayoutVars>
      </dgm:prSet>
      <dgm:spPr/>
    </dgm:pt>
    <dgm:pt modelId="{184E3078-B52A-FF4C-882A-A2CE2CDFED68}" type="pres">
      <dgm:prSet presAssocID="{17858AA3-1B6B-4B59-8C8E-991F52EFE2D3}" presName="desTx" presStyleLbl="alignAccFollowNode1" presStyleIdx="2" presStyleCnt="3">
        <dgm:presLayoutVars/>
      </dgm:prSet>
      <dgm:spPr/>
    </dgm:pt>
  </dgm:ptLst>
  <dgm:cxnLst>
    <dgm:cxn modelId="{EFB6AD01-3825-474C-A0F0-D72362FF3A35}" srcId="{06996D0F-85F9-4119-BCCA-0E4B75F51147}" destId="{1CDE1FE1-3243-48C0-AB4D-AF90B708BAD6}" srcOrd="0" destOrd="0" parTransId="{75A4E4A6-7F2A-46D2-8921-14C7EC57B5F6}" sibTransId="{C09A0709-2A78-49C9-98B2-D13161BC5E64}"/>
    <dgm:cxn modelId="{CBF2AD0B-6217-1D42-9D14-0241665D66AA}" type="presOf" srcId="{2CCBF511-50BC-47AB-A9C2-F0D8F8546FB1}" destId="{F98757F6-0E10-7541-976F-165034CAFEB8}" srcOrd="0" destOrd="0" presId="urn:microsoft.com/office/officeart/2016/7/layout/HorizontalActionList"/>
    <dgm:cxn modelId="{E6469810-D312-FC48-9909-74E16E0B5F9A}" type="presOf" srcId="{647AA883-B101-49CB-9848-342DCA23C4C1}" destId="{C1209B08-9654-144D-96FE-9E2E33752B16}" srcOrd="0" destOrd="0" presId="urn:microsoft.com/office/officeart/2016/7/layout/HorizontalActionList"/>
    <dgm:cxn modelId="{B6550711-6302-1C4D-8331-D82215A85195}" type="presOf" srcId="{1CDE1FE1-3243-48C0-AB4D-AF90B708BAD6}" destId="{F9B03396-01F0-2B49-9587-BE054E9D2A7E}" srcOrd="0" destOrd="0" presId="urn:microsoft.com/office/officeart/2016/7/layout/HorizontalActionList"/>
    <dgm:cxn modelId="{13B5393A-C816-4F1D-90BD-8443A5981427}" srcId="{1CDE1FE1-3243-48C0-AB4D-AF90B708BAD6}" destId="{EA9C8CAA-BED6-4D3E-B5A0-552D13842EB9}" srcOrd="0" destOrd="0" parTransId="{AFFCC910-FA9D-46D8-B386-62CB6A2EAA24}" sibTransId="{4CFFA483-4F29-4C1B-96FF-C6F67D12D9C7}"/>
    <dgm:cxn modelId="{BC283372-B838-FC43-9B1B-B4C8BE02BB81}" type="presOf" srcId="{17858AA3-1B6B-4B59-8C8E-991F52EFE2D3}" destId="{B21EC424-F76A-9142-9176-6B179F90ACCE}" srcOrd="0" destOrd="0" presId="urn:microsoft.com/office/officeart/2016/7/layout/HorizontalActionList"/>
    <dgm:cxn modelId="{8CD20856-5519-4AAE-8921-79FCBC846A53}" srcId="{06996D0F-85F9-4119-BCCA-0E4B75F51147}" destId="{17858AA3-1B6B-4B59-8C8E-991F52EFE2D3}" srcOrd="2" destOrd="0" parTransId="{025EB0B0-B32D-4D6D-800E-7A121F54D269}" sibTransId="{CFC5C248-B9FE-43C1-B1ED-7E642E3C3DF4}"/>
    <dgm:cxn modelId="{D73F5358-C432-4403-96D5-B3F5F22CC110}" srcId="{647AA883-B101-49CB-9848-342DCA23C4C1}" destId="{2CCBF511-50BC-47AB-A9C2-F0D8F8546FB1}" srcOrd="0" destOrd="0" parTransId="{4E839093-6C5D-4ECE-A80B-CB1DFF167EBB}" sibTransId="{DDC2D3D4-0214-43AD-A463-6A81A9C0B2F9}"/>
    <dgm:cxn modelId="{AA33D883-A0EB-C94B-9E28-8D80037B7DE9}" type="presOf" srcId="{EA9C8CAA-BED6-4D3E-B5A0-552D13842EB9}" destId="{1B5EAFB4-ED3B-B648-9D98-143F3E1DBDA2}" srcOrd="0" destOrd="0" presId="urn:microsoft.com/office/officeart/2016/7/layout/HorizontalActionList"/>
    <dgm:cxn modelId="{15D97E97-1478-4ED0-816C-DE6593490C04}" srcId="{06996D0F-85F9-4119-BCCA-0E4B75F51147}" destId="{647AA883-B101-49CB-9848-342DCA23C4C1}" srcOrd="1" destOrd="0" parTransId="{EA7AC945-A4F3-4A24-883D-E75557FD7FB4}" sibTransId="{0A13805C-548C-4E33-A7DC-63E24A592990}"/>
    <dgm:cxn modelId="{27DC1CB7-914C-4B4B-9C5C-36CEFFADCC39}" type="presOf" srcId="{10386C7E-B018-487D-B6B6-39C15CE8BBB2}" destId="{184E3078-B52A-FF4C-882A-A2CE2CDFED68}" srcOrd="0" destOrd="0" presId="urn:microsoft.com/office/officeart/2016/7/layout/HorizontalActionList"/>
    <dgm:cxn modelId="{1ABF3ADC-94BD-462E-AE53-56A840701FE7}" srcId="{17858AA3-1B6B-4B59-8C8E-991F52EFE2D3}" destId="{10386C7E-B018-487D-B6B6-39C15CE8BBB2}" srcOrd="0" destOrd="0" parTransId="{A98ADF1A-440E-48BA-9A66-3869DF7F9FCC}" sibTransId="{8753F8E5-7609-4A6F-AE55-33DFEFD5FC37}"/>
    <dgm:cxn modelId="{E69F97E7-E4F0-3341-887F-FD20769B769D}" type="presOf" srcId="{06996D0F-85F9-4119-BCCA-0E4B75F51147}" destId="{905111BA-5F69-A445-99B6-E210DDD85686}" srcOrd="0" destOrd="0" presId="urn:microsoft.com/office/officeart/2016/7/layout/HorizontalActionList"/>
    <dgm:cxn modelId="{9CF14924-8891-B64C-9605-699C90BBC28B}" type="presParOf" srcId="{905111BA-5F69-A445-99B6-E210DDD85686}" destId="{812A5E7B-A21F-594C-9711-C1E73A28BE82}" srcOrd="0" destOrd="0" presId="urn:microsoft.com/office/officeart/2016/7/layout/HorizontalActionList"/>
    <dgm:cxn modelId="{A33DE78E-5F50-5A4A-AA03-5BACBDC1A478}" type="presParOf" srcId="{812A5E7B-A21F-594C-9711-C1E73A28BE82}" destId="{F9B03396-01F0-2B49-9587-BE054E9D2A7E}" srcOrd="0" destOrd="0" presId="urn:microsoft.com/office/officeart/2016/7/layout/HorizontalActionList"/>
    <dgm:cxn modelId="{5546BFDC-6CD5-B145-BA91-725C19289A34}" type="presParOf" srcId="{812A5E7B-A21F-594C-9711-C1E73A28BE82}" destId="{1B5EAFB4-ED3B-B648-9D98-143F3E1DBDA2}" srcOrd="1" destOrd="0" presId="urn:microsoft.com/office/officeart/2016/7/layout/HorizontalActionList"/>
    <dgm:cxn modelId="{7D68DA07-E74C-E94B-B59B-33DEF8BDD2AA}" type="presParOf" srcId="{905111BA-5F69-A445-99B6-E210DDD85686}" destId="{025FF9C3-5D6E-B048-ADC5-1F1D3394FDEB}" srcOrd="1" destOrd="0" presId="urn:microsoft.com/office/officeart/2016/7/layout/HorizontalActionList"/>
    <dgm:cxn modelId="{AD02B24A-217F-3B46-A55A-290A0B6C491D}" type="presParOf" srcId="{905111BA-5F69-A445-99B6-E210DDD85686}" destId="{7C515E68-F67D-E84F-BF85-5A1F76EB4F82}" srcOrd="2" destOrd="0" presId="urn:microsoft.com/office/officeart/2016/7/layout/HorizontalActionList"/>
    <dgm:cxn modelId="{82720731-1F93-664E-9F81-03027AEE1492}" type="presParOf" srcId="{7C515E68-F67D-E84F-BF85-5A1F76EB4F82}" destId="{C1209B08-9654-144D-96FE-9E2E33752B16}" srcOrd="0" destOrd="0" presId="urn:microsoft.com/office/officeart/2016/7/layout/HorizontalActionList"/>
    <dgm:cxn modelId="{96DB60AF-D002-F143-8A63-3B430FF8F0FB}" type="presParOf" srcId="{7C515E68-F67D-E84F-BF85-5A1F76EB4F82}" destId="{F98757F6-0E10-7541-976F-165034CAFEB8}" srcOrd="1" destOrd="0" presId="urn:microsoft.com/office/officeart/2016/7/layout/HorizontalActionList"/>
    <dgm:cxn modelId="{76568E79-8BC4-414C-A43C-6F33832CD37B}" type="presParOf" srcId="{905111BA-5F69-A445-99B6-E210DDD85686}" destId="{7B33DD07-3C8E-144F-AD9A-01A12C9F5D08}" srcOrd="3" destOrd="0" presId="urn:microsoft.com/office/officeart/2016/7/layout/HorizontalActionList"/>
    <dgm:cxn modelId="{930E6EF0-7ADE-264A-9ED6-42F64EDB1925}" type="presParOf" srcId="{905111BA-5F69-A445-99B6-E210DDD85686}" destId="{B5647DBB-22D1-B54C-9EC2-E8A7E940DD72}" srcOrd="4" destOrd="0" presId="urn:microsoft.com/office/officeart/2016/7/layout/HorizontalActionList"/>
    <dgm:cxn modelId="{8A9DA580-03E5-B946-81D9-874325393989}" type="presParOf" srcId="{B5647DBB-22D1-B54C-9EC2-E8A7E940DD72}" destId="{B21EC424-F76A-9142-9176-6B179F90ACCE}" srcOrd="0" destOrd="0" presId="urn:microsoft.com/office/officeart/2016/7/layout/HorizontalActionList"/>
    <dgm:cxn modelId="{DE031E05-DB3B-6A4F-858F-9F832C103215}" type="presParOf" srcId="{B5647DBB-22D1-B54C-9EC2-E8A7E940DD72}" destId="{184E3078-B52A-FF4C-882A-A2CE2CDFED68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AAF7D52-6BDA-4069-9CED-8745B027CF2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DF01026-02C7-4D63-8AF7-50E0DA655B7D}">
      <dgm:prSet/>
      <dgm:spPr/>
      <dgm:t>
        <a:bodyPr/>
        <a:lstStyle/>
        <a:p>
          <a:r>
            <a:rPr lang="en-US"/>
            <a:t>No examination</a:t>
          </a:r>
        </a:p>
      </dgm:t>
    </dgm:pt>
    <dgm:pt modelId="{FD0AEE4A-2771-412C-8CDF-5C73C2CE930E}" type="parTrans" cxnId="{867B1E87-940C-4756-97C8-A65C06196C0B}">
      <dgm:prSet/>
      <dgm:spPr/>
      <dgm:t>
        <a:bodyPr/>
        <a:lstStyle/>
        <a:p>
          <a:endParaRPr lang="en-US"/>
        </a:p>
      </dgm:t>
    </dgm:pt>
    <dgm:pt modelId="{0C9F41E4-CA70-4AAD-83E0-35C0BDAC2229}" type="sibTrans" cxnId="{867B1E87-940C-4756-97C8-A65C06196C0B}">
      <dgm:prSet/>
      <dgm:spPr/>
      <dgm:t>
        <a:bodyPr/>
        <a:lstStyle/>
        <a:p>
          <a:endParaRPr lang="en-US"/>
        </a:p>
      </dgm:t>
    </dgm:pt>
    <dgm:pt modelId="{DD36682C-255D-4DD5-8FF1-6CD542BD8BB1}">
      <dgm:prSet/>
      <dgm:spPr/>
      <dgm:t>
        <a:bodyPr/>
        <a:lstStyle/>
        <a:p>
          <a:r>
            <a:rPr lang="en-US"/>
            <a:t>Often no definite diagnosis</a:t>
          </a:r>
        </a:p>
      </dgm:t>
    </dgm:pt>
    <dgm:pt modelId="{BA49D9F8-8AD3-4A37-81D8-5431E2022CE7}" type="parTrans" cxnId="{5CC20ADE-EC8D-427F-B86F-A91914510C59}">
      <dgm:prSet/>
      <dgm:spPr/>
      <dgm:t>
        <a:bodyPr/>
        <a:lstStyle/>
        <a:p>
          <a:endParaRPr lang="en-US"/>
        </a:p>
      </dgm:t>
    </dgm:pt>
    <dgm:pt modelId="{6D628D61-B8F9-43BD-A96D-D020AB97B568}" type="sibTrans" cxnId="{5CC20ADE-EC8D-427F-B86F-A91914510C59}">
      <dgm:prSet/>
      <dgm:spPr/>
      <dgm:t>
        <a:bodyPr/>
        <a:lstStyle/>
        <a:p>
          <a:endParaRPr lang="en-US"/>
        </a:p>
      </dgm:t>
    </dgm:pt>
    <dgm:pt modelId="{D85F1829-016A-4CC3-A9DD-2343C0DE6CF2}">
      <dgm:prSet/>
      <dgm:spPr/>
      <dgm:t>
        <a:bodyPr/>
        <a:lstStyle/>
        <a:p>
          <a:r>
            <a:rPr lang="en-US"/>
            <a:t>Often referred elsewhere</a:t>
          </a:r>
        </a:p>
      </dgm:t>
    </dgm:pt>
    <dgm:pt modelId="{0BC60869-4023-4116-814D-5309DDA81778}" type="parTrans" cxnId="{BEE518B0-7E5F-4243-9428-8A9DA932A795}">
      <dgm:prSet/>
      <dgm:spPr/>
      <dgm:t>
        <a:bodyPr/>
        <a:lstStyle/>
        <a:p>
          <a:endParaRPr lang="en-US"/>
        </a:p>
      </dgm:t>
    </dgm:pt>
    <dgm:pt modelId="{78DF376F-5232-49AA-8E90-08A09017C51D}" type="sibTrans" cxnId="{BEE518B0-7E5F-4243-9428-8A9DA932A795}">
      <dgm:prSet/>
      <dgm:spPr/>
      <dgm:t>
        <a:bodyPr/>
        <a:lstStyle/>
        <a:p>
          <a:endParaRPr lang="en-US"/>
        </a:p>
      </dgm:t>
    </dgm:pt>
    <dgm:pt modelId="{DA3EC4F9-8162-7F48-93F3-9B113DBCB148}" type="pres">
      <dgm:prSet presAssocID="{FAAF7D52-6BDA-4069-9CED-8745B027CF2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942BF96-9ADE-1F45-85E5-80D180BC1514}" type="pres">
      <dgm:prSet presAssocID="{2DF01026-02C7-4D63-8AF7-50E0DA655B7D}" presName="hierRoot1" presStyleCnt="0"/>
      <dgm:spPr/>
    </dgm:pt>
    <dgm:pt modelId="{FFE59E6A-5848-D34C-A51E-0F815C14E8DA}" type="pres">
      <dgm:prSet presAssocID="{2DF01026-02C7-4D63-8AF7-50E0DA655B7D}" presName="composite" presStyleCnt="0"/>
      <dgm:spPr/>
    </dgm:pt>
    <dgm:pt modelId="{A446E2E1-7580-0E41-967C-7B35D3CC5A23}" type="pres">
      <dgm:prSet presAssocID="{2DF01026-02C7-4D63-8AF7-50E0DA655B7D}" presName="background" presStyleLbl="node0" presStyleIdx="0" presStyleCnt="3"/>
      <dgm:spPr/>
    </dgm:pt>
    <dgm:pt modelId="{9EBB8FC1-967A-AA4B-88EE-9A2F51521ADF}" type="pres">
      <dgm:prSet presAssocID="{2DF01026-02C7-4D63-8AF7-50E0DA655B7D}" presName="text" presStyleLbl="fgAcc0" presStyleIdx="0" presStyleCnt="3">
        <dgm:presLayoutVars>
          <dgm:chPref val="3"/>
        </dgm:presLayoutVars>
      </dgm:prSet>
      <dgm:spPr/>
    </dgm:pt>
    <dgm:pt modelId="{274CAEF9-697B-6D46-B627-D585C78285D0}" type="pres">
      <dgm:prSet presAssocID="{2DF01026-02C7-4D63-8AF7-50E0DA655B7D}" presName="hierChild2" presStyleCnt="0"/>
      <dgm:spPr/>
    </dgm:pt>
    <dgm:pt modelId="{F971C015-D49A-4045-B7D9-4E06F23B0124}" type="pres">
      <dgm:prSet presAssocID="{DD36682C-255D-4DD5-8FF1-6CD542BD8BB1}" presName="hierRoot1" presStyleCnt="0"/>
      <dgm:spPr/>
    </dgm:pt>
    <dgm:pt modelId="{0273264A-53B6-FC43-9CF4-2BD004A9DE03}" type="pres">
      <dgm:prSet presAssocID="{DD36682C-255D-4DD5-8FF1-6CD542BD8BB1}" presName="composite" presStyleCnt="0"/>
      <dgm:spPr/>
    </dgm:pt>
    <dgm:pt modelId="{7B5B7306-1120-804A-8918-984FFF4C71EC}" type="pres">
      <dgm:prSet presAssocID="{DD36682C-255D-4DD5-8FF1-6CD542BD8BB1}" presName="background" presStyleLbl="node0" presStyleIdx="1" presStyleCnt="3"/>
      <dgm:spPr/>
    </dgm:pt>
    <dgm:pt modelId="{6687C294-5CA4-554D-A3F0-B3709C082694}" type="pres">
      <dgm:prSet presAssocID="{DD36682C-255D-4DD5-8FF1-6CD542BD8BB1}" presName="text" presStyleLbl="fgAcc0" presStyleIdx="1" presStyleCnt="3">
        <dgm:presLayoutVars>
          <dgm:chPref val="3"/>
        </dgm:presLayoutVars>
      </dgm:prSet>
      <dgm:spPr/>
    </dgm:pt>
    <dgm:pt modelId="{850F8A15-1C39-2048-A538-5E44E12EED3B}" type="pres">
      <dgm:prSet presAssocID="{DD36682C-255D-4DD5-8FF1-6CD542BD8BB1}" presName="hierChild2" presStyleCnt="0"/>
      <dgm:spPr/>
    </dgm:pt>
    <dgm:pt modelId="{0B0402D8-0D0E-8C4A-8BB4-958E2FC4ADA2}" type="pres">
      <dgm:prSet presAssocID="{D85F1829-016A-4CC3-A9DD-2343C0DE6CF2}" presName="hierRoot1" presStyleCnt="0"/>
      <dgm:spPr/>
    </dgm:pt>
    <dgm:pt modelId="{F5C4CB80-F185-E644-BC98-12AF41F10699}" type="pres">
      <dgm:prSet presAssocID="{D85F1829-016A-4CC3-A9DD-2343C0DE6CF2}" presName="composite" presStyleCnt="0"/>
      <dgm:spPr/>
    </dgm:pt>
    <dgm:pt modelId="{D43B9F9D-C352-0844-AC31-3B5625024719}" type="pres">
      <dgm:prSet presAssocID="{D85F1829-016A-4CC3-A9DD-2343C0DE6CF2}" presName="background" presStyleLbl="node0" presStyleIdx="2" presStyleCnt="3"/>
      <dgm:spPr/>
    </dgm:pt>
    <dgm:pt modelId="{685D5062-8F1B-C54A-8009-F7D077703A6D}" type="pres">
      <dgm:prSet presAssocID="{D85F1829-016A-4CC3-A9DD-2343C0DE6CF2}" presName="text" presStyleLbl="fgAcc0" presStyleIdx="2" presStyleCnt="3">
        <dgm:presLayoutVars>
          <dgm:chPref val="3"/>
        </dgm:presLayoutVars>
      </dgm:prSet>
      <dgm:spPr/>
    </dgm:pt>
    <dgm:pt modelId="{2306E123-9159-9046-8984-47B2F4863272}" type="pres">
      <dgm:prSet presAssocID="{D85F1829-016A-4CC3-A9DD-2343C0DE6CF2}" presName="hierChild2" presStyleCnt="0"/>
      <dgm:spPr/>
    </dgm:pt>
  </dgm:ptLst>
  <dgm:cxnLst>
    <dgm:cxn modelId="{279E9D31-36C9-0640-9396-CB5FCBC28D64}" type="presOf" srcId="{DD36682C-255D-4DD5-8FF1-6CD542BD8BB1}" destId="{6687C294-5CA4-554D-A3F0-B3709C082694}" srcOrd="0" destOrd="0" presId="urn:microsoft.com/office/officeart/2005/8/layout/hierarchy1"/>
    <dgm:cxn modelId="{CBA3BA82-ED84-C949-A6B3-4EB0BD5CB60C}" type="presOf" srcId="{FAAF7D52-6BDA-4069-9CED-8745B027CF27}" destId="{DA3EC4F9-8162-7F48-93F3-9B113DBCB148}" srcOrd="0" destOrd="0" presId="urn:microsoft.com/office/officeart/2005/8/layout/hierarchy1"/>
    <dgm:cxn modelId="{867B1E87-940C-4756-97C8-A65C06196C0B}" srcId="{FAAF7D52-6BDA-4069-9CED-8745B027CF27}" destId="{2DF01026-02C7-4D63-8AF7-50E0DA655B7D}" srcOrd="0" destOrd="0" parTransId="{FD0AEE4A-2771-412C-8CDF-5C73C2CE930E}" sibTransId="{0C9F41E4-CA70-4AAD-83E0-35C0BDAC2229}"/>
    <dgm:cxn modelId="{BEE518B0-7E5F-4243-9428-8A9DA932A795}" srcId="{FAAF7D52-6BDA-4069-9CED-8745B027CF27}" destId="{D85F1829-016A-4CC3-A9DD-2343C0DE6CF2}" srcOrd="2" destOrd="0" parTransId="{0BC60869-4023-4116-814D-5309DDA81778}" sibTransId="{78DF376F-5232-49AA-8E90-08A09017C51D}"/>
    <dgm:cxn modelId="{1EE75DB3-D156-4944-8D06-F0E22F768114}" type="presOf" srcId="{2DF01026-02C7-4D63-8AF7-50E0DA655B7D}" destId="{9EBB8FC1-967A-AA4B-88EE-9A2F51521ADF}" srcOrd="0" destOrd="0" presId="urn:microsoft.com/office/officeart/2005/8/layout/hierarchy1"/>
    <dgm:cxn modelId="{D58C07C7-3296-4C45-A417-2DC7B7E56082}" type="presOf" srcId="{D85F1829-016A-4CC3-A9DD-2343C0DE6CF2}" destId="{685D5062-8F1B-C54A-8009-F7D077703A6D}" srcOrd="0" destOrd="0" presId="urn:microsoft.com/office/officeart/2005/8/layout/hierarchy1"/>
    <dgm:cxn modelId="{5CC20ADE-EC8D-427F-B86F-A91914510C59}" srcId="{FAAF7D52-6BDA-4069-9CED-8745B027CF27}" destId="{DD36682C-255D-4DD5-8FF1-6CD542BD8BB1}" srcOrd="1" destOrd="0" parTransId="{BA49D9F8-8AD3-4A37-81D8-5431E2022CE7}" sibTransId="{6D628D61-B8F9-43BD-A96D-D020AB97B568}"/>
    <dgm:cxn modelId="{605D0514-0A1D-3A45-BE79-C38DAE01BADA}" type="presParOf" srcId="{DA3EC4F9-8162-7F48-93F3-9B113DBCB148}" destId="{9942BF96-9ADE-1F45-85E5-80D180BC1514}" srcOrd="0" destOrd="0" presId="urn:microsoft.com/office/officeart/2005/8/layout/hierarchy1"/>
    <dgm:cxn modelId="{DC9FE119-9F4D-014F-B82D-5026AC7F0F3E}" type="presParOf" srcId="{9942BF96-9ADE-1F45-85E5-80D180BC1514}" destId="{FFE59E6A-5848-D34C-A51E-0F815C14E8DA}" srcOrd="0" destOrd="0" presId="urn:microsoft.com/office/officeart/2005/8/layout/hierarchy1"/>
    <dgm:cxn modelId="{3EAFC634-E7FD-E047-A44E-D88B2F45981C}" type="presParOf" srcId="{FFE59E6A-5848-D34C-A51E-0F815C14E8DA}" destId="{A446E2E1-7580-0E41-967C-7B35D3CC5A23}" srcOrd="0" destOrd="0" presId="urn:microsoft.com/office/officeart/2005/8/layout/hierarchy1"/>
    <dgm:cxn modelId="{666C2C09-1DA3-464E-BF56-805DCF091D37}" type="presParOf" srcId="{FFE59E6A-5848-D34C-A51E-0F815C14E8DA}" destId="{9EBB8FC1-967A-AA4B-88EE-9A2F51521ADF}" srcOrd="1" destOrd="0" presId="urn:microsoft.com/office/officeart/2005/8/layout/hierarchy1"/>
    <dgm:cxn modelId="{55BA4727-7308-8D49-A60B-2436E3BD0427}" type="presParOf" srcId="{9942BF96-9ADE-1F45-85E5-80D180BC1514}" destId="{274CAEF9-697B-6D46-B627-D585C78285D0}" srcOrd="1" destOrd="0" presId="urn:microsoft.com/office/officeart/2005/8/layout/hierarchy1"/>
    <dgm:cxn modelId="{C5B3B7A4-8E9C-124E-AB51-24FB8689977A}" type="presParOf" srcId="{DA3EC4F9-8162-7F48-93F3-9B113DBCB148}" destId="{F971C015-D49A-4045-B7D9-4E06F23B0124}" srcOrd="1" destOrd="0" presId="urn:microsoft.com/office/officeart/2005/8/layout/hierarchy1"/>
    <dgm:cxn modelId="{C09BAA97-47D3-9946-9E72-7CFC033F599B}" type="presParOf" srcId="{F971C015-D49A-4045-B7D9-4E06F23B0124}" destId="{0273264A-53B6-FC43-9CF4-2BD004A9DE03}" srcOrd="0" destOrd="0" presId="urn:microsoft.com/office/officeart/2005/8/layout/hierarchy1"/>
    <dgm:cxn modelId="{621637AB-B74C-7649-A253-841F32CFDF28}" type="presParOf" srcId="{0273264A-53B6-FC43-9CF4-2BD004A9DE03}" destId="{7B5B7306-1120-804A-8918-984FFF4C71EC}" srcOrd="0" destOrd="0" presId="urn:microsoft.com/office/officeart/2005/8/layout/hierarchy1"/>
    <dgm:cxn modelId="{A62BC0F9-9D1E-8A4A-8219-C1EB026E17C9}" type="presParOf" srcId="{0273264A-53B6-FC43-9CF4-2BD004A9DE03}" destId="{6687C294-5CA4-554D-A3F0-B3709C082694}" srcOrd="1" destOrd="0" presId="urn:microsoft.com/office/officeart/2005/8/layout/hierarchy1"/>
    <dgm:cxn modelId="{7180F181-74F5-0F49-942C-326D33AC8FFB}" type="presParOf" srcId="{F971C015-D49A-4045-B7D9-4E06F23B0124}" destId="{850F8A15-1C39-2048-A538-5E44E12EED3B}" srcOrd="1" destOrd="0" presId="urn:microsoft.com/office/officeart/2005/8/layout/hierarchy1"/>
    <dgm:cxn modelId="{EFC9BC13-D572-214B-BC41-5589A994084A}" type="presParOf" srcId="{DA3EC4F9-8162-7F48-93F3-9B113DBCB148}" destId="{0B0402D8-0D0E-8C4A-8BB4-958E2FC4ADA2}" srcOrd="2" destOrd="0" presId="urn:microsoft.com/office/officeart/2005/8/layout/hierarchy1"/>
    <dgm:cxn modelId="{6A395A37-F9A1-5A4F-80D8-3030BCFD7171}" type="presParOf" srcId="{0B0402D8-0D0E-8C4A-8BB4-958E2FC4ADA2}" destId="{F5C4CB80-F185-E644-BC98-12AF41F10699}" srcOrd="0" destOrd="0" presId="urn:microsoft.com/office/officeart/2005/8/layout/hierarchy1"/>
    <dgm:cxn modelId="{CAE41ED5-652F-5740-8CE0-5C62C9DE6814}" type="presParOf" srcId="{F5C4CB80-F185-E644-BC98-12AF41F10699}" destId="{D43B9F9D-C352-0844-AC31-3B5625024719}" srcOrd="0" destOrd="0" presId="urn:microsoft.com/office/officeart/2005/8/layout/hierarchy1"/>
    <dgm:cxn modelId="{E85D66C4-44A5-7B47-BA37-0D08226F6FF1}" type="presParOf" srcId="{F5C4CB80-F185-E644-BC98-12AF41F10699}" destId="{685D5062-8F1B-C54A-8009-F7D077703A6D}" srcOrd="1" destOrd="0" presId="urn:microsoft.com/office/officeart/2005/8/layout/hierarchy1"/>
    <dgm:cxn modelId="{76117723-F63F-DA45-9B38-EF555359290B}" type="presParOf" srcId="{0B0402D8-0D0E-8C4A-8BB4-958E2FC4ADA2}" destId="{2306E123-9159-9046-8984-47B2F486327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94364AC-DB5A-498F-8D12-2A9B783B25D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325A3CE4-1BBC-4626-B6A2-C55D81C6768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Interest in patient</a:t>
          </a:r>
        </a:p>
      </dgm:t>
    </dgm:pt>
    <dgm:pt modelId="{D20B9B7E-7E8B-4717-B595-D17452D79A7C}" type="parTrans" cxnId="{3F351313-2DAA-42D3-A7B0-EFC7F21E79DA}">
      <dgm:prSet/>
      <dgm:spPr/>
      <dgm:t>
        <a:bodyPr/>
        <a:lstStyle/>
        <a:p>
          <a:endParaRPr lang="en-US"/>
        </a:p>
      </dgm:t>
    </dgm:pt>
    <dgm:pt modelId="{839D775D-211C-4C29-B618-58CFB6A00731}" type="sibTrans" cxnId="{3F351313-2DAA-42D3-A7B0-EFC7F21E79DA}">
      <dgm:prSet/>
      <dgm:spPr/>
      <dgm:t>
        <a:bodyPr/>
        <a:lstStyle/>
        <a:p>
          <a:endParaRPr lang="en-US"/>
        </a:p>
      </dgm:t>
    </dgm:pt>
    <dgm:pt modelId="{E2CC129D-CCF3-4856-9F6F-FFF7503DBFD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Their situation</a:t>
          </a:r>
        </a:p>
      </dgm:t>
    </dgm:pt>
    <dgm:pt modelId="{B58AF014-DB32-47B6-837C-ACBCE265F413}" type="parTrans" cxnId="{3F2AB376-4765-4EF8-B98B-6BE12F9E9E05}">
      <dgm:prSet/>
      <dgm:spPr/>
      <dgm:t>
        <a:bodyPr/>
        <a:lstStyle/>
        <a:p>
          <a:endParaRPr lang="en-US"/>
        </a:p>
      </dgm:t>
    </dgm:pt>
    <dgm:pt modelId="{3FE17623-0E57-4556-8D01-D081464D0145}" type="sibTrans" cxnId="{3F2AB376-4765-4EF8-B98B-6BE12F9E9E05}">
      <dgm:prSet/>
      <dgm:spPr/>
      <dgm:t>
        <a:bodyPr/>
        <a:lstStyle/>
        <a:p>
          <a:endParaRPr lang="en-US"/>
        </a:p>
      </dgm:t>
    </dgm:pt>
    <dgm:pt modelId="{6FDF5E7E-E850-4B58-966D-93CE1AD3924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Their problem</a:t>
          </a:r>
        </a:p>
      </dgm:t>
    </dgm:pt>
    <dgm:pt modelId="{36360AD9-097B-4129-BA67-A76640969FD8}" type="parTrans" cxnId="{248EB8AA-2EDB-40EC-9F97-C7D4D535B7C7}">
      <dgm:prSet/>
      <dgm:spPr/>
      <dgm:t>
        <a:bodyPr/>
        <a:lstStyle/>
        <a:p>
          <a:endParaRPr lang="en-US"/>
        </a:p>
      </dgm:t>
    </dgm:pt>
    <dgm:pt modelId="{D5FBF055-079C-4BD7-8CC3-0F8135E55079}" type="sibTrans" cxnId="{248EB8AA-2EDB-40EC-9F97-C7D4D535B7C7}">
      <dgm:prSet/>
      <dgm:spPr/>
      <dgm:t>
        <a:bodyPr/>
        <a:lstStyle/>
        <a:p>
          <a:endParaRPr lang="en-US"/>
        </a:p>
      </dgm:t>
    </dgm:pt>
    <dgm:pt modelId="{8E7B4DF3-D432-4D9D-A3CC-2080BA2651D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Their ideas</a:t>
          </a:r>
        </a:p>
      </dgm:t>
    </dgm:pt>
    <dgm:pt modelId="{8CADAB9D-336A-4229-A613-69CACA444804}" type="parTrans" cxnId="{A02FCEC4-B644-4C4C-8C7A-6687B9B28187}">
      <dgm:prSet/>
      <dgm:spPr/>
      <dgm:t>
        <a:bodyPr/>
        <a:lstStyle/>
        <a:p>
          <a:endParaRPr lang="en-US"/>
        </a:p>
      </dgm:t>
    </dgm:pt>
    <dgm:pt modelId="{E150C8AE-0F29-4802-AA5F-D008C0D10BE9}" type="sibTrans" cxnId="{A02FCEC4-B644-4C4C-8C7A-6687B9B28187}">
      <dgm:prSet/>
      <dgm:spPr/>
      <dgm:t>
        <a:bodyPr/>
        <a:lstStyle/>
        <a:p>
          <a:endParaRPr lang="en-US"/>
        </a:p>
      </dgm:t>
    </dgm:pt>
    <dgm:pt modelId="{FBBC1360-A930-48FC-8DA4-2BE103581A5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Their response</a:t>
          </a:r>
        </a:p>
      </dgm:t>
    </dgm:pt>
    <dgm:pt modelId="{95F10568-0D42-4BE1-89A6-0093E991A8C1}" type="parTrans" cxnId="{F6653708-AA86-479D-8ED2-FCCE12497741}">
      <dgm:prSet/>
      <dgm:spPr/>
      <dgm:t>
        <a:bodyPr/>
        <a:lstStyle/>
        <a:p>
          <a:endParaRPr lang="en-US"/>
        </a:p>
      </dgm:t>
    </dgm:pt>
    <dgm:pt modelId="{C721250A-1D07-485C-990B-538609DE2DDA}" type="sibTrans" cxnId="{F6653708-AA86-479D-8ED2-FCCE12497741}">
      <dgm:prSet/>
      <dgm:spPr/>
      <dgm:t>
        <a:bodyPr/>
        <a:lstStyle/>
        <a:p>
          <a:endParaRPr lang="en-US"/>
        </a:p>
      </dgm:t>
    </dgm:pt>
    <dgm:pt modelId="{9DB0542A-0D1B-4F95-B2C1-0BE3B2C2B85E}" type="pres">
      <dgm:prSet presAssocID="{494364AC-DB5A-498F-8D12-2A9B783B25DA}" presName="root" presStyleCnt="0">
        <dgm:presLayoutVars>
          <dgm:dir/>
          <dgm:resizeHandles val="exact"/>
        </dgm:presLayoutVars>
      </dgm:prSet>
      <dgm:spPr/>
    </dgm:pt>
    <dgm:pt modelId="{4F373684-6667-40BC-8BB9-5B8A1B3109F8}" type="pres">
      <dgm:prSet presAssocID="{325A3CE4-1BBC-4626-B6A2-C55D81C67681}" presName="compNode" presStyleCnt="0"/>
      <dgm:spPr/>
    </dgm:pt>
    <dgm:pt modelId="{8078108E-7A2A-4E84-8EE0-3BAFB8704DD3}" type="pres">
      <dgm:prSet presAssocID="{325A3CE4-1BBC-4626-B6A2-C55D81C6768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309EB0F9-F5A9-4DF8-BAD5-BE3BFFDF8546}" type="pres">
      <dgm:prSet presAssocID="{325A3CE4-1BBC-4626-B6A2-C55D81C67681}" presName="spaceRect" presStyleCnt="0"/>
      <dgm:spPr/>
    </dgm:pt>
    <dgm:pt modelId="{14D4CF92-911F-44F0-BA42-62D00CB194E9}" type="pres">
      <dgm:prSet presAssocID="{325A3CE4-1BBC-4626-B6A2-C55D81C67681}" presName="textRect" presStyleLbl="revTx" presStyleIdx="0" presStyleCnt="5">
        <dgm:presLayoutVars>
          <dgm:chMax val="1"/>
          <dgm:chPref val="1"/>
        </dgm:presLayoutVars>
      </dgm:prSet>
      <dgm:spPr/>
    </dgm:pt>
    <dgm:pt modelId="{4229FE79-83EF-4CE8-80FE-00AF581787A2}" type="pres">
      <dgm:prSet presAssocID="{839D775D-211C-4C29-B618-58CFB6A00731}" presName="sibTrans" presStyleCnt="0"/>
      <dgm:spPr/>
    </dgm:pt>
    <dgm:pt modelId="{CA2F1DBB-C413-4F7F-BD0A-677460895AB7}" type="pres">
      <dgm:prSet presAssocID="{E2CC129D-CCF3-4856-9F6F-FFF7503DBFD9}" presName="compNode" presStyleCnt="0"/>
      <dgm:spPr/>
    </dgm:pt>
    <dgm:pt modelId="{D5068386-B55D-497B-A6A6-D52D77E9158D}" type="pres">
      <dgm:prSet presAssocID="{E2CC129D-CCF3-4856-9F6F-FFF7503DBFD9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tialArts"/>
        </a:ext>
      </dgm:extLst>
    </dgm:pt>
    <dgm:pt modelId="{559A79B2-DA69-4D04-A50C-5E242CE493F0}" type="pres">
      <dgm:prSet presAssocID="{E2CC129D-CCF3-4856-9F6F-FFF7503DBFD9}" presName="spaceRect" presStyleCnt="0"/>
      <dgm:spPr/>
    </dgm:pt>
    <dgm:pt modelId="{C5F38535-6281-4A85-8738-1375056460F4}" type="pres">
      <dgm:prSet presAssocID="{E2CC129D-CCF3-4856-9F6F-FFF7503DBFD9}" presName="textRect" presStyleLbl="revTx" presStyleIdx="1" presStyleCnt="5">
        <dgm:presLayoutVars>
          <dgm:chMax val="1"/>
          <dgm:chPref val="1"/>
        </dgm:presLayoutVars>
      </dgm:prSet>
      <dgm:spPr/>
    </dgm:pt>
    <dgm:pt modelId="{F0F2DB5B-2F60-42A6-9DC6-C8A48DE1AAA1}" type="pres">
      <dgm:prSet presAssocID="{3FE17623-0E57-4556-8D01-D081464D0145}" presName="sibTrans" presStyleCnt="0"/>
      <dgm:spPr/>
    </dgm:pt>
    <dgm:pt modelId="{B00287F7-2F4D-4522-96E7-D011EBA37994}" type="pres">
      <dgm:prSet presAssocID="{6FDF5E7E-E850-4B58-966D-93CE1AD39248}" presName="compNode" presStyleCnt="0"/>
      <dgm:spPr/>
    </dgm:pt>
    <dgm:pt modelId="{883128AA-1731-471B-8D7C-88002EF62A7B}" type="pres">
      <dgm:prSet presAssocID="{6FDF5E7E-E850-4B58-966D-93CE1AD39248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inuousImprovement2"/>
        </a:ext>
      </dgm:extLst>
    </dgm:pt>
    <dgm:pt modelId="{DE88BB9F-888C-458C-B3A2-F1ECE356D7A3}" type="pres">
      <dgm:prSet presAssocID="{6FDF5E7E-E850-4B58-966D-93CE1AD39248}" presName="spaceRect" presStyleCnt="0"/>
      <dgm:spPr/>
    </dgm:pt>
    <dgm:pt modelId="{50F0444F-D80E-4838-944F-BD0E9CF0BD82}" type="pres">
      <dgm:prSet presAssocID="{6FDF5E7E-E850-4B58-966D-93CE1AD39248}" presName="textRect" presStyleLbl="revTx" presStyleIdx="2" presStyleCnt="5">
        <dgm:presLayoutVars>
          <dgm:chMax val="1"/>
          <dgm:chPref val="1"/>
        </dgm:presLayoutVars>
      </dgm:prSet>
      <dgm:spPr/>
    </dgm:pt>
    <dgm:pt modelId="{144852D5-568C-4087-8509-B6C0372DB0CC}" type="pres">
      <dgm:prSet presAssocID="{D5FBF055-079C-4BD7-8CC3-0F8135E55079}" presName="sibTrans" presStyleCnt="0"/>
      <dgm:spPr/>
    </dgm:pt>
    <dgm:pt modelId="{3021E92F-6DF3-4A3E-B77B-EDA45B36F40E}" type="pres">
      <dgm:prSet presAssocID="{8E7B4DF3-D432-4D9D-A3CC-2080BA2651DE}" presName="compNode" presStyleCnt="0"/>
      <dgm:spPr/>
    </dgm:pt>
    <dgm:pt modelId="{49B53EC4-A7DA-45F7-87FA-72F868949D0C}" type="pres">
      <dgm:prSet presAssocID="{8E7B4DF3-D432-4D9D-A3CC-2080BA2651D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F4BE0D77-44DF-4EC4-A696-E28119A96BFE}" type="pres">
      <dgm:prSet presAssocID="{8E7B4DF3-D432-4D9D-A3CC-2080BA2651DE}" presName="spaceRect" presStyleCnt="0"/>
      <dgm:spPr/>
    </dgm:pt>
    <dgm:pt modelId="{967D4EDD-6A02-4C48-A0E9-894F578BD4A6}" type="pres">
      <dgm:prSet presAssocID="{8E7B4DF3-D432-4D9D-A3CC-2080BA2651DE}" presName="textRect" presStyleLbl="revTx" presStyleIdx="3" presStyleCnt="5">
        <dgm:presLayoutVars>
          <dgm:chMax val="1"/>
          <dgm:chPref val="1"/>
        </dgm:presLayoutVars>
      </dgm:prSet>
      <dgm:spPr/>
    </dgm:pt>
    <dgm:pt modelId="{D3DE69D5-4BEC-4ACC-9F32-8FE3AAD6E9BD}" type="pres">
      <dgm:prSet presAssocID="{E150C8AE-0F29-4802-AA5F-D008C0D10BE9}" presName="sibTrans" presStyleCnt="0"/>
      <dgm:spPr/>
    </dgm:pt>
    <dgm:pt modelId="{5C8AFA67-B65C-48A9-B965-8AB0543D52AF}" type="pres">
      <dgm:prSet presAssocID="{FBBC1360-A930-48FC-8DA4-2BE103581A50}" presName="compNode" presStyleCnt="0"/>
      <dgm:spPr/>
    </dgm:pt>
    <dgm:pt modelId="{B0A93229-D6F7-4490-A292-A57C164CF9C1}" type="pres">
      <dgm:prSet presAssocID="{FBBC1360-A930-48FC-8DA4-2BE103581A5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7900CBFD-D0A7-4A28-A1E2-7535EF247F13}" type="pres">
      <dgm:prSet presAssocID="{FBBC1360-A930-48FC-8DA4-2BE103581A50}" presName="spaceRect" presStyleCnt="0"/>
      <dgm:spPr/>
    </dgm:pt>
    <dgm:pt modelId="{1A7B8657-D4F1-4D69-BCDE-B879DCC4D127}" type="pres">
      <dgm:prSet presAssocID="{FBBC1360-A930-48FC-8DA4-2BE103581A50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F6653708-AA86-479D-8ED2-FCCE12497741}" srcId="{494364AC-DB5A-498F-8D12-2A9B783B25DA}" destId="{FBBC1360-A930-48FC-8DA4-2BE103581A50}" srcOrd="4" destOrd="0" parTransId="{95F10568-0D42-4BE1-89A6-0093E991A8C1}" sibTransId="{C721250A-1D07-485C-990B-538609DE2DDA}"/>
    <dgm:cxn modelId="{3F351313-2DAA-42D3-A7B0-EFC7F21E79DA}" srcId="{494364AC-DB5A-498F-8D12-2A9B783B25DA}" destId="{325A3CE4-1BBC-4626-B6A2-C55D81C67681}" srcOrd="0" destOrd="0" parTransId="{D20B9B7E-7E8B-4717-B595-D17452D79A7C}" sibTransId="{839D775D-211C-4C29-B618-58CFB6A00731}"/>
    <dgm:cxn modelId="{B216132E-EAF1-4D51-8B65-21F8F0BDCD96}" type="presOf" srcId="{FBBC1360-A930-48FC-8DA4-2BE103581A50}" destId="{1A7B8657-D4F1-4D69-BCDE-B879DCC4D127}" srcOrd="0" destOrd="0" presId="urn:microsoft.com/office/officeart/2018/2/layout/IconLabelList"/>
    <dgm:cxn modelId="{0780B430-E7A1-4E35-AC0A-B5BD67E258D8}" type="presOf" srcId="{6FDF5E7E-E850-4B58-966D-93CE1AD39248}" destId="{50F0444F-D80E-4838-944F-BD0E9CF0BD82}" srcOrd="0" destOrd="0" presId="urn:microsoft.com/office/officeart/2018/2/layout/IconLabelList"/>
    <dgm:cxn modelId="{0514FB42-14B3-49A4-B7AA-8A4199C08D54}" type="presOf" srcId="{8E7B4DF3-D432-4D9D-A3CC-2080BA2651DE}" destId="{967D4EDD-6A02-4C48-A0E9-894F578BD4A6}" srcOrd="0" destOrd="0" presId="urn:microsoft.com/office/officeart/2018/2/layout/IconLabelList"/>
    <dgm:cxn modelId="{3F2AB376-4765-4EF8-B98B-6BE12F9E9E05}" srcId="{494364AC-DB5A-498F-8D12-2A9B783B25DA}" destId="{E2CC129D-CCF3-4856-9F6F-FFF7503DBFD9}" srcOrd="1" destOrd="0" parTransId="{B58AF014-DB32-47B6-837C-ACBCE265F413}" sibTransId="{3FE17623-0E57-4556-8D01-D081464D0145}"/>
    <dgm:cxn modelId="{248EB8AA-2EDB-40EC-9F97-C7D4D535B7C7}" srcId="{494364AC-DB5A-498F-8D12-2A9B783B25DA}" destId="{6FDF5E7E-E850-4B58-966D-93CE1AD39248}" srcOrd="2" destOrd="0" parTransId="{36360AD9-097B-4129-BA67-A76640969FD8}" sibTransId="{D5FBF055-079C-4BD7-8CC3-0F8135E55079}"/>
    <dgm:cxn modelId="{CD5D49B6-DD08-4B9C-9317-DA68C5B917BA}" type="presOf" srcId="{494364AC-DB5A-498F-8D12-2A9B783B25DA}" destId="{9DB0542A-0D1B-4F95-B2C1-0BE3B2C2B85E}" srcOrd="0" destOrd="0" presId="urn:microsoft.com/office/officeart/2018/2/layout/IconLabelList"/>
    <dgm:cxn modelId="{A02FCEC4-B644-4C4C-8C7A-6687B9B28187}" srcId="{494364AC-DB5A-498F-8D12-2A9B783B25DA}" destId="{8E7B4DF3-D432-4D9D-A3CC-2080BA2651DE}" srcOrd="3" destOrd="0" parTransId="{8CADAB9D-336A-4229-A613-69CACA444804}" sibTransId="{E150C8AE-0F29-4802-AA5F-D008C0D10BE9}"/>
    <dgm:cxn modelId="{4884B3DA-8202-486D-AA7E-7C9388FAB2D8}" type="presOf" srcId="{325A3CE4-1BBC-4626-B6A2-C55D81C67681}" destId="{14D4CF92-911F-44F0-BA42-62D00CB194E9}" srcOrd="0" destOrd="0" presId="urn:microsoft.com/office/officeart/2018/2/layout/IconLabelList"/>
    <dgm:cxn modelId="{69A00BDF-75C6-4EE0-9149-5A5EDBAC77AB}" type="presOf" srcId="{E2CC129D-CCF3-4856-9F6F-FFF7503DBFD9}" destId="{C5F38535-6281-4A85-8738-1375056460F4}" srcOrd="0" destOrd="0" presId="urn:microsoft.com/office/officeart/2018/2/layout/IconLabelList"/>
    <dgm:cxn modelId="{70F692A0-CBC8-48C9-8659-8A0935CFF6F8}" type="presParOf" srcId="{9DB0542A-0D1B-4F95-B2C1-0BE3B2C2B85E}" destId="{4F373684-6667-40BC-8BB9-5B8A1B3109F8}" srcOrd="0" destOrd="0" presId="urn:microsoft.com/office/officeart/2018/2/layout/IconLabelList"/>
    <dgm:cxn modelId="{1035367B-5542-4578-A790-113876696E9C}" type="presParOf" srcId="{4F373684-6667-40BC-8BB9-5B8A1B3109F8}" destId="{8078108E-7A2A-4E84-8EE0-3BAFB8704DD3}" srcOrd="0" destOrd="0" presId="urn:microsoft.com/office/officeart/2018/2/layout/IconLabelList"/>
    <dgm:cxn modelId="{321E2E89-72F1-4CF6-AC00-EAC8F93260F6}" type="presParOf" srcId="{4F373684-6667-40BC-8BB9-5B8A1B3109F8}" destId="{309EB0F9-F5A9-4DF8-BAD5-BE3BFFDF8546}" srcOrd="1" destOrd="0" presId="urn:microsoft.com/office/officeart/2018/2/layout/IconLabelList"/>
    <dgm:cxn modelId="{81F5BCAE-98F1-4234-8AAD-4C029C86E9F4}" type="presParOf" srcId="{4F373684-6667-40BC-8BB9-5B8A1B3109F8}" destId="{14D4CF92-911F-44F0-BA42-62D00CB194E9}" srcOrd="2" destOrd="0" presId="urn:microsoft.com/office/officeart/2018/2/layout/IconLabelList"/>
    <dgm:cxn modelId="{B261A2CB-3616-45C4-9B99-2A3BE38CB660}" type="presParOf" srcId="{9DB0542A-0D1B-4F95-B2C1-0BE3B2C2B85E}" destId="{4229FE79-83EF-4CE8-80FE-00AF581787A2}" srcOrd="1" destOrd="0" presId="urn:microsoft.com/office/officeart/2018/2/layout/IconLabelList"/>
    <dgm:cxn modelId="{06B7ADC5-85C3-4B51-85B8-5D7010F45C79}" type="presParOf" srcId="{9DB0542A-0D1B-4F95-B2C1-0BE3B2C2B85E}" destId="{CA2F1DBB-C413-4F7F-BD0A-677460895AB7}" srcOrd="2" destOrd="0" presId="urn:microsoft.com/office/officeart/2018/2/layout/IconLabelList"/>
    <dgm:cxn modelId="{77DA0B13-4811-4197-B56F-E41503DB4C87}" type="presParOf" srcId="{CA2F1DBB-C413-4F7F-BD0A-677460895AB7}" destId="{D5068386-B55D-497B-A6A6-D52D77E9158D}" srcOrd="0" destOrd="0" presId="urn:microsoft.com/office/officeart/2018/2/layout/IconLabelList"/>
    <dgm:cxn modelId="{17876B23-6730-4824-B620-58BBF8CACCDE}" type="presParOf" srcId="{CA2F1DBB-C413-4F7F-BD0A-677460895AB7}" destId="{559A79B2-DA69-4D04-A50C-5E242CE493F0}" srcOrd="1" destOrd="0" presId="urn:microsoft.com/office/officeart/2018/2/layout/IconLabelList"/>
    <dgm:cxn modelId="{37AF3862-9F28-4D72-B5EB-824CD1055D7F}" type="presParOf" srcId="{CA2F1DBB-C413-4F7F-BD0A-677460895AB7}" destId="{C5F38535-6281-4A85-8738-1375056460F4}" srcOrd="2" destOrd="0" presId="urn:microsoft.com/office/officeart/2018/2/layout/IconLabelList"/>
    <dgm:cxn modelId="{D36FC1C4-3544-406A-BA3D-AC0E702D4714}" type="presParOf" srcId="{9DB0542A-0D1B-4F95-B2C1-0BE3B2C2B85E}" destId="{F0F2DB5B-2F60-42A6-9DC6-C8A48DE1AAA1}" srcOrd="3" destOrd="0" presId="urn:microsoft.com/office/officeart/2018/2/layout/IconLabelList"/>
    <dgm:cxn modelId="{903158FE-692C-46B2-9FEE-AABD8071DC3D}" type="presParOf" srcId="{9DB0542A-0D1B-4F95-B2C1-0BE3B2C2B85E}" destId="{B00287F7-2F4D-4522-96E7-D011EBA37994}" srcOrd="4" destOrd="0" presId="urn:microsoft.com/office/officeart/2018/2/layout/IconLabelList"/>
    <dgm:cxn modelId="{7AE4F4BA-2B38-43AC-B625-A690D54188AD}" type="presParOf" srcId="{B00287F7-2F4D-4522-96E7-D011EBA37994}" destId="{883128AA-1731-471B-8D7C-88002EF62A7B}" srcOrd="0" destOrd="0" presId="urn:microsoft.com/office/officeart/2018/2/layout/IconLabelList"/>
    <dgm:cxn modelId="{AB8BFF48-F022-4799-A56D-A61652122298}" type="presParOf" srcId="{B00287F7-2F4D-4522-96E7-D011EBA37994}" destId="{DE88BB9F-888C-458C-B3A2-F1ECE356D7A3}" srcOrd="1" destOrd="0" presId="urn:microsoft.com/office/officeart/2018/2/layout/IconLabelList"/>
    <dgm:cxn modelId="{D2C01921-63C6-4319-AEE7-3932789E80B8}" type="presParOf" srcId="{B00287F7-2F4D-4522-96E7-D011EBA37994}" destId="{50F0444F-D80E-4838-944F-BD0E9CF0BD82}" srcOrd="2" destOrd="0" presId="urn:microsoft.com/office/officeart/2018/2/layout/IconLabelList"/>
    <dgm:cxn modelId="{19212947-4F7E-4A32-8EA0-07F2575CAEA4}" type="presParOf" srcId="{9DB0542A-0D1B-4F95-B2C1-0BE3B2C2B85E}" destId="{144852D5-568C-4087-8509-B6C0372DB0CC}" srcOrd="5" destOrd="0" presId="urn:microsoft.com/office/officeart/2018/2/layout/IconLabelList"/>
    <dgm:cxn modelId="{11753546-A785-467E-9513-5E0C6E650EB9}" type="presParOf" srcId="{9DB0542A-0D1B-4F95-B2C1-0BE3B2C2B85E}" destId="{3021E92F-6DF3-4A3E-B77B-EDA45B36F40E}" srcOrd="6" destOrd="0" presId="urn:microsoft.com/office/officeart/2018/2/layout/IconLabelList"/>
    <dgm:cxn modelId="{4AE102A1-E563-497A-96D7-287BB8767D36}" type="presParOf" srcId="{3021E92F-6DF3-4A3E-B77B-EDA45B36F40E}" destId="{49B53EC4-A7DA-45F7-87FA-72F868949D0C}" srcOrd="0" destOrd="0" presId="urn:microsoft.com/office/officeart/2018/2/layout/IconLabelList"/>
    <dgm:cxn modelId="{EF0B0B20-6D12-40A7-BC6C-5C4D28B348D2}" type="presParOf" srcId="{3021E92F-6DF3-4A3E-B77B-EDA45B36F40E}" destId="{F4BE0D77-44DF-4EC4-A696-E28119A96BFE}" srcOrd="1" destOrd="0" presId="urn:microsoft.com/office/officeart/2018/2/layout/IconLabelList"/>
    <dgm:cxn modelId="{7ECEE0A6-CC21-41E0-AF42-02ADF41EA653}" type="presParOf" srcId="{3021E92F-6DF3-4A3E-B77B-EDA45B36F40E}" destId="{967D4EDD-6A02-4C48-A0E9-894F578BD4A6}" srcOrd="2" destOrd="0" presId="urn:microsoft.com/office/officeart/2018/2/layout/IconLabelList"/>
    <dgm:cxn modelId="{CBDF05F6-0CB9-4AB2-8E6B-984133CE5C07}" type="presParOf" srcId="{9DB0542A-0D1B-4F95-B2C1-0BE3B2C2B85E}" destId="{D3DE69D5-4BEC-4ACC-9F32-8FE3AAD6E9BD}" srcOrd="7" destOrd="0" presId="urn:microsoft.com/office/officeart/2018/2/layout/IconLabelList"/>
    <dgm:cxn modelId="{F2DEB55C-D79F-4C22-9CB8-F77223D517D6}" type="presParOf" srcId="{9DB0542A-0D1B-4F95-B2C1-0BE3B2C2B85E}" destId="{5C8AFA67-B65C-48A9-B965-8AB0543D52AF}" srcOrd="8" destOrd="0" presId="urn:microsoft.com/office/officeart/2018/2/layout/IconLabelList"/>
    <dgm:cxn modelId="{85C87520-CA2F-47AE-B636-EFB602ADBFB6}" type="presParOf" srcId="{5C8AFA67-B65C-48A9-B965-8AB0543D52AF}" destId="{B0A93229-D6F7-4490-A292-A57C164CF9C1}" srcOrd="0" destOrd="0" presId="urn:microsoft.com/office/officeart/2018/2/layout/IconLabelList"/>
    <dgm:cxn modelId="{193E8363-2052-4D8F-B1CD-07FA11D2C3AA}" type="presParOf" srcId="{5C8AFA67-B65C-48A9-B965-8AB0543D52AF}" destId="{7900CBFD-D0A7-4A28-A1E2-7535EF247F13}" srcOrd="1" destOrd="0" presId="urn:microsoft.com/office/officeart/2018/2/layout/IconLabelList"/>
    <dgm:cxn modelId="{AD579378-2E73-4E95-9EC4-57C579E995F0}" type="presParOf" srcId="{5C8AFA67-B65C-48A9-B965-8AB0543D52AF}" destId="{1A7B8657-D4F1-4D69-BCDE-B879DCC4D12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C5614FF-537D-4844-B5F4-BF01778EF346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F3E97CF-A23E-4CB5-8309-5B3CCFBD8538}">
      <dgm:prSet/>
      <dgm:spPr/>
      <dgm:t>
        <a:bodyPr/>
        <a:lstStyle/>
        <a:p>
          <a:r>
            <a:rPr lang="en-US" dirty="0"/>
            <a:t>Organisational ability</a:t>
          </a:r>
        </a:p>
      </dgm:t>
    </dgm:pt>
    <dgm:pt modelId="{786ED0ED-8666-4A3C-9D4B-B3F74A80073F}" type="parTrans" cxnId="{44E0E995-810E-47DE-9D33-B73BDE3A53C9}">
      <dgm:prSet/>
      <dgm:spPr/>
      <dgm:t>
        <a:bodyPr/>
        <a:lstStyle/>
        <a:p>
          <a:endParaRPr lang="en-US"/>
        </a:p>
      </dgm:t>
    </dgm:pt>
    <dgm:pt modelId="{CAF5778D-AD9B-40B3-A4D1-D307FF15C53C}" type="sibTrans" cxnId="{44E0E995-810E-47DE-9D33-B73BDE3A53C9}">
      <dgm:prSet/>
      <dgm:spPr/>
      <dgm:t>
        <a:bodyPr/>
        <a:lstStyle/>
        <a:p>
          <a:endParaRPr lang="en-US"/>
        </a:p>
      </dgm:t>
    </dgm:pt>
    <dgm:pt modelId="{5D0D09FF-3845-4C47-A23C-FB824D87CC81}">
      <dgm:prSet/>
      <dgm:spPr/>
      <dgm:t>
        <a:bodyPr/>
        <a:lstStyle/>
        <a:p>
          <a:r>
            <a:rPr lang="en-US"/>
            <a:t>Finishing in 10 minutes</a:t>
          </a:r>
        </a:p>
      </dgm:t>
    </dgm:pt>
    <dgm:pt modelId="{F64534E9-23F4-42B0-B126-1932BD41F62F}" type="parTrans" cxnId="{2183AED2-29C1-4BD1-9C77-4B43AB3F5B38}">
      <dgm:prSet/>
      <dgm:spPr/>
      <dgm:t>
        <a:bodyPr/>
        <a:lstStyle/>
        <a:p>
          <a:endParaRPr lang="en-US"/>
        </a:p>
      </dgm:t>
    </dgm:pt>
    <dgm:pt modelId="{7BB2AC2E-412B-4025-821E-103485BAA36B}" type="sibTrans" cxnId="{2183AED2-29C1-4BD1-9C77-4B43AB3F5B38}">
      <dgm:prSet/>
      <dgm:spPr/>
      <dgm:t>
        <a:bodyPr/>
        <a:lstStyle/>
        <a:p>
          <a:endParaRPr lang="en-US"/>
        </a:p>
      </dgm:t>
    </dgm:pt>
    <dgm:pt modelId="{6029A47A-17D2-4B77-A4D7-74C53B64DC85}">
      <dgm:prSet/>
      <dgm:spPr/>
      <dgm:t>
        <a:bodyPr/>
        <a:lstStyle/>
        <a:p>
          <a:r>
            <a:rPr lang="en-US"/>
            <a:t>Likely to miss off key management points</a:t>
          </a:r>
        </a:p>
      </dgm:t>
    </dgm:pt>
    <dgm:pt modelId="{888BCD80-1596-4C9F-A099-2A92EAEC6A53}" type="parTrans" cxnId="{5377E23D-A636-452C-B72A-356B17686642}">
      <dgm:prSet/>
      <dgm:spPr/>
      <dgm:t>
        <a:bodyPr/>
        <a:lstStyle/>
        <a:p>
          <a:endParaRPr lang="en-US"/>
        </a:p>
      </dgm:t>
    </dgm:pt>
    <dgm:pt modelId="{7575C3BA-25AB-421B-93BC-1C57287D3214}" type="sibTrans" cxnId="{5377E23D-A636-452C-B72A-356B17686642}">
      <dgm:prSet/>
      <dgm:spPr/>
      <dgm:t>
        <a:bodyPr/>
        <a:lstStyle/>
        <a:p>
          <a:endParaRPr lang="en-US"/>
        </a:p>
      </dgm:t>
    </dgm:pt>
    <dgm:pt modelId="{74996805-51D0-4E86-94A9-2CD7FF94FFAE}">
      <dgm:prSet/>
      <dgm:spPr/>
      <dgm:t>
        <a:bodyPr/>
        <a:lstStyle/>
        <a:p>
          <a:r>
            <a:rPr lang="en-US"/>
            <a:t>Voicing differential diagnosis</a:t>
          </a:r>
        </a:p>
      </dgm:t>
    </dgm:pt>
    <dgm:pt modelId="{BB46208C-848E-47D0-9655-92FBACD139EB}" type="parTrans" cxnId="{653305A4-CC87-481A-8D1F-9B87C72066BF}">
      <dgm:prSet/>
      <dgm:spPr/>
      <dgm:t>
        <a:bodyPr/>
        <a:lstStyle/>
        <a:p>
          <a:endParaRPr lang="en-US"/>
        </a:p>
      </dgm:t>
    </dgm:pt>
    <dgm:pt modelId="{5B46F9DF-A6E5-45EC-A193-39B95AD60E89}" type="sibTrans" cxnId="{653305A4-CC87-481A-8D1F-9B87C72066BF}">
      <dgm:prSet/>
      <dgm:spPr/>
      <dgm:t>
        <a:bodyPr/>
        <a:lstStyle/>
        <a:p>
          <a:endParaRPr lang="en-US"/>
        </a:p>
      </dgm:t>
    </dgm:pt>
    <dgm:pt modelId="{5C9B2EB0-F685-48C3-89B3-5C029F0A05D4}">
      <dgm:prSet/>
      <dgm:spPr/>
      <dgm:t>
        <a:bodyPr/>
        <a:lstStyle/>
        <a:p>
          <a:r>
            <a:rPr lang="en-US"/>
            <a:t>Patient centredness</a:t>
          </a:r>
        </a:p>
      </dgm:t>
    </dgm:pt>
    <dgm:pt modelId="{BB72673C-8A56-43E3-A123-DCD5A2B6C44B}" type="parTrans" cxnId="{0476974F-0577-44EB-BF80-94DC262A1319}">
      <dgm:prSet/>
      <dgm:spPr/>
      <dgm:t>
        <a:bodyPr/>
        <a:lstStyle/>
        <a:p>
          <a:endParaRPr lang="en-US"/>
        </a:p>
      </dgm:t>
    </dgm:pt>
    <dgm:pt modelId="{8C8E4408-0871-49AC-B42B-7A73AA714E35}" type="sibTrans" cxnId="{0476974F-0577-44EB-BF80-94DC262A1319}">
      <dgm:prSet/>
      <dgm:spPr/>
      <dgm:t>
        <a:bodyPr/>
        <a:lstStyle/>
        <a:p>
          <a:endParaRPr lang="en-US"/>
        </a:p>
      </dgm:t>
    </dgm:pt>
    <dgm:pt modelId="{61505983-C632-4F58-9D9D-56A021510816}">
      <dgm:prSet/>
      <dgm:spPr/>
      <dgm:t>
        <a:bodyPr/>
        <a:lstStyle/>
        <a:p>
          <a:r>
            <a:rPr lang="en-US"/>
            <a:t>Getting 13 cases</a:t>
          </a:r>
        </a:p>
      </dgm:t>
    </dgm:pt>
    <dgm:pt modelId="{9219ED3C-0D38-41D8-B519-952471935C88}" type="parTrans" cxnId="{AFD0AA38-B78A-4A6C-B6A4-84A381C2B30C}">
      <dgm:prSet/>
      <dgm:spPr/>
      <dgm:t>
        <a:bodyPr/>
        <a:lstStyle/>
        <a:p>
          <a:endParaRPr lang="en-US"/>
        </a:p>
      </dgm:t>
    </dgm:pt>
    <dgm:pt modelId="{CDD642C1-F826-4F18-9AEA-C66B26C9ECD3}" type="sibTrans" cxnId="{AFD0AA38-B78A-4A6C-B6A4-84A381C2B30C}">
      <dgm:prSet/>
      <dgm:spPr/>
      <dgm:t>
        <a:bodyPr/>
        <a:lstStyle/>
        <a:p>
          <a:endParaRPr lang="en-US"/>
        </a:p>
      </dgm:t>
    </dgm:pt>
    <dgm:pt modelId="{372800BE-E1E3-4E2F-8595-153305F33016}">
      <dgm:prSet/>
      <dgm:spPr/>
      <dgm:t>
        <a:bodyPr/>
        <a:lstStyle/>
        <a:p>
          <a:r>
            <a:rPr lang="en-US"/>
            <a:t>Logbook</a:t>
          </a:r>
        </a:p>
      </dgm:t>
    </dgm:pt>
    <dgm:pt modelId="{20281F1B-FA21-4365-8450-A2B7C061FC38}" type="parTrans" cxnId="{20A88A2B-C8B5-4A72-88DD-B4AEAC45754D}">
      <dgm:prSet/>
      <dgm:spPr/>
      <dgm:t>
        <a:bodyPr/>
        <a:lstStyle/>
        <a:p>
          <a:endParaRPr lang="en-US"/>
        </a:p>
      </dgm:t>
    </dgm:pt>
    <dgm:pt modelId="{993AC99D-D69A-44B5-91DE-9A8CE17B4BCC}" type="sibTrans" cxnId="{20A88A2B-C8B5-4A72-88DD-B4AEAC45754D}">
      <dgm:prSet/>
      <dgm:spPr/>
      <dgm:t>
        <a:bodyPr/>
        <a:lstStyle/>
        <a:p>
          <a:endParaRPr lang="en-US"/>
        </a:p>
      </dgm:t>
    </dgm:pt>
    <dgm:pt modelId="{C882C728-4DCE-43DF-8EA9-733AEDE0D906}">
      <dgm:prSet/>
      <dgm:spPr/>
      <dgm:t>
        <a:bodyPr/>
        <a:lstStyle/>
        <a:p>
          <a:r>
            <a:rPr lang="en-US" dirty="0"/>
            <a:t>Checking &amp; reviewing</a:t>
          </a:r>
        </a:p>
      </dgm:t>
    </dgm:pt>
    <dgm:pt modelId="{F0CCF41B-BCD8-4F27-A217-7DC7025E6267}" type="parTrans" cxnId="{162C82D3-9213-49F2-ABF9-31CA9D280E9F}">
      <dgm:prSet/>
      <dgm:spPr/>
      <dgm:t>
        <a:bodyPr/>
        <a:lstStyle/>
        <a:p>
          <a:endParaRPr lang="en-US"/>
        </a:p>
      </dgm:t>
    </dgm:pt>
    <dgm:pt modelId="{130F652B-DE64-4663-8E68-F7CF5B153CE6}" type="sibTrans" cxnId="{162C82D3-9213-49F2-ABF9-31CA9D280E9F}">
      <dgm:prSet/>
      <dgm:spPr/>
      <dgm:t>
        <a:bodyPr/>
        <a:lstStyle/>
        <a:p>
          <a:endParaRPr lang="en-US"/>
        </a:p>
      </dgm:t>
    </dgm:pt>
    <dgm:pt modelId="{1BA8F0B8-479F-2243-B227-7162941330B1}">
      <dgm:prSet/>
      <dgm:spPr/>
      <dgm:t>
        <a:bodyPr/>
        <a:lstStyle/>
        <a:p>
          <a:r>
            <a:rPr lang="en-US" dirty="0"/>
            <a:t>Welsh speaker?</a:t>
          </a:r>
        </a:p>
      </dgm:t>
    </dgm:pt>
    <dgm:pt modelId="{779C3DC1-AF25-D444-A3FA-89E441CD4282}" type="parTrans" cxnId="{8B331844-9518-C94C-9551-2662717A178F}">
      <dgm:prSet/>
      <dgm:spPr/>
    </dgm:pt>
    <dgm:pt modelId="{C4E1CE91-E9B0-0241-B7EB-B399E82EEABB}" type="sibTrans" cxnId="{8B331844-9518-C94C-9551-2662717A178F}">
      <dgm:prSet/>
      <dgm:spPr/>
    </dgm:pt>
    <dgm:pt modelId="{9625F1BE-CA27-A247-BC43-6A7B669FFEC7}" type="pres">
      <dgm:prSet presAssocID="{4C5614FF-537D-4844-B5F4-BF01778EF346}" presName="diagram" presStyleCnt="0">
        <dgm:presLayoutVars>
          <dgm:dir/>
          <dgm:resizeHandles val="exact"/>
        </dgm:presLayoutVars>
      </dgm:prSet>
      <dgm:spPr/>
    </dgm:pt>
    <dgm:pt modelId="{62445A40-948D-3949-BBFB-88DF2F18F9B2}" type="pres">
      <dgm:prSet presAssocID="{DF3E97CF-A23E-4CB5-8309-5B3CCFBD8538}" presName="node" presStyleLbl="node1" presStyleIdx="0" presStyleCnt="8">
        <dgm:presLayoutVars>
          <dgm:bulletEnabled val="1"/>
        </dgm:presLayoutVars>
      </dgm:prSet>
      <dgm:spPr/>
    </dgm:pt>
    <dgm:pt modelId="{8C72A09F-84A3-4040-9E59-86D7CD34887B}" type="pres">
      <dgm:prSet presAssocID="{CAF5778D-AD9B-40B3-A4D1-D307FF15C53C}" presName="sibTrans" presStyleCnt="0"/>
      <dgm:spPr/>
    </dgm:pt>
    <dgm:pt modelId="{B165093C-6274-6243-AD1C-0282026CFA91}" type="pres">
      <dgm:prSet presAssocID="{5D0D09FF-3845-4C47-A23C-FB824D87CC81}" presName="node" presStyleLbl="node1" presStyleIdx="1" presStyleCnt="8">
        <dgm:presLayoutVars>
          <dgm:bulletEnabled val="1"/>
        </dgm:presLayoutVars>
      </dgm:prSet>
      <dgm:spPr/>
    </dgm:pt>
    <dgm:pt modelId="{15FF28BB-8E30-104C-A13F-F739929C3B5B}" type="pres">
      <dgm:prSet presAssocID="{7BB2AC2E-412B-4025-821E-103485BAA36B}" presName="sibTrans" presStyleCnt="0"/>
      <dgm:spPr/>
    </dgm:pt>
    <dgm:pt modelId="{0E14FFF4-2E83-C049-ACBA-B2E542B5728D}" type="pres">
      <dgm:prSet presAssocID="{74996805-51D0-4E86-94A9-2CD7FF94FFAE}" presName="node" presStyleLbl="node1" presStyleIdx="2" presStyleCnt="8">
        <dgm:presLayoutVars>
          <dgm:bulletEnabled val="1"/>
        </dgm:presLayoutVars>
      </dgm:prSet>
      <dgm:spPr/>
    </dgm:pt>
    <dgm:pt modelId="{5B7AA3B2-13D4-5649-B81F-FF3987AEF1C1}" type="pres">
      <dgm:prSet presAssocID="{5B46F9DF-A6E5-45EC-A193-39B95AD60E89}" presName="sibTrans" presStyleCnt="0"/>
      <dgm:spPr/>
    </dgm:pt>
    <dgm:pt modelId="{7B65A8EA-5387-904C-ABA6-3A10980A212C}" type="pres">
      <dgm:prSet presAssocID="{5C9B2EB0-F685-48C3-89B3-5C029F0A05D4}" presName="node" presStyleLbl="node1" presStyleIdx="3" presStyleCnt="8">
        <dgm:presLayoutVars>
          <dgm:bulletEnabled val="1"/>
        </dgm:presLayoutVars>
      </dgm:prSet>
      <dgm:spPr/>
    </dgm:pt>
    <dgm:pt modelId="{0C781C60-EF23-F341-AABC-DE647AC0298A}" type="pres">
      <dgm:prSet presAssocID="{8C8E4408-0871-49AC-B42B-7A73AA714E35}" presName="sibTrans" presStyleCnt="0"/>
      <dgm:spPr/>
    </dgm:pt>
    <dgm:pt modelId="{01E5D1A9-C7BB-684A-9A55-4D8A9472BD94}" type="pres">
      <dgm:prSet presAssocID="{61505983-C632-4F58-9D9D-56A021510816}" presName="node" presStyleLbl="node1" presStyleIdx="4" presStyleCnt="8">
        <dgm:presLayoutVars>
          <dgm:bulletEnabled val="1"/>
        </dgm:presLayoutVars>
      </dgm:prSet>
      <dgm:spPr/>
    </dgm:pt>
    <dgm:pt modelId="{2DAAFF8A-17C1-C449-8045-A2912819D3D3}" type="pres">
      <dgm:prSet presAssocID="{CDD642C1-F826-4F18-9AEA-C66B26C9ECD3}" presName="sibTrans" presStyleCnt="0"/>
      <dgm:spPr/>
    </dgm:pt>
    <dgm:pt modelId="{4F73929A-33A5-D64E-936D-DE196305AF61}" type="pres">
      <dgm:prSet presAssocID="{372800BE-E1E3-4E2F-8595-153305F33016}" presName="node" presStyleLbl="node1" presStyleIdx="5" presStyleCnt="8">
        <dgm:presLayoutVars>
          <dgm:bulletEnabled val="1"/>
        </dgm:presLayoutVars>
      </dgm:prSet>
      <dgm:spPr/>
    </dgm:pt>
    <dgm:pt modelId="{3F0E1C4C-0D66-984B-BEC4-FAA17E910E30}" type="pres">
      <dgm:prSet presAssocID="{993AC99D-D69A-44B5-91DE-9A8CE17B4BCC}" presName="sibTrans" presStyleCnt="0"/>
      <dgm:spPr/>
    </dgm:pt>
    <dgm:pt modelId="{6956A195-3F95-1A40-B33F-E8B1B9581038}" type="pres">
      <dgm:prSet presAssocID="{C882C728-4DCE-43DF-8EA9-733AEDE0D906}" presName="node" presStyleLbl="node1" presStyleIdx="6" presStyleCnt="8">
        <dgm:presLayoutVars>
          <dgm:bulletEnabled val="1"/>
        </dgm:presLayoutVars>
      </dgm:prSet>
      <dgm:spPr/>
    </dgm:pt>
    <dgm:pt modelId="{067C2787-83B2-0E44-AD7E-A6BF9479338E}" type="pres">
      <dgm:prSet presAssocID="{130F652B-DE64-4663-8E68-F7CF5B153CE6}" presName="sibTrans" presStyleCnt="0"/>
      <dgm:spPr/>
    </dgm:pt>
    <dgm:pt modelId="{5D56B5AD-233A-134B-BCA2-110B516A8AD0}" type="pres">
      <dgm:prSet presAssocID="{1BA8F0B8-479F-2243-B227-7162941330B1}" presName="node" presStyleLbl="node1" presStyleIdx="7" presStyleCnt="8">
        <dgm:presLayoutVars>
          <dgm:bulletEnabled val="1"/>
        </dgm:presLayoutVars>
      </dgm:prSet>
      <dgm:spPr/>
    </dgm:pt>
  </dgm:ptLst>
  <dgm:cxnLst>
    <dgm:cxn modelId="{EEB88E19-FFED-4641-9F63-E4A246B56D19}" type="presOf" srcId="{4C5614FF-537D-4844-B5F4-BF01778EF346}" destId="{9625F1BE-CA27-A247-BC43-6A7B669FFEC7}" srcOrd="0" destOrd="0" presId="urn:microsoft.com/office/officeart/2005/8/layout/default"/>
    <dgm:cxn modelId="{C1C29D21-E09E-3E4E-BF1A-9C837AA0070B}" type="presOf" srcId="{6029A47A-17D2-4B77-A4D7-74C53B64DC85}" destId="{B165093C-6274-6243-AD1C-0282026CFA91}" srcOrd="0" destOrd="1" presId="urn:microsoft.com/office/officeart/2005/8/layout/default"/>
    <dgm:cxn modelId="{20A88A2B-C8B5-4A72-88DD-B4AEAC45754D}" srcId="{4C5614FF-537D-4844-B5F4-BF01778EF346}" destId="{372800BE-E1E3-4E2F-8595-153305F33016}" srcOrd="5" destOrd="0" parTransId="{20281F1B-FA21-4365-8450-A2B7C061FC38}" sibTransId="{993AC99D-D69A-44B5-91DE-9A8CE17B4BCC}"/>
    <dgm:cxn modelId="{AFD0AA38-B78A-4A6C-B6A4-84A381C2B30C}" srcId="{4C5614FF-537D-4844-B5F4-BF01778EF346}" destId="{61505983-C632-4F58-9D9D-56A021510816}" srcOrd="4" destOrd="0" parTransId="{9219ED3C-0D38-41D8-B519-952471935C88}" sibTransId="{CDD642C1-F826-4F18-9AEA-C66B26C9ECD3}"/>
    <dgm:cxn modelId="{5377E23D-A636-452C-B72A-356B17686642}" srcId="{5D0D09FF-3845-4C47-A23C-FB824D87CC81}" destId="{6029A47A-17D2-4B77-A4D7-74C53B64DC85}" srcOrd="0" destOrd="0" parTransId="{888BCD80-1596-4C9F-A099-2A92EAEC6A53}" sibTransId="{7575C3BA-25AB-421B-93BC-1C57287D3214}"/>
    <dgm:cxn modelId="{8CB1C55C-D566-3246-939E-4851845B4C30}" type="presOf" srcId="{DF3E97CF-A23E-4CB5-8309-5B3CCFBD8538}" destId="{62445A40-948D-3949-BBFB-88DF2F18F9B2}" srcOrd="0" destOrd="0" presId="urn:microsoft.com/office/officeart/2005/8/layout/default"/>
    <dgm:cxn modelId="{8B331844-9518-C94C-9551-2662717A178F}" srcId="{4C5614FF-537D-4844-B5F4-BF01778EF346}" destId="{1BA8F0B8-479F-2243-B227-7162941330B1}" srcOrd="7" destOrd="0" parTransId="{779C3DC1-AF25-D444-A3FA-89E441CD4282}" sibTransId="{C4E1CE91-E9B0-0241-B7EB-B399E82EEABB}"/>
    <dgm:cxn modelId="{0476974F-0577-44EB-BF80-94DC262A1319}" srcId="{4C5614FF-537D-4844-B5F4-BF01778EF346}" destId="{5C9B2EB0-F685-48C3-89B3-5C029F0A05D4}" srcOrd="3" destOrd="0" parTransId="{BB72673C-8A56-43E3-A123-DCD5A2B6C44B}" sibTransId="{8C8E4408-0871-49AC-B42B-7A73AA714E35}"/>
    <dgm:cxn modelId="{8CEA3E55-9BEC-B245-8ABC-D7233DC366DA}" type="presOf" srcId="{61505983-C632-4F58-9D9D-56A021510816}" destId="{01E5D1A9-C7BB-684A-9A55-4D8A9472BD94}" srcOrd="0" destOrd="0" presId="urn:microsoft.com/office/officeart/2005/8/layout/default"/>
    <dgm:cxn modelId="{44E0E995-810E-47DE-9D33-B73BDE3A53C9}" srcId="{4C5614FF-537D-4844-B5F4-BF01778EF346}" destId="{DF3E97CF-A23E-4CB5-8309-5B3CCFBD8538}" srcOrd="0" destOrd="0" parTransId="{786ED0ED-8666-4A3C-9D4B-B3F74A80073F}" sibTransId="{CAF5778D-AD9B-40B3-A4D1-D307FF15C53C}"/>
    <dgm:cxn modelId="{82584A9D-07D2-1844-9E53-878F54980A38}" type="presOf" srcId="{5C9B2EB0-F685-48C3-89B3-5C029F0A05D4}" destId="{7B65A8EA-5387-904C-ABA6-3A10980A212C}" srcOrd="0" destOrd="0" presId="urn:microsoft.com/office/officeart/2005/8/layout/default"/>
    <dgm:cxn modelId="{653305A4-CC87-481A-8D1F-9B87C72066BF}" srcId="{4C5614FF-537D-4844-B5F4-BF01778EF346}" destId="{74996805-51D0-4E86-94A9-2CD7FF94FFAE}" srcOrd="2" destOrd="0" parTransId="{BB46208C-848E-47D0-9655-92FBACD139EB}" sibTransId="{5B46F9DF-A6E5-45EC-A193-39B95AD60E89}"/>
    <dgm:cxn modelId="{BF6E4EA7-1DB0-244F-BA42-17BE89205C59}" type="presOf" srcId="{372800BE-E1E3-4E2F-8595-153305F33016}" destId="{4F73929A-33A5-D64E-936D-DE196305AF61}" srcOrd="0" destOrd="0" presId="urn:microsoft.com/office/officeart/2005/8/layout/default"/>
    <dgm:cxn modelId="{006806A9-E9F4-4949-8373-38F0C94A20FF}" type="presOf" srcId="{74996805-51D0-4E86-94A9-2CD7FF94FFAE}" destId="{0E14FFF4-2E83-C049-ACBA-B2E542B5728D}" srcOrd="0" destOrd="0" presId="urn:microsoft.com/office/officeart/2005/8/layout/default"/>
    <dgm:cxn modelId="{150662B2-A8BA-4B4E-AAE1-6272F5951CED}" type="presOf" srcId="{C882C728-4DCE-43DF-8EA9-733AEDE0D906}" destId="{6956A195-3F95-1A40-B33F-E8B1B9581038}" srcOrd="0" destOrd="0" presId="urn:microsoft.com/office/officeart/2005/8/layout/default"/>
    <dgm:cxn modelId="{2183AED2-29C1-4BD1-9C77-4B43AB3F5B38}" srcId="{4C5614FF-537D-4844-B5F4-BF01778EF346}" destId="{5D0D09FF-3845-4C47-A23C-FB824D87CC81}" srcOrd="1" destOrd="0" parTransId="{F64534E9-23F4-42B0-B126-1932BD41F62F}" sibTransId="{7BB2AC2E-412B-4025-821E-103485BAA36B}"/>
    <dgm:cxn modelId="{162C82D3-9213-49F2-ABF9-31CA9D280E9F}" srcId="{4C5614FF-537D-4844-B5F4-BF01778EF346}" destId="{C882C728-4DCE-43DF-8EA9-733AEDE0D906}" srcOrd="6" destOrd="0" parTransId="{F0CCF41B-BCD8-4F27-A217-7DC7025E6267}" sibTransId="{130F652B-DE64-4663-8E68-F7CF5B153CE6}"/>
    <dgm:cxn modelId="{05128CE1-0A2F-BE46-9A14-33CADD2B1A30}" type="presOf" srcId="{5D0D09FF-3845-4C47-A23C-FB824D87CC81}" destId="{B165093C-6274-6243-AD1C-0282026CFA91}" srcOrd="0" destOrd="0" presId="urn:microsoft.com/office/officeart/2005/8/layout/default"/>
    <dgm:cxn modelId="{41E536EC-D0F3-E848-B073-14A646973A92}" type="presOf" srcId="{1BA8F0B8-479F-2243-B227-7162941330B1}" destId="{5D56B5AD-233A-134B-BCA2-110B516A8AD0}" srcOrd="0" destOrd="0" presId="urn:microsoft.com/office/officeart/2005/8/layout/default"/>
    <dgm:cxn modelId="{E4F6EF19-AFB3-7E4D-851A-CD877EDE8C98}" type="presParOf" srcId="{9625F1BE-CA27-A247-BC43-6A7B669FFEC7}" destId="{62445A40-948D-3949-BBFB-88DF2F18F9B2}" srcOrd="0" destOrd="0" presId="urn:microsoft.com/office/officeart/2005/8/layout/default"/>
    <dgm:cxn modelId="{A8125F5D-344F-EA4A-AF4D-CF86B05D757B}" type="presParOf" srcId="{9625F1BE-CA27-A247-BC43-6A7B669FFEC7}" destId="{8C72A09F-84A3-4040-9E59-86D7CD34887B}" srcOrd="1" destOrd="0" presId="urn:microsoft.com/office/officeart/2005/8/layout/default"/>
    <dgm:cxn modelId="{6A367A5A-0BDF-9148-91C1-CAE3A94A114B}" type="presParOf" srcId="{9625F1BE-CA27-A247-BC43-6A7B669FFEC7}" destId="{B165093C-6274-6243-AD1C-0282026CFA91}" srcOrd="2" destOrd="0" presId="urn:microsoft.com/office/officeart/2005/8/layout/default"/>
    <dgm:cxn modelId="{D9A80344-B75B-8A4D-B2F6-0DC024CA1AFA}" type="presParOf" srcId="{9625F1BE-CA27-A247-BC43-6A7B669FFEC7}" destId="{15FF28BB-8E30-104C-A13F-F739929C3B5B}" srcOrd="3" destOrd="0" presId="urn:microsoft.com/office/officeart/2005/8/layout/default"/>
    <dgm:cxn modelId="{7F83269E-6544-3848-904E-822295E88A95}" type="presParOf" srcId="{9625F1BE-CA27-A247-BC43-6A7B669FFEC7}" destId="{0E14FFF4-2E83-C049-ACBA-B2E542B5728D}" srcOrd="4" destOrd="0" presId="urn:microsoft.com/office/officeart/2005/8/layout/default"/>
    <dgm:cxn modelId="{BBC2F8D5-E480-A448-B9C3-71B1B01F2FE0}" type="presParOf" srcId="{9625F1BE-CA27-A247-BC43-6A7B669FFEC7}" destId="{5B7AA3B2-13D4-5649-B81F-FF3987AEF1C1}" srcOrd="5" destOrd="0" presId="urn:microsoft.com/office/officeart/2005/8/layout/default"/>
    <dgm:cxn modelId="{B8E87A38-FD5E-264C-8BF3-5C3BAB08F126}" type="presParOf" srcId="{9625F1BE-CA27-A247-BC43-6A7B669FFEC7}" destId="{7B65A8EA-5387-904C-ABA6-3A10980A212C}" srcOrd="6" destOrd="0" presId="urn:microsoft.com/office/officeart/2005/8/layout/default"/>
    <dgm:cxn modelId="{4F57F8B8-DCAE-BA4B-854D-9B2D81E135D6}" type="presParOf" srcId="{9625F1BE-CA27-A247-BC43-6A7B669FFEC7}" destId="{0C781C60-EF23-F341-AABC-DE647AC0298A}" srcOrd="7" destOrd="0" presId="urn:microsoft.com/office/officeart/2005/8/layout/default"/>
    <dgm:cxn modelId="{66A6B0ED-9183-B34C-8C70-74A168932CC5}" type="presParOf" srcId="{9625F1BE-CA27-A247-BC43-6A7B669FFEC7}" destId="{01E5D1A9-C7BB-684A-9A55-4D8A9472BD94}" srcOrd="8" destOrd="0" presId="urn:microsoft.com/office/officeart/2005/8/layout/default"/>
    <dgm:cxn modelId="{390307A3-8DF5-3C40-9E89-BC6BCB198648}" type="presParOf" srcId="{9625F1BE-CA27-A247-BC43-6A7B669FFEC7}" destId="{2DAAFF8A-17C1-C449-8045-A2912819D3D3}" srcOrd="9" destOrd="0" presId="urn:microsoft.com/office/officeart/2005/8/layout/default"/>
    <dgm:cxn modelId="{9AEDE3D4-E600-9E43-B316-67F2DB075C41}" type="presParOf" srcId="{9625F1BE-CA27-A247-BC43-6A7B669FFEC7}" destId="{4F73929A-33A5-D64E-936D-DE196305AF61}" srcOrd="10" destOrd="0" presId="urn:microsoft.com/office/officeart/2005/8/layout/default"/>
    <dgm:cxn modelId="{1EA69B49-C077-2147-81B4-28E524F77E43}" type="presParOf" srcId="{9625F1BE-CA27-A247-BC43-6A7B669FFEC7}" destId="{3F0E1C4C-0D66-984B-BEC4-FAA17E910E30}" srcOrd="11" destOrd="0" presId="urn:microsoft.com/office/officeart/2005/8/layout/default"/>
    <dgm:cxn modelId="{B99652EB-2FDD-B144-9A16-A723FD7B9171}" type="presParOf" srcId="{9625F1BE-CA27-A247-BC43-6A7B669FFEC7}" destId="{6956A195-3F95-1A40-B33F-E8B1B9581038}" srcOrd="12" destOrd="0" presId="urn:microsoft.com/office/officeart/2005/8/layout/default"/>
    <dgm:cxn modelId="{714EF6C2-F7BD-EA46-BBC2-02EF2FBC4F31}" type="presParOf" srcId="{9625F1BE-CA27-A247-BC43-6A7B669FFEC7}" destId="{067C2787-83B2-0E44-AD7E-A6BF9479338E}" srcOrd="13" destOrd="0" presId="urn:microsoft.com/office/officeart/2005/8/layout/default"/>
    <dgm:cxn modelId="{A2589BD6-EFDE-F64D-A550-7823DE77501A}" type="presParOf" srcId="{9625F1BE-CA27-A247-BC43-6A7B669FFEC7}" destId="{5D56B5AD-233A-134B-BCA2-110B516A8AD0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444EB9E-7C7F-4396-BD88-41758623AA0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C82BF87-51B5-42B4-A293-70088472BBD2}">
      <dgm:prSet/>
      <dgm:spPr/>
      <dgm:t>
        <a:bodyPr/>
        <a:lstStyle/>
        <a:p>
          <a:r>
            <a:rPr lang="en-US"/>
            <a:t>Follow usual procedure</a:t>
          </a:r>
        </a:p>
      </dgm:t>
    </dgm:pt>
    <dgm:pt modelId="{93F840B4-D97F-4932-9AD1-71CB83ABF6BE}" type="parTrans" cxnId="{640727F1-7B76-42EB-B23B-61F4949CB417}">
      <dgm:prSet/>
      <dgm:spPr/>
      <dgm:t>
        <a:bodyPr/>
        <a:lstStyle/>
        <a:p>
          <a:endParaRPr lang="en-US"/>
        </a:p>
      </dgm:t>
    </dgm:pt>
    <dgm:pt modelId="{9EF98AFF-1B50-4B7E-A222-31B9EB6EBA40}" type="sibTrans" cxnId="{640727F1-7B76-42EB-B23B-61F4949CB417}">
      <dgm:prSet/>
      <dgm:spPr/>
      <dgm:t>
        <a:bodyPr/>
        <a:lstStyle/>
        <a:p>
          <a:endParaRPr lang="en-US"/>
        </a:p>
      </dgm:t>
    </dgm:pt>
    <dgm:pt modelId="{3186884D-BE24-40D4-B737-852BEEB66859}">
      <dgm:prSet/>
      <dgm:spPr/>
      <dgm:t>
        <a:bodyPr/>
        <a:lstStyle/>
        <a:p>
          <a:r>
            <a:rPr lang="en-US"/>
            <a:t>May be given extra time per consultation</a:t>
          </a:r>
        </a:p>
      </dgm:t>
    </dgm:pt>
    <dgm:pt modelId="{E0291ADA-8D3D-4063-8924-0972E427F213}" type="parTrans" cxnId="{EB678259-87E4-473E-8ACA-7FCCA4BF5DAE}">
      <dgm:prSet/>
      <dgm:spPr/>
      <dgm:t>
        <a:bodyPr/>
        <a:lstStyle/>
        <a:p>
          <a:endParaRPr lang="en-US"/>
        </a:p>
      </dgm:t>
    </dgm:pt>
    <dgm:pt modelId="{9930EC4D-C581-4F37-9F18-6B555868FD9C}" type="sibTrans" cxnId="{EB678259-87E4-473E-8ACA-7FCCA4BF5DAE}">
      <dgm:prSet/>
      <dgm:spPr/>
      <dgm:t>
        <a:bodyPr/>
        <a:lstStyle/>
        <a:p>
          <a:endParaRPr lang="en-US"/>
        </a:p>
      </dgm:t>
    </dgm:pt>
    <dgm:pt modelId="{53D9E005-AE12-B54D-858C-BF0B8AF222BF}" type="pres">
      <dgm:prSet presAssocID="{4444EB9E-7C7F-4396-BD88-41758623AA0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6EE20A8-BBA3-1447-A57C-7C72D682C654}" type="pres">
      <dgm:prSet presAssocID="{AC82BF87-51B5-42B4-A293-70088472BBD2}" presName="hierRoot1" presStyleCnt="0"/>
      <dgm:spPr/>
    </dgm:pt>
    <dgm:pt modelId="{46525D96-3DE0-1344-BC2C-86DA03D5F319}" type="pres">
      <dgm:prSet presAssocID="{AC82BF87-51B5-42B4-A293-70088472BBD2}" presName="composite" presStyleCnt="0"/>
      <dgm:spPr/>
    </dgm:pt>
    <dgm:pt modelId="{4A949095-32BB-5249-A98E-0E171EF811F2}" type="pres">
      <dgm:prSet presAssocID="{AC82BF87-51B5-42B4-A293-70088472BBD2}" presName="background" presStyleLbl="node0" presStyleIdx="0" presStyleCnt="2"/>
      <dgm:spPr/>
    </dgm:pt>
    <dgm:pt modelId="{FBDB6BEB-4757-F14E-BE20-D88566E37F93}" type="pres">
      <dgm:prSet presAssocID="{AC82BF87-51B5-42B4-A293-70088472BBD2}" presName="text" presStyleLbl="fgAcc0" presStyleIdx="0" presStyleCnt="2">
        <dgm:presLayoutVars>
          <dgm:chPref val="3"/>
        </dgm:presLayoutVars>
      </dgm:prSet>
      <dgm:spPr/>
    </dgm:pt>
    <dgm:pt modelId="{7BF8CC3C-C9DC-2E49-9164-12E641ACC13F}" type="pres">
      <dgm:prSet presAssocID="{AC82BF87-51B5-42B4-A293-70088472BBD2}" presName="hierChild2" presStyleCnt="0"/>
      <dgm:spPr/>
    </dgm:pt>
    <dgm:pt modelId="{506F0FFC-642E-F044-9A84-A6D40C8D07AB}" type="pres">
      <dgm:prSet presAssocID="{3186884D-BE24-40D4-B737-852BEEB66859}" presName="hierRoot1" presStyleCnt="0"/>
      <dgm:spPr/>
    </dgm:pt>
    <dgm:pt modelId="{D44171A9-68D1-1A46-804A-7BF7C17A036B}" type="pres">
      <dgm:prSet presAssocID="{3186884D-BE24-40D4-B737-852BEEB66859}" presName="composite" presStyleCnt="0"/>
      <dgm:spPr/>
    </dgm:pt>
    <dgm:pt modelId="{55A3921A-470B-CE49-92BD-ACAA73E0C217}" type="pres">
      <dgm:prSet presAssocID="{3186884D-BE24-40D4-B737-852BEEB66859}" presName="background" presStyleLbl="node0" presStyleIdx="1" presStyleCnt="2"/>
      <dgm:spPr/>
    </dgm:pt>
    <dgm:pt modelId="{2B495D7E-D921-0E41-9946-2A8B64FD9C93}" type="pres">
      <dgm:prSet presAssocID="{3186884D-BE24-40D4-B737-852BEEB66859}" presName="text" presStyleLbl="fgAcc0" presStyleIdx="1" presStyleCnt="2">
        <dgm:presLayoutVars>
          <dgm:chPref val="3"/>
        </dgm:presLayoutVars>
      </dgm:prSet>
      <dgm:spPr/>
    </dgm:pt>
    <dgm:pt modelId="{55C65BC0-00B3-0545-B896-91E12C7D729A}" type="pres">
      <dgm:prSet presAssocID="{3186884D-BE24-40D4-B737-852BEEB66859}" presName="hierChild2" presStyleCnt="0"/>
      <dgm:spPr/>
    </dgm:pt>
  </dgm:ptLst>
  <dgm:cxnLst>
    <dgm:cxn modelId="{D42E2E29-B7B1-0644-8BBE-CE21569F2F61}" type="presOf" srcId="{4444EB9E-7C7F-4396-BD88-41758623AA04}" destId="{53D9E005-AE12-B54D-858C-BF0B8AF222BF}" srcOrd="0" destOrd="0" presId="urn:microsoft.com/office/officeart/2005/8/layout/hierarchy1"/>
    <dgm:cxn modelId="{2D6B9872-C823-AF4F-8626-BCBDD1609FC6}" type="presOf" srcId="{AC82BF87-51B5-42B4-A293-70088472BBD2}" destId="{FBDB6BEB-4757-F14E-BE20-D88566E37F93}" srcOrd="0" destOrd="0" presId="urn:microsoft.com/office/officeart/2005/8/layout/hierarchy1"/>
    <dgm:cxn modelId="{EB678259-87E4-473E-8ACA-7FCCA4BF5DAE}" srcId="{4444EB9E-7C7F-4396-BD88-41758623AA04}" destId="{3186884D-BE24-40D4-B737-852BEEB66859}" srcOrd="1" destOrd="0" parTransId="{E0291ADA-8D3D-4063-8924-0972E427F213}" sibTransId="{9930EC4D-C581-4F37-9F18-6B555868FD9C}"/>
    <dgm:cxn modelId="{7A579FE2-5ADD-2D46-8D30-EB9B0EA772DB}" type="presOf" srcId="{3186884D-BE24-40D4-B737-852BEEB66859}" destId="{2B495D7E-D921-0E41-9946-2A8B64FD9C93}" srcOrd="0" destOrd="0" presId="urn:microsoft.com/office/officeart/2005/8/layout/hierarchy1"/>
    <dgm:cxn modelId="{640727F1-7B76-42EB-B23B-61F4949CB417}" srcId="{4444EB9E-7C7F-4396-BD88-41758623AA04}" destId="{AC82BF87-51B5-42B4-A293-70088472BBD2}" srcOrd="0" destOrd="0" parTransId="{93F840B4-D97F-4932-9AD1-71CB83ABF6BE}" sibTransId="{9EF98AFF-1B50-4B7E-A222-31B9EB6EBA40}"/>
    <dgm:cxn modelId="{00963881-EA31-054A-A41D-DC5E5EC3226D}" type="presParOf" srcId="{53D9E005-AE12-B54D-858C-BF0B8AF222BF}" destId="{76EE20A8-BBA3-1447-A57C-7C72D682C654}" srcOrd="0" destOrd="0" presId="urn:microsoft.com/office/officeart/2005/8/layout/hierarchy1"/>
    <dgm:cxn modelId="{7C8DCAEB-F44B-0441-B2DD-C2CA9863FF96}" type="presParOf" srcId="{76EE20A8-BBA3-1447-A57C-7C72D682C654}" destId="{46525D96-3DE0-1344-BC2C-86DA03D5F319}" srcOrd="0" destOrd="0" presId="urn:microsoft.com/office/officeart/2005/8/layout/hierarchy1"/>
    <dgm:cxn modelId="{C55DAA99-792E-CD42-9B2D-5B3DE2435380}" type="presParOf" srcId="{46525D96-3DE0-1344-BC2C-86DA03D5F319}" destId="{4A949095-32BB-5249-A98E-0E171EF811F2}" srcOrd="0" destOrd="0" presId="urn:microsoft.com/office/officeart/2005/8/layout/hierarchy1"/>
    <dgm:cxn modelId="{4383F04E-F3BC-944F-A93D-B14892E58561}" type="presParOf" srcId="{46525D96-3DE0-1344-BC2C-86DA03D5F319}" destId="{FBDB6BEB-4757-F14E-BE20-D88566E37F93}" srcOrd="1" destOrd="0" presId="urn:microsoft.com/office/officeart/2005/8/layout/hierarchy1"/>
    <dgm:cxn modelId="{521E6109-9847-D347-A02E-34F3887EAAE2}" type="presParOf" srcId="{76EE20A8-BBA3-1447-A57C-7C72D682C654}" destId="{7BF8CC3C-C9DC-2E49-9164-12E641ACC13F}" srcOrd="1" destOrd="0" presId="urn:microsoft.com/office/officeart/2005/8/layout/hierarchy1"/>
    <dgm:cxn modelId="{3C460E9C-BE35-3241-A6CF-CA4DDF1B0410}" type="presParOf" srcId="{53D9E005-AE12-B54D-858C-BF0B8AF222BF}" destId="{506F0FFC-642E-F044-9A84-A6D40C8D07AB}" srcOrd="1" destOrd="0" presId="urn:microsoft.com/office/officeart/2005/8/layout/hierarchy1"/>
    <dgm:cxn modelId="{A927537E-6A41-304F-B04D-218F21737F4E}" type="presParOf" srcId="{506F0FFC-642E-F044-9A84-A6D40C8D07AB}" destId="{D44171A9-68D1-1A46-804A-7BF7C17A036B}" srcOrd="0" destOrd="0" presId="urn:microsoft.com/office/officeart/2005/8/layout/hierarchy1"/>
    <dgm:cxn modelId="{2B630157-7811-5B48-9E87-222A1D95E2C8}" type="presParOf" srcId="{D44171A9-68D1-1A46-804A-7BF7C17A036B}" destId="{55A3921A-470B-CE49-92BD-ACAA73E0C217}" srcOrd="0" destOrd="0" presId="urn:microsoft.com/office/officeart/2005/8/layout/hierarchy1"/>
    <dgm:cxn modelId="{AD093C71-C637-6247-9FB2-5A040F9AC11B}" type="presParOf" srcId="{D44171A9-68D1-1A46-804A-7BF7C17A036B}" destId="{2B495D7E-D921-0E41-9946-2A8B64FD9C93}" srcOrd="1" destOrd="0" presId="urn:microsoft.com/office/officeart/2005/8/layout/hierarchy1"/>
    <dgm:cxn modelId="{DCD362E1-600A-AC4A-A988-1FD4F5BC03C7}" type="presParOf" srcId="{506F0FFC-642E-F044-9A84-A6D40C8D07AB}" destId="{55C65BC0-00B3-0545-B896-91E12C7D729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4A0A8C5-3204-4F9E-9255-7B90CDA3803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5C2DF27-5467-4BFA-970F-80561A5D042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timetable</a:t>
          </a:r>
        </a:p>
      </dgm:t>
    </dgm:pt>
    <dgm:pt modelId="{979A89A1-582D-4060-A2A5-6D397D91D036}" type="parTrans" cxnId="{A7F81892-1DD5-4302-B3EB-75357EE52275}">
      <dgm:prSet/>
      <dgm:spPr/>
      <dgm:t>
        <a:bodyPr/>
        <a:lstStyle/>
        <a:p>
          <a:endParaRPr lang="en-US"/>
        </a:p>
      </dgm:t>
    </dgm:pt>
    <dgm:pt modelId="{61EA558F-F10E-4044-80C1-A7F6A4F4B571}" type="sibTrans" cxnId="{A7F81892-1DD5-4302-B3EB-75357EE52275}">
      <dgm:prSet/>
      <dgm:spPr/>
      <dgm:t>
        <a:bodyPr/>
        <a:lstStyle/>
        <a:p>
          <a:endParaRPr lang="en-US"/>
        </a:p>
      </dgm:t>
    </dgm:pt>
    <dgm:pt modelId="{7F93D40B-2ACD-43BB-9630-431DAE41CA6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Consent collection</a:t>
          </a:r>
        </a:p>
      </dgm:t>
    </dgm:pt>
    <dgm:pt modelId="{28A74AFD-BBBA-4599-85B8-3F93B9D18820}" type="parTrans" cxnId="{C869634D-094B-46B6-A661-927E381464E6}">
      <dgm:prSet/>
      <dgm:spPr/>
      <dgm:t>
        <a:bodyPr/>
        <a:lstStyle/>
        <a:p>
          <a:endParaRPr lang="en-US"/>
        </a:p>
      </dgm:t>
    </dgm:pt>
    <dgm:pt modelId="{75F28C61-13A9-4F47-A1E0-A83B3AE59316}" type="sibTrans" cxnId="{C869634D-094B-46B6-A661-927E381464E6}">
      <dgm:prSet/>
      <dgm:spPr/>
      <dgm:t>
        <a:bodyPr/>
        <a:lstStyle/>
        <a:p>
          <a:endParaRPr lang="en-US"/>
        </a:p>
      </dgm:t>
    </dgm:pt>
    <dgm:pt modelId="{17230875-6470-4887-B6CC-B77BD9F1B28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Reception involvement</a:t>
          </a:r>
        </a:p>
      </dgm:t>
    </dgm:pt>
    <dgm:pt modelId="{9098A952-7C9A-4EE9-8EDA-52D061EB0EEA}" type="parTrans" cxnId="{CD6D210A-81F3-4234-9DE3-D48C8919810F}">
      <dgm:prSet/>
      <dgm:spPr/>
      <dgm:t>
        <a:bodyPr/>
        <a:lstStyle/>
        <a:p>
          <a:endParaRPr lang="en-US"/>
        </a:p>
      </dgm:t>
    </dgm:pt>
    <dgm:pt modelId="{1B491A4B-CF01-464B-9C93-82864411C952}" type="sibTrans" cxnId="{CD6D210A-81F3-4234-9DE3-D48C8919810F}">
      <dgm:prSet/>
      <dgm:spPr/>
      <dgm:t>
        <a:bodyPr/>
        <a:lstStyle/>
        <a:p>
          <a:endParaRPr lang="en-US"/>
        </a:p>
      </dgm:t>
    </dgm:pt>
    <dgm:pt modelId="{130B7D2F-ACBA-6D4D-91F4-254373B5581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4G wifi connection</a:t>
          </a:r>
        </a:p>
      </dgm:t>
    </dgm:pt>
    <dgm:pt modelId="{5BAD5083-6E9B-004A-BFE4-29AA731B4ACE}" type="parTrans" cxnId="{B84544C0-76FC-7246-909D-283B987EC284}">
      <dgm:prSet/>
      <dgm:spPr/>
      <dgm:t>
        <a:bodyPr/>
        <a:lstStyle/>
        <a:p>
          <a:endParaRPr lang="en-GB"/>
        </a:p>
      </dgm:t>
    </dgm:pt>
    <dgm:pt modelId="{DCD2A46D-42F1-6545-B9AE-5843C7C16820}" type="sibTrans" cxnId="{B84544C0-76FC-7246-909D-283B987EC284}">
      <dgm:prSet/>
      <dgm:spPr/>
      <dgm:t>
        <a:bodyPr/>
        <a:lstStyle/>
        <a:p>
          <a:endParaRPr lang="en-GB"/>
        </a:p>
      </dgm:t>
    </dgm:pt>
    <dgm:pt modelId="{036FEC83-8FB5-473A-A2D8-F256DCBCAE77}" type="pres">
      <dgm:prSet presAssocID="{14A0A8C5-3204-4F9E-9255-7B90CDA3803E}" presName="root" presStyleCnt="0">
        <dgm:presLayoutVars>
          <dgm:dir/>
          <dgm:resizeHandles val="exact"/>
        </dgm:presLayoutVars>
      </dgm:prSet>
      <dgm:spPr/>
    </dgm:pt>
    <dgm:pt modelId="{C967A5A3-0488-4D1A-AF4F-1E5FFF99E3B4}" type="pres">
      <dgm:prSet presAssocID="{75C2DF27-5467-4BFA-970F-80561A5D042B}" presName="compNode" presStyleCnt="0"/>
      <dgm:spPr/>
    </dgm:pt>
    <dgm:pt modelId="{D0F9EB42-9295-4481-AB24-F790DA4B375D}" type="pres">
      <dgm:prSet presAssocID="{75C2DF27-5467-4BFA-970F-80561A5D042B}" presName="iconBgRect" presStyleLbl="bgShp" presStyleIdx="0" presStyleCnt="4"/>
      <dgm:spPr/>
    </dgm:pt>
    <dgm:pt modelId="{322EA61E-3FC1-4C3C-A4AE-E31AFEEBE947}" type="pres">
      <dgm:prSet presAssocID="{75C2DF27-5467-4BFA-970F-80561A5D042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8370D6C5-5085-49CA-BAE8-8F95DD46D689}" type="pres">
      <dgm:prSet presAssocID="{75C2DF27-5467-4BFA-970F-80561A5D042B}" presName="spaceRect" presStyleCnt="0"/>
      <dgm:spPr/>
    </dgm:pt>
    <dgm:pt modelId="{129014CD-41F0-4999-9DFE-1CDD57422F55}" type="pres">
      <dgm:prSet presAssocID="{75C2DF27-5467-4BFA-970F-80561A5D042B}" presName="textRect" presStyleLbl="revTx" presStyleIdx="0" presStyleCnt="4">
        <dgm:presLayoutVars>
          <dgm:chMax val="1"/>
          <dgm:chPref val="1"/>
        </dgm:presLayoutVars>
      </dgm:prSet>
      <dgm:spPr/>
    </dgm:pt>
    <dgm:pt modelId="{D1D6FDC2-B45A-4E9C-9A49-DD83DEB32122}" type="pres">
      <dgm:prSet presAssocID="{61EA558F-F10E-4044-80C1-A7F6A4F4B571}" presName="sibTrans" presStyleCnt="0"/>
      <dgm:spPr/>
    </dgm:pt>
    <dgm:pt modelId="{AEBFBA61-2CE4-47D4-9C79-FC90C47A609C}" type="pres">
      <dgm:prSet presAssocID="{7F93D40B-2ACD-43BB-9630-431DAE41CA6A}" presName="compNode" presStyleCnt="0"/>
      <dgm:spPr/>
    </dgm:pt>
    <dgm:pt modelId="{8985C193-1E95-4A26-82C3-303BB277CD57}" type="pres">
      <dgm:prSet presAssocID="{7F93D40B-2ACD-43BB-9630-431DAE41CA6A}" presName="iconBgRect" presStyleLbl="bgShp" presStyleIdx="1" presStyleCnt="4"/>
      <dgm:spPr/>
    </dgm:pt>
    <dgm:pt modelId="{D281BA8C-7758-4B0F-88E4-C382DAB84B41}" type="pres">
      <dgm:prSet presAssocID="{7F93D40B-2ACD-43BB-9630-431DAE41CA6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8E8B137C-DE19-47FC-825D-BCEE562F7025}" type="pres">
      <dgm:prSet presAssocID="{7F93D40B-2ACD-43BB-9630-431DAE41CA6A}" presName="spaceRect" presStyleCnt="0"/>
      <dgm:spPr/>
    </dgm:pt>
    <dgm:pt modelId="{70115F19-C316-4C88-9EF8-BAA990714177}" type="pres">
      <dgm:prSet presAssocID="{7F93D40B-2ACD-43BB-9630-431DAE41CA6A}" presName="textRect" presStyleLbl="revTx" presStyleIdx="1" presStyleCnt="4">
        <dgm:presLayoutVars>
          <dgm:chMax val="1"/>
          <dgm:chPref val="1"/>
        </dgm:presLayoutVars>
      </dgm:prSet>
      <dgm:spPr/>
    </dgm:pt>
    <dgm:pt modelId="{511090E1-C540-4043-9638-F1BF614A14E3}" type="pres">
      <dgm:prSet presAssocID="{75F28C61-13A9-4F47-A1E0-A83B3AE59316}" presName="sibTrans" presStyleCnt="0"/>
      <dgm:spPr/>
    </dgm:pt>
    <dgm:pt modelId="{51FD6356-6C39-4D34-A79B-B7450E78F09A}" type="pres">
      <dgm:prSet presAssocID="{17230875-6470-4887-B6CC-B77BD9F1B282}" presName="compNode" presStyleCnt="0"/>
      <dgm:spPr/>
    </dgm:pt>
    <dgm:pt modelId="{8DD843D4-A48E-4362-8A07-120DB025C6D0}" type="pres">
      <dgm:prSet presAssocID="{17230875-6470-4887-B6CC-B77BD9F1B282}" presName="iconBgRect" presStyleLbl="bgShp" presStyleIdx="2" presStyleCnt="4"/>
      <dgm:spPr/>
    </dgm:pt>
    <dgm:pt modelId="{5A7BCEF0-BC6F-4AD6-AD5E-0AEA97BAF34A}" type="pres">
      <dgm:prSet presAssocID="{17230875-6470-4887-B6CC-B77BD9F1B28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C9113428-A332-4732-9B3F-246136DACA89}" type="pres">
      <dgm:prSet presAssocID="{17230875-6470-4887-B6CC-B77BD9F1B282}" presName="spaceRect" presStyleCnt="0"/>
      <dgm:spPr/>
    </dgm:pt>
    <dgm:pt modelId="{E955EAE4-251F-42D0-A38C-4B58911D1062}" type="pres">
      <dgm:prSet presAssocID="{17230875-6470-4887-B6CC-B77BD9F1B282}" presName="textRect" presStyleLbl="revTx" presStyleIdx="2" presStyleCnt="4">
        <dgm:presLayoutVars>
          <dgm:chMax val="1"/>
          <dgm:chPref val="1"/>
        </dgm:presLayoutVars>
      </dgm:prSet>
      <dgm:spPr/>
    </dgm:pt>
    <dgm:pt modelId="{B53EBAA6-132A-4F8B-BD28-D5F7248ADCA8}" type="pres">
      <dgm:prSet presAssocID="{1B491A4B-CF01-464B-9C93-82864411C952}" presName="sibTrans" presStyleCnt="0"/>
      <dgm:spPr/>
    </dgm:pt>
    <dgm:pt modelId="{529CBD39-9A1B-46BE-9CE2-8186A4CBFBE1}" type="pres">
      <dgm:prSet presAssocID="{130B7D2F-ACBA-6D4D-91F4-254373B5581A}" presName="compNode" presStyleCnt="0"/>
      <dgm:spPr/>
    </dgm:pt>
    <dgm:pt modelId="{BC7D6E8F-032A-4795-BF1B-DF24ADCD8C21}" type="pres">
      <dgm:prSet presAssocID="{130B7D2F-ACBA-6D4D-91F4-254373B5581A}" presName="iconBgRect" presStyleLbl="bgShp" presStyleIdx="3" presStyleCnt="4"/>
      <dgm:spPr/>
    </dgm:pt>
    <dgm:pt modelId="{FDFF33AD-53A6-4280-A3A7-9E1A9AE62604}" type="pres">
      <dgm:prSet presAssocID="{130B7D2F-ACBA-6D4D-91F4-254373B5581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-Fi"/>
        </a:ext>
      </dgm:extLst>
    </dgm:pt>
    <dgm:pt modelId="{7AB70EAF-97F7-4B0D-9C8D-F4E2CB059DC7}" type="pres">
      <dgm:prSet presAssocID="{130B7D2F-ACBA-6D4D-91F4-254373B5581A}" presName="spaceRect" presStyleCnt="0"/>
      <dgm:spPr/>
    </dgm:pt>
    <dgm:pt modelId="{395224A9-F538-4D69-A73A-A17346AC9AFE}" type="pres">
      <dgm:prSet presAssocID="{130B7D2F-ACBA-6D4D-91F4-254373B5581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6D089401-7AF0-034F-B8A3-BD06456833B3}" type="presOf" srcId="{7F93D40B-2ACD-43BB-9630-431DAE41CA6A}" destId="{70115F19-C316-4C88-9EF8-BAA990714177}" srcOrd="0" destOrd="0" presId="urn:microsoft.com/office/officeart/2018/5/layout/IconCircleLabelList"/>
    <dgm:cxn modelId="{8D8A7B06-25EA-534C-87F8-69DAC0BF6E44}" type="presOf" srcId="{14A0A8C5-3204-4F9E-9255-7B90CDA3803E}" destId="{036FEC83-8FB5-473A-A2D8-F256DCBCAE77}" srcOrd="0" destOrd="0" presId="urn:microsoft.com/office/officeart/2018/5/layout/IconCircleLabelList"/>
    <dgm:cxn modelId="{CD6D210A-81F3-4234-9DE3-D48C8919810F}" srcId="{14A0A8C5-3204-4F9E-9255-7B90CDA3803E}" destId="{17230875-6470-4887-B6CC-B77BD9F1B282}" srcOrd="2" destOrd="0" parTransId="{9098A952-7C9A-4EE9-8EDA-52D061EB0EEA}" sibTransId="{1B491A4B-CF01-464B-9C93-82864411C952}"/>
    <dgm:cxn modelId="{FBCF4D24-3B0B-8747-944F-380BD2E610C8}" type="presOf" srcId="{130B7D2F-ACBA-6D4D-91F4-254373B5581A}" destId="{395224A9-F538-4D69-A73A-A17346AC9AFE}" srcOrd="0" destOrd="0" presId="urn:microsoft.com/office/officeart/2018/5/layout/IconCircleLabelList"/>
    <dgm:cxn modelId="{9ACBD33A-09BE-C841-BF36-625ED735C00F}" type="presOf" srcId="{75C2DF27-5467-4BFA-970F-80561A5D042B}" destId="{129014CD-41F0-4999-9DFE-1CDD57422F55}" srcOrd="0" destOrd="0" presId="urn:microsoft.com/office/officeart/2018/5/layout/IconCircleLabelList"/>
    <dgm:cxn modelId="{C869634D-094B-46B6-A661-927E381464E6}" srcId="{14A0A8C5-3204-4F9E-9255-7B90CDA3803E}" destId="{7F93D40B-2ACD-43BB-9630-431DAE41CA6A}" srcOrd="1" destOrd="0" parTransId="{28A74AFD-BBBA-4599-85B8-3F93B9D18820}" sibTransId="{75F28C61-13A9-4F47-A1E0-A83B3AE59316}"/>
    <dgm:cxn modelId="{A7F81892-1DD5-4302-B3EB-75357EE52275}" srcId="{14A0A8C5-3204-4F9E-9255-7B90CDA3803E}" destId="{75C2DF27-5467-4BFA-970F-80561A5D042B}" srcOrd="0" destOrd="0" parTransId="{979A89A1-582D-4060-A2A5-6D397D91D036}" sibTransId="{61EA558F-F10E-4044-80C1-A7F6A4F4B571}"/>
    <dgm:cxn modelId="{B84544C0-76FC-7246-909D-283B987EC284}" srcId="{14A0A8C5-3204-4F9E-9255-7B90CDA3803E}" destId="{130B7D2F-ACBA-6D4D-91F4-254373B5581A}" srcOrd="3" destOrd="0" parTransId="{5BAD5083-6E9B-004A-BFE4-29AA731B4ACE}" sibTransId="{DCD2A46D-42F1-6545-B9AE-5843C7C16820}"/>
    <dgm:cxn modelId="{F059CBDB-174B-7242-B8E8-B882DE27EF30}" type="presOf" srcId="{17230875-6470-4887-B6CC-B77BD9F1B282}" destId="{E955EAE4-251F-42D0-A38C-4B58911D1062}" srcOrd="0" destOrd="0" presId="urn:microsoft.com/office/officeart/2018/5/layout/IconCircleLabelList"/>
    <dgm:cxn modelId="{FAE81CA8-C1AC-3246-8044-EF349ABCF72D}" type="presParOf" srcId="{036FEC83-8FB5-473A-A2D8-F256DCBCAE77}" destId="{C967A5A3-0488-4D1A-AF4F-1E5FFF99E3B4}" srcOrd="0" destOrd="0" presId="urn:microsoft.com/office/officeart/2018/5/layout/IconCircleLabelList"/>
    <dgm:cxn modelId="{9C12CC0B-0759-5544-825C-24668E4A7709}" type="presParOf" srcId="{C967A5A3-0488-4D1A-AF4F-1E5FFF99E3B4}" destId="{D0F9EB42-9295-4481-AB24-F790DA4B375D}" srcOrd="0" destOrd="0" presId="urn:microsoft.com/office/officeart/2018/5/layout/IconCircleLabelList"/>
    <dgm:cxn modelId="{60A64991-F5AD-3B4B-8D2A-EEDC3DBD2AF1}" type="presParOf" srcId="{C967A5A3-0488-4D1A-AF4F-1E5FFF99E3B4}" destId="{322EA61E-3FC1-4C3C-A4AE-E31AFEEBE947}" srcOrd="1" destOrd="0" presId="urn:microsoft.com/office/officeart/2018/5/layout/IconCircleLabelList"/>
    <dgm:cxn modelId="{35A6C3B8-A6F2-934C-9930-A53004F1A2DC}" type="presParOf" srcId="{C967A5A3-0488-4D1A-AF4F-1E5FFF99E3B4}" destId="{8370D6C5-5085-49CA-BAE8-8F95DD46D689}" srcOrd="2" destOrd="0" presId="urn:microsoft.com/office/officeart/2018/5/layout/IconCircleLabelList"/>
    <dgm:cxn modelId="{765A8F68-1958-8C48-A43C-9F35D4C0A932}" type="presParOf" srcId="{C967A5A3-0488-4D1A-AF4F-1E5FFF99E3B4}" destId="{129014CD-41F0-4999-9DFE-1CDD57422F55}" srcOrd="3" destOrd="0" presId="urn:microsoft.com/office/officeart/2018/5/layout/IconCircleLabelList"/>
    <dgm:cxn modelId="{D2C3948C-E2A4-FD42-9214-ADC34BF22B0B}" type="presParOf" srcId="{036FEC83-8FB5-473A-A2D8-F256DCBCAE77}" destId="{D1D6FDC2-B45A-4E9C-9A49-DD83DEB32122}" srcOrd="1" destOrd="0" presId="urn:microsoft.com/office/officeart/2018/5/layout/IconCircleLabelList"/>
    <dgm:cxn modelId="{126BE52A-8C9D-CB4F-B16C-792B76858414}" type="presParOf" srcId="{036FEC83-8FB5-473A-A2D8-F256DCBCAE77}" destId="{AEBFBA61-2CE4-47D4-9C79-FC90C47A609C}" srcOrd="2" destOrd="0" presId="urn:microsoft.com/office/officeart/2018/5/layout/IconCircleLabelList"/>
    <dgm:cxn modelId="{A0E07BA6-BF78-6844-A60B-04AD01B41815}" type="presParOf" srcId="{AEBFBA61-2CE4-47D4-9C79-FC90C47A609C}" destId="{8985C193-1E95-4A26-82C3-303BB277CD57}" srcOrd="0" destOrd="0" presId="urn:microsoft.com/office/officeart/2018/5/layout/IconCircleLabelList"/>
    <dgm:cxn modelId="{48594FCC-A6F2-0442-96C0-7DBCE268D69D}" type="presParOf" srcId="{AEBFBA61-2CE4-47D4-9C79-FC90C47A609C}" destId="{D281BA8C-7758-4B0F-88E4-C382DAB84B41}" srcOrd="1" destOrd="0" presId="urn:microsoft.com/office/officeart/2018/5/layout/IconCircleLabelList"/>
    <dgm:cxn modelId="{4EBCAB16-4885-8D44-9242-53E75A86D6D7}" type="presParOf" srcId="{AEBFBA61-2CE4-47D4-9C79-FC90C47A609C}" destId="{8E8B137C-DE19-47FC-825D-BCEE562F7025}" srcOrd="2" destOrd="0" presId="urn:microsoft.com/office/officeart/2018/5/layout/IconCircleLabelList"/>
    <dgm:cxn modelId="{44597AA3-58FB-D642-ACAC-DB366A1FE8A2}" type="presParOf" srcId="{AEBFBA61-2CE4-47D4-9C79-FC90C47A609C}" destId="{70115F19-C316-4C88-9EF8-BAA990714177}" srcOrd="3" destOrd="0" presId="urn:microsoft.com/office/officeart/2018/5/layout/IconCircleLabelList"/>
    <dgm:cxn modelId="{95AEA527-CC0E-5447-A38B-9EB831B395A9}" type="presParOf" srcId="{036FEC83-8FB5-473A-A2D8-F256DCBCAE77}" destId="{511090E1-C540-4043-9638-F1BF614A14E3}" srcOrd="3" destOrd="0" presId="urn:microsoft.com/office/officeart/2018/5/layout/IconCircleLabelList"/>
    <dgm:cxn modelId="{496242BC-3644-7648-8C80-5D633B6F5507}" type="presParOf" srcId="{036FEC83-8FB5-473A-A2D8-F256DCBCAE77}" destId="{51FD6356-6C39-4D34-A79B-B7450E78F09A}" srcOrd="4" destOrd="0" presId="urn:microsoft.com/office/officeart/2018/5/layout/IconCircleLabelList"/>
    <dgm:cxn modelId="{6650C493-B928-8247-AA37-D74856181740}" type="presParOf" srcId="{51FD6356-6C39-4D34-A79B-B7450E78F09A}" destId="{8DD843D4-A48E-4362-8A07-120DB025C6D0}" srcOrd="0" destOrd="0" presId="urn:microsoft.com/office/officeart/2018/5/layout/IconCircleLabelList"/>
    <dgm:cxn modelId="{10D71741-ABFE-5840-BA54-E8FCC85B4E0F}" type="presParOf" srcId="{51FD6356-6C39-4D34-A79B-B7450E78F09A}" destId="{5A7BCEF0-BC6F-4AD6-AD5E-0AEA97BAF34A}" srcOrd="1" destOrd="0" presId="urn:microsoft.com/office/officeart/2018/5/layout/IconCircleLabelList"/>
    <dgm:cxn modelId="{877CA90A-E864-3045-B448-BF6D6452F8D7}" type="presParOf" srcId="{51FD6356-6C39-4D34-A79B-B7450E78F09A}" destId="{C9113428-A332-4732-9B3F-246136DACA89}" srcOrd="2" destOrd="0" presId="urn:microsoft.com/office/officeart/2018/5/layout/IconCircleLabelList"/>
    <dgm:cxn modelId="{6AF546CC-B9CB-8C4F-9BDF-C75BAE65D3D4}" type="presParOf" srcId="{51FD6356-6C39-4D34-A79B-B7450E78F09A}" destId="{E955EAE4-251F-42D0-A38C-4B58911D1062}" srcOrd="3" destOrd="0" presId="urn:microsoft.com/office/officeart/2018/5/layout/IconCircleLabelList"/>
    <dgm:cxn modelId="{FB622B6D-261C-F84F-A320-36529BD29EF8}" type="presParOf" srcId="{036FEC83-8FB5-473A-A2D8-F256DCBCAE77}" destId="{B53EBAA6-132A-4F8B-BD28-D5F7248ADCA8}" srcOrd="5" destOrd="0" presId="urn:microsoft.com/office/officeart/2018/5/layout/IconCircleLabelList"/>
    <dgm:cxn modelId="{8A6AF76B-542A-FD43-A484-97D67571D784}" type="presParOf" srcId="{036FEC83-8FB5-473A-A2D8-F256DCBCAE77}" destId="{529CBD39-9A1B-46BE-9CE2-8186A4CBFBE1}" srcOrd="6" destOrd="0" presId="urn:microsoft.com/office/officeart/2018/5/layout/IconCircleLabelList"/>
    <dgm:cxn modelId="{C52D7FAE-87B5-8149-8A63-F21F035DEAE3}" type="presParOf" srcId="{529CBD39-9A1B-46BE-9CE2-8186A4CBFBE1}" destId="{BC7D6E8F-032A-4795-BF1B-DF24ADCD8C21}" srcOrd="0" destOrd="0" presId="urn:microsoft.com/office/officeart/2018/5/layout/IconCircleLabelList"/>
    <dgm:cxn modelId="{9B644D60-D17E-754D-8942-CC4EB063B984}" type="presParOf" srcId="{529CBD39-9A1B-46BE-9CE2-8186A4CBFBE1}" destId="{FDFF33AD-53A6-4280-A3A7-9E1A9AE62604}" srcOrd="1" destOrd="0" presId="urn:microsoft.com/office/officeart/2018/5/layout/IconCircleLabelList"/>
    <dgm:cxn modelId="{C0F218C2-B805-1342-96BE-1404FC70CE49}" type="presParOf" srcId="{529CBD39-9A1B-46BE-9CE2-8186A4CBFBE1}" destId="{7AB70EAF-97F7-4B0D-9C8D-F4E2CB059DC7}" srcOrd="2" destOrd="0" presId="urn:microsoft.com/office/officeart/2018/5/layout/IconCircleLabelList"/>
    <dgm:cxn modelId="{DBD66422-7347-C545-89A7-B4B656CBE99B}" type="presParOf" srcId="{529CBD39-9A1B-46BE-9CE2-8186A4CBFBE1}" destId="{395224A9-F538-4D69-A73A-A17346AC9AF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2BB22FD-1545-4164-ABE6-EE81721BA41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99D76C3-99A5-44C4-8AE5-7C821EC1C076}">
      <dgm:prSet/>
      <dgm:spPr/>
      <dgm:t>
        <a:bodyPr/>
        <a:lstStyle/>
        <a:p>
          <a:r>
            <a:rPr lang="en-US"/>
            <a:t>Liaison with practice team</a:t>
          </a:r>
        </a:p>
      </dgm:t>
    </dgm:pt>
    <dgm:pt modelId="{3907CBB3-F099-4598-ABEA-0D9E517D62B4}" type="parTrans" cxnId="{5A34390B-08FC-49AB-A69C-D8D333ADC453}">
      <dgm:prSet/>
      <dgm:spPr/>
      <dgm:t>
        <a:bodyPr/>
        <a:lstStyle/>
        <a:p>
          <a:endParaRPr lang="en-US"/>
        </a:p>
      </dgm:t>
    </dgm:pt>
    <dgm:pt modelId="{1A4A8097-5D07-4E47-94F2-C3E8FDC65C26}" type="sibTrans" cxnId="{5A34390B-08FC-49AB-A69C-D8D333ADC453}">
      <dgm:prSet/>
      <dgm:spPr/>
      <dgm:t>
        <a:bodyPr/>
        <a:lstStyle/>
        <a:p>
          <a:endParaRPr lang="en-US"/>
        </a:p>
      </dgm:t>
    </dgm:pt>
    <dgm:pt modelId="{389B71C9-98CB-4F58-AA21-0823AB721660}">
      <dgm:prSet/>
      <dgm:spPr/>
      <dgm:t>
        <a:bodyPr/>
        <a:lstStyle/>
        <a:p>
          <a:r>
            <a:rPr lang="en-US"/>
            <a:t>Time</a:t>
          </a:r>
        </a:p>
      </dgm:t>
    </dgm:pt>
    <dgm:pt modelId="{69281A96-22E2-4AE2-99E8-4F59321A54E0}" type="parTrans" cxnId="{5984880D-0E5A-48C6-AA52-77756EF677D8}">
      <dgm:prSet/>
      <dgm:spPr/>
      <dgm:t>
        <a:bodyPr/>
        <a:lstStyle/>
        <a:p>
          <a:endParaRPr lang="en-US"/>
        </a:p>
      </dgm:t>
    </dgm:pt>
    <dgm:pt modelId="{CB838D5C-F143-4646-BC7E-3A915942EFF5}" type="sibTrans" cxnId="{5984880D-0E5A-48C6-AA52-77756EF677D8}">
      <dgm:prSet/>
      <dgm:spPr/>
      <dgm:t>
        <a:bodyPr/>
        <a:lstStyle/>
        <a:p>
          <a:endParaRPr lang="en-US"/>
        </a:p>
      </dgm:t>
    </dgm:pt>
    <dgm:pt modelId="{37E68E34-BECA-4F4F-8C51-96CC204595FD}">
      <dgm:prSet/>
      <dgm:spPr/>
      <dgm:t>
        <a:bodyPr/>
        <a:lstStyle/>
        <a:p>
          <a:r>
            <a:rPr lang="en-US"/>
            <a:t>How much to help? </a:t>
          </a:r>
        </a:p>
      </dgm:t>
    </dgm:pt>
    <dgm:pt modelId="{C066FBAE-5E9E-4EB1-8BB9-168EB405ADF1}" type="parTrans" cxnId="{6B4C6C72-3FAC-4367-BF5D-96D28A3B5B27}">
      <dgm:prSet/>
      <dgm:spPr/>
      <dgm:t>
        <a:bodyPr/>
        <a:lstStyle/>
        <a:p>
          <a:endParaRPr lang="en-US"/>
        </a:p>
      </dgm:t>
    </dgm:pt>
    <dgm:pt modelId="{83AE7529-E9B4-430C-8A07-E7C71A6817F4}" type="sibTrans" cxnId="{6B4C6C72-3FAC-4367-BF5D-96D28A3B5B27}">
      <dgm:prSet/>
      <dgm:spPr/>
      <dgm:t>
        <a:bodyPr/>
        <a:lstStyle/>
        <a:p>
          <a:endParaRPr lang="en-US"/>
        </a:p>
      </dgm:t>
    </dgm:pt>
    <dgm:pt modelId="{60089984-8775-4FA6-90DC-7255D387CD02}">
      <dgm:prSet/>
      <dgm:spPr/>
      <dgm:t>
        <a:bodyPr/>
        <a:lstStyle/>
        <a:p>
          <a:r>
            <a:rPr lang="en-US"/>
            <a:t>Case selection</a:t>
          </a:r>
        </a:p>
      </dgm:t>
    </dgm:pt>
    <dgm:pt modelId="{13A4CC89-D0E4-4E9B-A976-2AE6020F870D}" type="parTrans" cxnId="{C2EE1E42-E339-4844-8A8E-4E070F7AAB22}">
      <dgm:prSet/>
      <dgm:spPr/>
      <dgm:t>
        <a:bodyPr/>
        <a:lstStyle/>
        <a:p>
          <a:endParaRPr lang="en-US"/>
        </a:p>
      </dgm:t>
    </dgm:pt>
    <dgm:pt modelId="{58725A83-F969-4918-84EE-EA5F9AA46532}" type="sibTrans" cxnId="{C2EE1E42-E339-4844-8A8E-4E070F7AAB22}">
      <dgm:prSet/>
      <dgm:spPr/>
      <dgm:t>
        <a:bodyPr/>
        <a:lstStyle/>
        <a:p>
          <a:endParaRPr lang="en-US"/>
        </a:p>
      </dgm:t>
    </dgm:pt>
    <dgm:pt modelId="{22079E06-8952-42E8-B661-62264A7A5A02}">
      <dgm:prSet/>
      <dgm:spPr/>
      <dgm:t>
        <a:bodyPr/>
        <a:lstStyle/>
        <a:p>
          <a:r>
            <a:rPr lang="en-US"/>
            <a:t>Challenge</a:t>
          </a:r>
        </a:p>
      </dgm:t>
    </dgm:pt>
    <dgm:pt modelId="{86EDB080-8510-4BD5-81D8-E50F81290470}" type="parTrans" cxnId="{C49A89D7-6ABE-4E66-A521-01810A026167}">
      <dgm:prSet/>
      <dgm:spPr/>
      <dgm:t>
        <a:bodyPr/>
        <a:lstStyle/>
        <a:p>
          <a:endParaRPr lang="en-US"/>
        </a:p>
      </dgm:t>
    </dgm:pt>
    <dgm:pt modelId="{86AB0FE6-8260-496C-A15C-1AC05087EC7E}" type="sibTrans" cxnId="{C49A89D7-6ABE-4E66-A521-01810A026167}">
      <dgm:prSet/>
      <dgm:spPr/>
      <dgm:t>
        <a:bodyPr/>
        <a:lstStyle/>
        <a:p>
          <a:endParaRPr lang="en-US"/>
        </a:p>
      </dgm:t>
    </dgm:pt>
    <dgm:pt modelId="{DE02380F-B808-4575-9A34-D61BD966C547}">
      <dgm:prSet/>
      <dgm:spPr/>
      <dgm:t>
        <a:bodyPr/>
        <a:lstStyle/>
        <a:p>
          <a:r>
            <a:rPr lang="en-US"/>
            <a:t>Mono-training</a:t>
          </a:r>
        </a:p>
      </dgm:t>
    </dgm:pt>
    <dgm:pt modelId="{4F892F74-1A14-4CF2-94E2-6DE778178225}" type="parTrans" cxnId="{82731988-1651-4E98-9DE1-8D5B6CC58A2E}">
      <dgm:prSet/>
      <dgm:spPr/>
      <dgm:t>
        <a:bodyPr/>
        <a:lstStyle/>
        <a:p>
          <a:endParaRPr lang="en-US"/>
        </a:p>
      </dgm:t>
    </dgm:pt>
    <dgm:pt modelId="{6D902A6B-AEE3-461E-8C2D-F1625690C1E1}" type="sibTrans" cxnId="{82731988-1651-4E98-9DE1-8D5B6CC58A2E}">
      <dgm:prSet/>
      <dgm:spPr/>
      <dgm:t>
        <a:bodyPr/>
        <a:lstStyle/>
        <a:p>
          <a:endParaRPr lang="en-US"/>
        </a:p>
      </dgm:t>
    </dgm:pt>
    <dgm:pt modelId="{AD4B19C4-8277-1C43-AB3E-2147A2704006}" type="pres">
      <dgm:prSet presAssocID="{02BB22FD-1545-4164-ABE6-EE81721BA41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BC8AD1E-D0C1-5647-801F-D3639276C3E0}" type="pres">
      <dgm:prSet presAssocID="{499D76C3-99A5-44C4-8AE5-7C821EC1C076}" presName="hierRoot1" presStyleCnt="0"/>
      <dgm:spPr/>
    </dgm:pt>
    <dgm:pt modelId="{9775802B-C007-1243-85FA-7899D7460977}" type="pres">
      <dgm:prSet presAssocID="{499D76C3-99A5-44C4-8AE5-7C821EC1C076}" presName="composite" presStyleCnt="0"/>
      <dgm:spPr/>
    </dgm:pt>
    <dgm:pt modelId="{B186C328-DC7E-7347-A8D5-CB05C6E10149}" type="pres">
      <dgm:prSet presAssocID="{499D76C3-99A5-44C4-8AE5-7C821EC1C076}" presName="background" presStyleLbl="node0" presStyleIdx="0" presStyleCnt="4"/>
      <dgm:spPr/>
    </dgm:pt>
    <dgm:pt modelId="{B4B8762F-D91D-2941-BD68-8718620FC69E}" type="pres">
      <dgm:prSet presAssocID="{499D76C3-99A5-44C4-8AE5-7C821EC1C076}" presName="text" presStyleLbl="fgAcc0" presStyleIdx="0" presStyleCnt="4">
        <dgm:presLayoutVars>
          <dgm:chPref val="3"/>
        </dgm:presLayoutVars>
      </dgm:prSet>
      <dgm:spPr/>
    </dgm:pt>
    <dgm:pt modelId="{080F37B0-9D18-E84D-9F7D-3432361F1EE1}" type="pres">
      <dgm:prSet presAssocID="{499D76C3-99A5-44C4-8AE5-7C821EC1C076}" presName="hierChild2" presStyleCnt="0"/>
      <dgm:spPr/>
    </dgm:pt>
    <dgm:pt modelId="{25ABA9FD-BF7E-9648-BA9A-12399827E282}" type="pres">
      <dgm:prSet presAssocID="{389B71C9-98CB-4F58-AA21-0823AB721660}" presName="hierRoot1" presStyleCnt="0"/>
      <dgm:spPr/>
    </dgm:pt>
    <dgm:pt modelId="{271200CC-5BB8-FE44-B30F-DC2C5A6D36AB}" type="pres">
      <dgm:prSet presAssocID="{389B71C9-98CB-4F58-AA21-0823AB721660}" presName="composite" presStyleCnt="0"/>
      <dgm:spPr/>
    </dgm:pt>
    <dgm:pt modelId="{CA0D2271-98F7-C94D-93F6-915529D57CB2}" type="pres">
      <dgm:prSet presAssocID="{389B71C9-98CB-4F58-AA21-0823AB721660}" presName="background" presStyleLbl="node0" presStyleIdx="1" presStyleCnt="4"/>
      <dgm:spPr/>
    </dgm:pt>
    <dgm:pt modelId="{F210903B-1B5E-B34E-B253-FD436F3D76ED}" type="pres">
      <dgm:prSet presAssocID="{389B71C9-98CB-4F58-AA21-0823AB721660}" presName="text" presStyleLbl="fgAcc0" presStyleIdx="1" presStyleCnt="4">
        <dgm:presLayoutVars>
          <dgm:chPref val="3"/>
        </dgm:presLayoutVars>
      </dgm:prSet>
      <dgm:spPr/>
    </dgm:pt>
    <dgm:pt modelId="{1418B862-A2E5-D14F-9024-680758AA5808}" type="pres">
      <dgm:prSet presAssocID="{389B71C9-98CB-4F58-AA21-0823AB721660}" presName="hierChild2" presStyleCnt="0"/>
      <dgm:spPr/>
    </dgm:pt>
    <dgm:pt modelId="{4842FF56-859E-5B43-9940-BB2E575FD764}" type="pres">
      <dgm:prSet presAssocID="{37E68E34-BECA-4F4F-8C51-96CC204595FD}" presName="hierRoot1" presStyleCnt="0"/>
      <dgm:spPr/>
    </dgm:pt>
    <dgm:pt modelId="{8D817A21-D009-0240-8C41-4A2C36306E8D}" type="pres">
      <dgm:prSet presAssocID="{37E68E34-BECA-4F4F-8C51-96CC204595FD}" presName="composite" presStyleCnt="0"/>
      <dgm:spPr/>
    </dgm:pt>
    <dgm:pt modelId="{4EC3D54B-B38E-A44B-9716-515FD6C36216}" type="pres">
      <dgm:prSet presAssocID="{37E68E34-BECA-4F4F-8C51-96CC204595FD}" presName="background" presStyleLbl="node0" presStyleIdx="2" presStyleCnt="4"/>
      <dgm:spPr/>
    </dgm:pt>
    <dgm:pt modelId="{844AB0EA-F7D2-E748-A9CA-63A673DD0996}" type="pres">
      <dgm:prSet presAssocID="{37E68E34-BECA-4F4F-8C51-96CC204595FD}" presName="text" presStyleLbl="fgAcc0" presStyleIdx="2" presStyleCnt="4">
        <dgm:presLayoutVars>
          <dgm:chPref val="3"/>
        </dgm:presLayoutVars>
      </dgm:prSet>
      <dgm:spPr/>
    </dgm:pt>
    <dgm:pt modelId="{3A9760AA-E759-524D-9783-6D3DC3918A9D}" type="pres">
      <dgm:prSet presAssocID="{37E68E34-BECA-4F4F-8C51-96CC204595FD}" presName="hierChild2" presStyleCnt="0"/>
      <dgm:spPr/>
    </dgm:pt>
    <dgm:pt modelId="{6398F382-39E0-6641-BCE5-826D2B580C71}" type="pres">
      <dgm:prSet presAssocID="{13A4CC89-D0E4-4E9B-A976-2AE6020F870D}" presName="Name10" presStyleLbl="parChTrans1D2" presStyleIdx="0" presStyleCnt="2"/>
      <dgm:spPr/>
    </dgm:pt>
    <dgm:pt modelId="{5D9346E8-1F64-BA4C-A36D-68F78F15B789}" type="pres">
      <dgm:prSet presAssocID="{60089984-8775-4FA6-90DC-7255D387CD02}" presName="hierRoot2" presStyleCnt="0"/>
      <dgm:spPr/>
    </dgm:pt>
    <dgm:pt modelId="{02970C39-6696-B144-B445-59DCBE1D50A6}" type="pres">
      <dgm:prSet presAssocID="{60089984-8775-4FA6-90DC-7255D387CD02}" presName="composite2" presStyleCnt="0"/>
      <dgm:spPr/>
    </dgm:pt>
    <dgm:pt modelId="{025E1C7D-06B8-F544-AA1F-466EC9CD989F}" type="pres">
      <dgm:prSet presAssocID="{60089984-8775-4FA6-90DC-7255D387CD02}" presName="background2" presStyleLbl="node2" presStyleIdx="0" presStyleCnt="2"/>
      <dgm:spPr/>
    </dgm:pt>
    <dgm:pt modelId="{BD4C27CA-9D11-E946-A877-609C90CFC942}" type="pres">
      <dgm:prSet presAssocID="{60089984-8775-4FA6-90DC-7255D387CD02}" presName="text2" presStyleLbl="fgAcc2" presStyleIdx="0" presStyleCnt="2">
        <dgm:presLayoutVars>
          <dgm:chPref val="3"/>
        </dgm:presLayoutVars>
      </dgm:prSet>
      <dgm:spPr/>
    </dgm:pt>
    <dgm:pt modelId="{60043794-F2A5-EB46-A594-1111D9758FBA}" type="pres">
      <dgm:prSet presAssocID="{60089984-8775-4FA6-90DC-7255D387CD02}" presName="hierChild3" presStyleCnt="0"/>
      <dgm:spPr/>
    </dgm:pt>
    <dgm:pt modelId="{C75EDA7F-E9C5-484D-8050-EF5CEDD8C8E1}" type="pres">
      <dgm:prSet presAssocID="{86EDB080-8510-4BD5-81D8-E50F81290470}" presName="Name10" presStyleLbl="parChTrans1D2" presStyleIdx="1" presStyleCnt="2"/>
      <dgm:spPr/>
    </dgm:pt>
    <dgm:pt modelId="{134CB175-5AA4-1E46-BA9D-EAFEBFDD189D}" type="pres">
      <dgm:prSet presAssocID="{22079E06-8952-42E8-B661-62264A7A5A02}" presName="hierRoot2" presStyleCnt="0"/>
      <dgm:spPr/>
    </dgm:pt>
    <dgm:pt modelId="{906A99E3-F005-C54A-AA42-D3326120A928}" type="pres">
      <dgm:prSet presAssocID="{22079E06-8952-42E8-B661-62264A7A5A02}" presName="composite2" presStyleCnt="0"/>
      <dgm:spPr/>
    </dgm:pt>
    <dgm:pt modelId="{06B7940A-BFE9-F642-8656-7A38247E033B}" type="pres">
      <dgm:prSet presAssocID="{22079E06-8952-42E8-B661-62264A7A5A02}" presName="background2" presStyleLbl="node2" presStyleIdx="1" presStyleCnt="2"/>
      <dgm:spPr/>
    </dgm:pt>
    <dgm:pt modelId="{27C7B177-38B0-6548-9577-3B03975966A0}" type="pres">
      <dgm:prSet presAssocID="{22079E06-8952-42E8-B661-62264A7A5A02}" presName="text2" presStyleLbl="fgAcc2" presStyleIdx="1" presStyleCnt="2">
        <dgm:presLayoutVars>
          <dgm:chPref val="3"/>
        </dgm:presLayoutVars>
      </dgm:prSet>
      <dgm:spPr/>
    </dgm:pt>
    <dgm:pt modelId="{4D67FE0B-1657-0546-86C6-891E92806D6D}" type="pres">
      <dgm:prSet presAssocID="{22079E06-8952-42E8-B661-62264A7A5A02}" presName="hierChild3" presStyleCnt="0"/>
      <dgm:spPr/>
    </dgm:pt>
    <dgm:pt modelId="{14C009BC-BB01-4E43-B77A-700E832009A4}" type="pres">
      <dgm:prSet presAssocID="{DE02380F-B808-4575-9A34-D61BD966C547}" presName="hierRoot1" presStyleCnt="0"/>
      <dgm:spPr/>
    </dgm:pt>
    <dgm:pt modelId="{467B8EE3-3C7A-E545-99B4-89E48D3CB59A}" type="pres">
      <dgm:prSet presAssocID="{DE02380F-B808-4575-9A34-D61BD966C547}" presName="composite" presStyleCnt="0"/>
      <dgm:spPr/>
    </dgm:pt>
    <dgm:pt modelId="{3953707F-6C62-7A47-BCDA-76B2A05E3709}" type="pres">
      <dgm:prSet presAssocID="{DE02380F-B808-4575-9A34-D61BD966C547}" presName="background" presStyleLbl="node0" presStyleIdx="3" presStyleCnt="4"/>
      <dgm:spPr/>
    </dgm:pt>
    <dgm:pt modelId="{2961D4A9-FE76-734E-AF61-8B7CD9B931A8}" type="pres">
      <dgm:prSet presAssocID="{DE02380F-B808-4575-9A34-D61BD966C547}" presName="text" presStyleLbl="fgAcc0" presStyleIdx="3" presStyleCnt="4">
        <dgm:presLayoutVars>
          <dgm:chPref val="3"/>
        </dgm:presLayoutVars>
      </dgm:prSet>
      <dgm:spPr/>
    </dgm:pt>
    <dgm:pt modelId="{4806B15F-2C17-7940-810F-32EC87E3437F}" type="pres">
      <dgm:prSet presAssocID="{DE02380F-B808-4575-9A34-D61BD966C547}" presName="hierChild2" presStyleCnt="0"/>
      <dgm:spPr/>
    </dgm:pt>
  </dgm:ptLst>
  <dgm:cxnLst>
    <dgm:cxn modelId="{5A34390B-08FC-49AB-A69C-D8D333ADC453}" srcId="{02BB22FD-1545-4164-ABE6-EE81721BA413}" destId="{499D76C3-99A5-44C4-8AE5-7C821EC1C076}" srcOrd="0" destOrd="0" parTransId="{3907CBB3-F099-4598-ABEA-0D9E517D62B4}" sibTransId="{1A4A8097-5D07-4E47-94F2-C3E8FDC65C26}"/>
    <dgm:cxn modelId="{5984880D-0E5A-48C6-AA52-77756EF677D8}" srcId="{02BB22FD-1545-4164-ABE6-EE81721BA413}" destId="{389B71C9-98CB-4F58-AA21-0823AB721660}" srcOrd="1" destOrd="0" parTransId="{69281A96-22E2-4AE2-99E8-4F59321A54E0}" sibTransId="{CB838D5C-F143-4646-BC7E-3A915942EFF5}"/>
    <dgm:cxn modelId="{7971AF0E-4A62-724E-949D-EECE46B6413D}" type="presOf" srcId="{389B71C9-98CB-4F58-AA21-0823AB721660}" destId="{F210903B-1B5E-B34E-B253-FD436F3D76ED}" srcOrd="0" destOrd="0" presId="urn:microsoft.com/office/officeart/2005/8/layout/hierarchy1"/>
    <dgm:cxn modelId="{806AC812-5F98-164A-91A6-F6DF2438FEE6}" type="presOf" srcId="{499D76C3-99A5-44C4-8AE5-7C821EC1C076}" destId="{B4B8762F-D91D-2941-BD68-8718620FC69E}" srcOrd="0" destOrd="0" presId="urn:microsoft.com/office/officeart/2005/8/layout/hierarchy1"/>
    <dgm:cxn modelId="{F1929A18-C846-3543-B7F5-E8024557B668}" type="presOf" srcId="{13A4CC89-D0E4-4E9B-A976-2AE6020F870D}" destId="{6398F382-39E0-6641-BCE5-826D2B580C71}" srcOrd="0" destOrd="0" presId="urn:microsoft.com/office/officeart/2005/8/layout/hierarchy1"/>
    <dgm:cxn modelId="{EF4EA23D-D539-1040-8042-EE064F2ED338}" type="presOf" srcId="{86EDB080-8510-4BD5-81D8-E50F81290470}" destId="{C75EDA7F-E9C5-484D-8050-EF5CEDD8C8E1}" srcOrd="0" destOrd="0" presId="urn:microsoft.com/office/officeart/2005/8/layout/hierarchy1"/>
    <dgm:cxn modelId="{827C9F5C-6273-2944-AA15-A3595541D4CE}" type="presOf" srcId="{22079E06-8952-42E8-B661-62264A7A5A02}" destId="{27C7B177-38B0-6548-9577-3B03975966A0}" srcOrd="0" destOrd="0" presId="urn:microsoft.com/office/officeart/2005/8/layout/hierarchy1"/>
    <dgm:cxn modelId="{C2EE1E42-E339-4844-8A8E-4E070F7AAB22}" srcId="{37E68E34-BECA-4F4F-8C51-96CC204595FD}" destId="{60089984-8775-4FA6-90DC-7255D387CD02}" srcOrd="0" destOrd="0" parTransId="{13A4CC89-D0E4-4E9B-A976-2AE6020F870D}" sibTransId="{58725A83-F969-4918-84EE-EA5F9AA46532}"/>
    <dgm:cxn modelId="{0CF03E49-079A-AE4C-9872-03BF1C182187}" type="presOf" srcId="{DE02380F-B808-4575-9A34-D61BD966C547}" destId="{2961D4A9-FE76-734E-AF61-8B7CD9B931A8}" srcOrd="0" destOrd="0" presId="urn:microsoft.com/office/officeart/2005/8/layout/hierarchy1"/>
    <dgm:cxn modelId="{6B4C6C72-3FAC-4367-BF5D-96D28A3B5B27}" srcId="{02BB22FD-1545-4164-ABE6-EE81721BA413}" destId="{37E68E34-BECA-4F4F-8C51-96CC204595FD}" srcOrd="2" destOrd="0" parTransId="{C066FBAE-5E9E-4EB1-8BB9-168EB405ADF1}" sibTransId="{83AE7529-E9B4-430C-8A07-E7C71A6817F4}"/>
    <dgm:cxn modelId="{82731988-1651-4E98-9DE1-8D5B6CC58A2E}" srcId="{02BB22FD-1545-4164-ABE6-EE81721BA413}" destId="{DE02380F-B808-4575-9A34-D61BD966C547}" srcOrd="3" destOrd="0" parTransId="{4F892F74-1A14-4CF2-94E2-6DE778178225}" sibTransId="{6D902A6B-AEE3-461E-8C2D-F1625690C1E1}"/>
    <dgm:cxn modelId="{66F2CA94-3C03-5F4D-8AFE-8A1CDB3B74A5}" type="presOf" srcId="{60089984-8775-4FA6-90DC-7255D387CD02}" destId="{BD4C27CA-9D11-E946-A877-609C90CFC942}" srcOrd="0" destOrd="0" presId="urn:microsoft.com/office/officeart/2005/8/layout/hierarchy1"/>
    <dgm:cxn modelId="{BC2C51BC-12F0-4E46-9267-AAF3DB4C8153}" type="presOf" srcId="{37E68E34-BECA-4F4F-8C51-96CC204595FD}" destId="{844AB0EA-F7D2-E748-A9CA-63A673DD0996}" srcOrd="0" destOrd="0" presId="urn:microsoft.com/office/officeart/2005/8/layout/hierarchy1"/>
    <dgm:cxn modelId="{A7C156D1-DBA5-DF40-BD42-60798A2B2666}" type="presOf" srcId="{02BB22FD-1545-4164-ABE6-EE81721BA413}" destId="{AD4B19C4-8277-1C43-AB3E-2147A2704006}" srcOrd="0" destOrd="0" presId="urn:microsoft.com/office/officeart/2005/8/layout/hierarchy1"/>
    <dgm:cxn modelId="{C49A89D7-6ABE-4E66-A521-01810A026167}" srcId="{37E68E34-BECA-4F4F-8C51-96CC204595FD}" destId="{22079E06-8952-42E8-B661-62264A7A5A02}" srcOrd="1" destOrd="0" parTransId="{86EDB080-8510-4BD5-81D8-E50F81290470}" sibTransId="{86AB0FE6-8260-496C-A15C-1AC05087EC7E}"/>
    <dgm:cxn modelId="{A871F633-4E15-FE4A-99F9-766668F3DEDC}" type="presParOf" srcId="{AD4B19C4-8277-1C43-AB3E-2147A2704006}" destId="{7BC8AD1E-D0C1-5647-801F-D3639276C3E0}" srcOrd="0" destOrd="0" presId="urn:microsoft.com/office/officeart/2005/8/layout/hierarchy1"/>
    <dgm:cxn modelId="{E7CB8489-6C8B-314C-943D-0E6EC381EF8A}" type="presParOf" srcId="{7BC8AD1E-D0C1-5647-801F-D3639276C3E0}" destId="{9775802B-C007-1243-85FA-7899D7460977}" srcOrd="0" destOrd="0" presId="urn:microsoft.com/office/officeart/2005/8/layout/hierarchy1"/>
    <dgm:cxn modelId="{7264C8F8-4CAD-D341-9E2B-BE1DECF3914A}" type="presParOf" srcId="{9775802B-C007-1243-85FA-7899D7460977}" destId="{B186C328-DC7E-7347-A8D5-CB05C6E10149}" srcOrd="0" destOrd="0" presId="urn:microsoft.com/office/officeart/2005/8/layout/hierarchy1"/>
    <dgm:cxn modelId="{E59E05FF-354B-304E-A6D3-52FDBCAC29DB}" type="presParOf" srcId="{9775802B-C007-1243-85FA-7899D7460977}" destId="{B4B8762F-D91D-2941-BD68-8718620FC69E}" srcOrd="1" destOrd="0" presId="urn:microsoft.com/office/officeart/2005/8/layout/hierarchy1"/>
    <dgm:cxn modelId="{ED066E43-01B9-904F-9B6F-58070B0E5B4A}" type="presParOf" srcId="{7BC8AD1E-D0C1-5647-801F-D3639276C3E0}" destId="{080F37B0-9D18-E84D-9F7D-3432361F1EE1}" srcOrd="1" destOrd="0" presId="urn:microsoft.com/office/officeart/2005/8/layout/hierarchy1"/>
    <dgm:cxn modelId="{C3810512-4AC1-6A41-B247-415601E2AC72}" type="presParOf" srcId="{AD4B19C4-8277-1C43-AB3E-2147A2704006}" destId="{25ABA9FD-BF7E-9648-BA9A-12399827E282}" srcOrd="1" destOrd="0" presId="urn:microsoft.com/office/officeart/2005/8/layout/hierarchy1"/>
    <dgm:cxn modelId="{155B2655-0F04-314B-8B62-2F2FF25B65AA}" type="presParOf" srcId="{25ABA9FD-BF7E-9648-BA9A-12399827E282}" destId="{271200CC-5BB8-FE44-B30F-DC2C5A6D36AB}" srcOrd="0" destOrd="0" presId="urn:microsoft.com/office/officeart/2005/8/layout/hierarchy1"/>
    <dgm:cxn modelId="{ECA4068D-332D-D748-8547-47018E5E49CC}" type="presParOf" srcId="{271200CC-5BB8-FE44-B30F-DC2C5A6D36AB}" destId="{CA0D2271-98F7-C94D-93F6-915529D57CB2}" srcOrd="0" destOrd="0" presId="urn:microsoft.com/office/officeart/2005/8/layout/hierarchy1"/>
    <dgm:cxn modelId="{F582743E-730E-E142-8369-9369CD6CF8AB}" type="presParOf" srcId="{271200CC-5BB8-FE44-B30F-DC2C5A6D36AB}" destId="{F210903B-1B5E-B34E-B253-FD436F3D76ED}" srcOrd="1" destOrd="0" presId="urn:microsoft.com/office/officeart/2005/8/layout/hierarchy1"/>
    <dgm:cxn modelId="{06944837-6D8D-E240-97F7-409CA65AE958}" type="presParOf" srcId="{25ABA9FD-BF7E-9648-BA9A-12399827E282}" destId="{1418B862-A2E5-D14F-9024-680758AA5808}" srcOrd="1" destOrd="0" presId="urn:microsoft.com/office/officeart/2005/8/layout/hierarchy1"/>
    <dgm:cxn modelId="{F8A2049E-77ED-8243-8863-5DB502EA72BA}" type="presParOf" srcId="{AD4B19C4-8277-1C43-AB3E-2147A2704006}" destId="{4842FF56-859E-5B43-9940-BB2E575FD764}" srcOrd="2" destOrd="0" presId="urn:microsoft.com/office/officeart/2005/8/layout/hierarchy1"/>
    <dgm:cxn modelId="{F9DDDB6F-8784-274A-AEEF-CC051858F07C}" type="presParOf" srcId="{4842FF56-859E-5B43-9940-BB2E575FD764}" destId="{8D817A21-D009-0240-8C41-4A2C36306E8D}" srcOrd="0" destOrd="0" presId="urn:microsoft.com/office/officeart/2005/8/layout/hierarchy1"/>
    <dgm:cxn modelId="{8367E126-BC35-5D46-855D-E36246760922}" type="presParOf" srcId="{8D817A21-D009-0240-8C41-4A2C36306E8D}" destId="{4EC3D54B-B38E-A44B-9716-515FD6C36216}" srcOrd="0" destOrd="0" presId="urn:microsoft.com/office/officeart/2005/8/layout/hierarchy1"/>
    <dgm:cxn modelId="{BFF6E3DA-7719-EC48-B5EF-0B697A8E51AD}" type="presParOf" srcId="{8D817A21-D009-0240-8C41-4A2C36306E8D}" destId="{844AB0EA-F7D2-E748-A9CA-63A673DD0996}" srcOrd="1" destOrd="0" presId="urn:microsoft.com/office/officeart/2005/8/layout/hierarchy1"/>
    <dgm:cxn modelId="{A9388F98-88DB-4C4E-AE1F-ACD4162A90A0}" type="presParOf" srcId="{4842FF56-859E-5B43-9940-BB2E575FD764}" destId="{3A9760AA-E759-524D-9783-6D3DC3918A9D}" srcOrd="1" destOrd="0" presId="urn:microsoft.com/office/officeart/2005/8/layout/hierarchy1"/>
    <dgm:cxn modelId="{362111A3-AA88-CB47-8D56-CD97EA2DB3FC}" type="presParOf" srcId="{3A9760AA-E759-524D-9783-6D3DC3918A9D}" destId="{6398F382-39E0-6641-BCE5-826D2B580C71}" srcOrd="0" destOrd="0" presId="urn:microsoft.com/office/officeart/2005/8/layout/hierarchy1"/>
    <dgm:cxn modelId="{4897E8E1-8A4C-8041-A2D0-D02D47924EAA}" type="presParOf" srcId="{3A9760AA-E759-524D-9783-6D3DC3918A9D}" destId="{5D9346E8-1F64-BA4C-A36D-68F78F15B789}" srcOrd="1" destOrd="0" presId="urn:microsoft.com/office/officeart/2005/8/layout/hierarchy1"/>
    <dgm:cxn modelId="{A1660C59-63F4-6340-86EB-6CF024E72A46}" type="presParOf" srcId="{5D9346E8-1F64-BA4C-A36D-68F78F15B789}" destId="{02970C39-6696-B144-B445-59DCBE1D50A6}" srcOrd="0" destOrd="0" presId="urn:microsoft.com/office/officeart/2005/8/layout/hierarchy1"/>
    <dgm:cxn modelId="{E2697134-E34D-8348-B4A0-887EEDB689E0}" type="presParOf" srcId="{02970C39-6696-B144-B445-59DCBE1D50A6}" destId="{025E1C7D-06B8-F544-AA1F-466EC9CD989F}" srcOrd="0" destOrd="0" presId="urn:microsoft.com/office/officeart/2005/8/layout/hierarchy1"/>
    <dgm:cxn modelId="{1C3ACF0A-6444-AA47-85D7-EE792C705852}" type="presParOf" srcId="{02970C39-6696-B144-B445-59DCBE1D50A6}" destId="{BD4C27CA-9D11-E946-A877-609C90CFC942}" srcOrd="1" destOrd="0" presId="urn:microsoft.com/office/officeart/2005/8/layout/hierarchy1"/>
    <dgm:cxn modelId="{63CA57DA-31FD-1449-80BC-2D97B78FDB41}" type="presParOf" srcId="{5D9346E8-1F64-BA4C-A36D-68F78F15B789}" destId="{60043794-F2A5-EB46-A594-1111D9758FBA}" srcOrd="1" destOrd="0" presId="urn:microsoft.com/office/officeart/2005/8/layout/hierarchy1"/>
    <dgm:cxn modelId="{8F4BACDC-C328-C343-8785-F6B7646BB2A9}" type="presParOf" srcId="{3A9760AA-E759-524D-9783-6D3DC3918A9D}" destId="{C75EDA7F-E9C5-484D-8050-EF5CEDD8C8E1}" srcOrd="2" destOrd="0" presId="urn:microsoft.com/office/officeart/2005/8/layout/hierarchy1"/>
    <dgm:cxn modelId="{E210A9AF-7110-8348-B844-E6094F9C29F0}" type="presParOf" srcId="{3A9760AA-E759-524D-9783-6D3DC3918A9D}" destId="{134CB175-5AA4-1E46-BA9D-EAFEBFDD189D}" srcOrd="3" destOrd="0" presId="urn:microsoft.com/office/officeart/2005/8/layout/hierarchy1"/>
    <dgm:cxn modelId="{9774D0ED-6FAC-2142-869D-FBFCD6FA7B31}" type="presParOf" srcId="{134CB175-5AA4-1E46-BA9D-EAFEBFDD189D}" destId="{906A99E3-F005-C54A-AA42-D3326120A928}" srcOrd="0" destOrd="0" presId="urn:microsoft.com/office/officeart/2005/8/layout/hierarchy1"/>
    <dgm:cxn modelId="{61C3BCFE-0ED8-924B-9DEE-EE5BBFE03E43}" type="presParOf" srcId="{906A99E3-F005-C54A-AA42-D3326120A928}" destId="{06B7940A-BFE9-F642-8656-7A38247E033B}" srcOrd="0" destOrd="0" presId="urn:microsoft.com/office/officeart/2005/8/layout/hierarchy1"/>
    <dgm:cxn modelId="{DED7F0FB-57FF-A94D-B9B6-69B1809D44EF}" type="presParOf" srcId="{906A99E3-F005-C54A-AA42-D3326120A928}" destId="{27C7B177-38B0-6548-9577-3B03975966A0}" srcOrd="1" destOrd="0" presId="urn:microsoft.com/office/officeart/2005/8/layout/hierarchy1"/>
    <dgm:cxn modelId="{BF24A092-A548-C141-8E54-6FB30EFDB109}" type="presParOf" srcId="{134CB175-5AA4-1E46-BA9D-EAFEBFDD189D}" destId="{4D67FE0B-1657-0546-86C6-891E92806D6D}" srcOrd="1" destOrd="0" presId="urn:microsoft.com/office/officeart/2005/8/layout/hierarchy1"/>
    <dgm:cxn modelId="{4D3B129C-5090-2842-B905-B99FB5220F77}" type="presParOf" srcId="{AD4B19C4-8277-1C43-AB3E-2147A2704006}" destId="{14C009BC-BB01-4E43-B77A-700E832009A4}" srcOrd="3" destOrd="0" presId="urn:microsoft.com/office/officeart/2005/8/layout/hierarchy1"/>
    <dgm:cxn modelId="{5ABF64E3-BD0F-7640-97F1-2E7573E07218}" type="presParOf" srcId="{14C009BC-BB01-4E43-B77A-700E832009A4}" destId="{467B8EE3-3C7A-E545-99B4-89E48D3CB59A}" srcOrd="0" destOrd="0" presId="urn:microsoft.com/office/officeart/2005/8/layout/hierarchy1"/>
    <dgm:cxn modelId="{784FD7AC-887F-D948-BFD7-FC161BCB32AA}" type="presParOf" srcId="{467B8EE3-3C7A-E545-99B4-89E48D3CB59A}" destId="{3953707F-6C62-7A47-BCDA-76B2A05E3709}" srcOrd="0" destOrd="0" presId="urn:microsoft.com/office/officeart/2005/8/layout/hierarchy1"/>
    <dgm:cxn modelId="{8953E09A-3B46-8442-AA0E-3952111898E1}" type="presParOf" srcId="{467B8EE3-3C7A-E545-99B4-89E48D3CB59A}" destId="{2961D4A9-FE76-734E-AF61-8B7CD9B931A8}" srcOrd="1" destOrd="0" presId="urn:microsoft.com/office/officeart/2005/8/layout/hierarchy1"/>
    <dgm:cxn modelId="{EBC993EE-5E62-0C4F-ACD8-068CF721319A}" type="presParOf" srcId="{14C009BC-BB01-4E43-B77A-700E832009A4}" destId="{4806B15F-2C17-7940-810F-32EC87E3437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7F24CF0-F6B2-4FAF-BB1D-C968B3145105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4965D24-A8CC-46FE-9CB8-FFB7912AF2C6}">
      <dgm:prSet/>
      <dgm:spPr/>
      <dgm:t>
        <a:bodyPr/>
        <a:lstStyle/>
        <a:p>
          <a:r>
            <a:rPr lang="en-US"/>
            <a:t>RCGP</a:t>
          </a:r>
        </a:p>
      </dgm:t>
    </dgm:pt>
    <dgm:pt modelId="{E1E63FD0-74DE-4704-9121-E04607645D37}" type="parTrans" cxnId="{1752A720-A06B-4459-8A99-CDBCDE98FE43}">
      <dgm:prSet/>
      <dgm:spPr/>
      <dgm:t>
        <a:bodyPr/>
        <a:lstStyle/>
        <a:p>
          <a:endParaRPr lang="en-US"/>
        </a:p>
      </dgm:t>
    </dgm:pt>
    <dgm:pt modelId="{4F706433-8AA8-4477-9508-514807BFF202}" type="sibTrans" cxnId="{1752A720-A06B-4459-8A99-CDBCDE98FE43}">
      <dgm:prSet/>
      <dgm:spPr/>
      <dgm:t>
        <a:bodyPr/>
        <a:lstStyle/>
        <a:p>
          <a:endParaRPr lang="en-US"/>
        </a:p>
      </dgm:t>
    </dgm:pt>
    <dgm:pt modelId="{7C6D70C6-1C32-435E-A40A-E074FDAC0F2E}">
      <dgm:prSet/>
      <dgm:spPr/>
      <dgm:t>
        <a:bodyPr/>
        <a:lstStyle/>
        <a:p>
          <a:r>
            <a:rPr lang="en-US"/>
            <a:t>14 fish</a:t>
          </a:r>
        </a:p>
      </dgm:t>
    </dgm:pt>
    <dgm:pt modelId="{418ED87F-82AE-43A4-9CA2-79202E961A39}" type="parTrans" cxnId="{8C55F5CC-C645-4324-A10F-0A9E52E7E5B7}">
      <dgm:prSet/>
      <dgm:spPr/>
      <dgm:t>
        <a:bodyPr/>
        <a:lstStyle/>
        <a:p>
          <a:endParaRPr lang="en-US"/>
        </a:p>
      </dgm:t>
    </dgm:pt>
    <dgm:pt modelId="{5590160F-0027-4503-9233-0D1166EB8256}" type="sibTrans" cxnId="{8C55F5CC-C645-4324-A10F-0A9E52E7E5B7}">
      <dgm:prSet/>
      <dgm:spPr/>
      <dgm:t>
        <a:bodyPr/>
        <a:lstStyle/>
        <a:p>
          <a:endParaRPr lang="en-US"/>
        </a:p>
      </dgm:t>
    </dgm:pt>
    <dgm:pt modelId="{0775999D-37CE-49C6-A7D5-EA7D37E8684A}">
      <dgm:prSet/>
      <dgm:spPr/>
      <dgm:t>
        <a:bodyPr/>
        <a:lstStyle/>
        <a:p>
          <a:r>
            <a:rPr lang="en-US"/>
            <a:t>Both frequently updated</a:t>
          </a:r>
        </a:p>
      </dgm:t>
    </dgm:pt>
    <dgm:pt modelId="{78EA9F07-D8BB-4F90-9D26-8BF2B061F005}" type="parTrans" cxnId="{FC89ACC4-7D63-4557-BAE8-CD031F9CFA10}">
      <dgm:prSet/>
      <dgm:spPr/>
      <dgm:t>
        <a:bodyPr/>
        <a:lstStyle/>
        <a:p>
          <a:endParaRPr lang="en-US"/>
        </a:p>
      </dgm:t>
    </dgm:pt>
    <dgm:pt modelId="{7F1EE9E5-35B3-46E6-A03B-FACE150DB548}" type="sibTrans" cxnId="{FC89ACC4-7D63-4557-BAE8-CD031F9CFA10}">
      <dgm:prSet/>
      <dgm:spPr/>
      <dgm:t>
        <a:bodyPr/>
        <a:lstStyle/>
        <a:p>
          <a:endParaRPr lang="en-US"/>
        </a:p>
      </dgm:t>
    </dgm:pt>
    <dgm:pt modelId="{8EF96424-15DF-41CC-BB74-047484F543DB}">
      <dgm:prSet/>
      <dgm:spPr/>
      <dgm:t>
        <a:bodyPr/>
        <a:lstStyle/>
        <a:p>
          <a:r>
            <a:rPr lang="en-US"/>
            <a:t>Lots of FAQs</a:t>
          </a:r>
        </a:p>
      </dgm:t>
    </dgm:pt>
    <dgm:pt modelId="{721F5781-732A-4717-B7DD-9EEDE496851C}" type="parTrans" cxnId="{9F062B75-40B0-4D4E-A9F9-3CE6BE41676A}">
      <dgm:prSet/>
      <dgm:spPr/>
      <dgm:t>
        <a:bodyPr/>
        <a:lstStyle/>
        <a:p>
          <a:endParaRPr lang="en-US"/>
        </a:p>
      </dgm:t>
    </dgm:pt>
    <dgm:pt modelId="{F79A0124-258D-4B88-BAAC-068024107F54}" type="sibTrans" cxnId="{9F062B75-40B0-4D4E-A9F9-3CE6BE41676A}">
      <dgm:prSet/>
      <dgm:spPr/>
      <dgm:t>
        <a:bodyPr/>
        <a:lstStyle/>
        <a:p>
          <a:endParaRPr lang="en-US"/>
        </a:p>
      </dgm:t>
    </dgm:pt>
    <dgm:pt modelId="{B112E937-672F-2A47-95D0-5544121786D8}" type="pres">
      <dgm:prSet presAssocID="{67F24CF0-F6B2-4FAF-BB1D-C968B3145105}" presName="linear" presStyleCnt="0">
        <dgm:presLayoutVars>
          <dgm:animLvl val="lvl"/>
          <dgm:resizeHandles val="exact"/>
        </dgm:presLayoutVars>
      </dgm:prSet>
      <dgm:spPr/>
    </dgm:pt>
    <dgm:pt modelId="{43EC8870-E263-514B-90C4-941AD0E39D9E}" type="pres">
      <dgm:prSet presAssocID="{84965D24-A8CC-46FE-9CB8-FFB7912AF2C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5A0C923-6267-0A4C-8886-EDA858D22C7F}" type="pres">
      <dgm:prSet presAssocID="{4F706433-8AA8-4477-9508-514807BFF202}" presName="spacer" presStyleCnt="0"/>
      <dgm:spPr/>
    </dgm:pt>
    <dgm:pt modelId="{7DE874B0-4EDE-2D4F-A1F3-C5B8D4B8A07E}" type="pres">
      <dgm:prSet presAssocID="{7C6D70C6-1C32-435E-A40A-E074FDAC0F2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46A3B91-7C21-8248-8442-2548D68D259F}" type="pres">
      <dgm:prSet presAssocID="{5590160F-0027-4503-9233-0D1166EB8256}" presName="spacer" presStyleCnt="0"/>
      <dgm:spPr/>
    </dgm:pt>
    <dgm:pt modelId="{EDBBA1F9-D49A-2245-B435-774705531DA2}" type="pres">
      <dgm:prSet presAssocID="{0775999D-37CE-49C6-A7D5-EA7D37E8684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1B584C9-C75D-144F-A243-71BA1F0E532E}" type="pres">
      <dgm:prSet presAssocID="{7F1EE9E5-35B3-46E6-A03B-FACE150DB548}" presName="spacer" presStyleCnt="0"/>
      <dgm:spPr/>
    </dgm:pt>
    <dgm:pt modelId="{901AD8E2-56F1-064E-99D3-14CC21B12B35}" type="pres">
      <dgm:prSet presAssocID="{8EF96424-15DF-41CC-BB74-047484F543D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752A720-A06B-4459-8A99-CDBCDE98FE43}" srcId="{67F24CF0-F6B2-4FAF-BB1D-C968B3145105}" destId="{84965D24-A8CC-46FE-9CB8-FFB7912AF2C6}" srcOrd="0" destOrd="0" parTransId="{E1E63FD0-74DE-4704-9121-E04607645D37}" sibTransId="{4F706433-8AA8-4477-9508-514807BFF202}"/>
    <dgm:cxn modelId="{9748C453-8F00-7140-9C73-4D0B6AE4EC7E}" type="presOf" srcId="{67F24CF0-F6B2-4FAF-BB1D-C968B3145105}" destId="{B112E937-672F-2A47-95D0-5544121786D8}" srcOrd="0" destOrd="0" presId="urn:microsoft.com/office/officeart/2005/8/layout/vList2"/>
    <dgm:cxn modelId="{9F062B75-40B0-4D4E-A9F9-3CE6BE41676A}" srcId="{67F24CF0-F6B2-4FAF-BB1D-C968B3145105}" destId="{8EF96424-15DF-41CC-BB74-047484F543DB}" srcOrd="3" destOrd="0" parTransId="{721F5781-732A-4717-B7DD-9EEDE496851C}" sibTransId="{F79A0124-258D-4B88-BAAC-068024107F54}"/>
    <dgm:cxn modelId="{16063F81-EFD9-1342-9947-67D9E0CF3040}" type="presOf" srcId="{8EF96424-15DF-41CC-BB74-047484F543DB}" destId="{901AD8E2-56F1-064E-99D3-14CC21B12B35}" srcOrd="0" destOrd="0" presId="urn:microsoft.com/office/officeart/2005/8/layout/vList2"/>
    <dgm:cxn modelId="{7F1F9EB5-80F4-6643-92F7-6902EE91C710}" type="presOf" srcId="{84965D24-A8CC-46FE-9CB8-FFB7912AF2C6}" destId="{43EC8870-E263-514B-90C4-941AD0E39D9E}" srcOrd="0" destOrd="0" presId="urn:microsoft.com/office/officeart/2005/8/layout/vList2"/>
    <dgm:cxn modelId="{FC89ACC4-7D63-4557-BAE8-CD031F9CFA10}" srcId="{67F24CF0-F6B2-4FAF-BB1D-C968B3145105}" destId="{0775999D-37CE-49C6-A7D5-EA7D37E8684A}" srcOrd="2" destOrd="0" parTransId="{78EA9F07-D8BB-4F90-9D26-8BF2B061F005}" sibTransId="{7F1EE9E5-35B3-46E6-A03B-FACE150DB548}"/>
    <dgm:cxn modelId="{F0A3DECC-5069-7B46-AD61-AE346ADB0F48}" type="presOf" srcId="{0775999D-37CE-49C6-A7D5-EA7D37E8684A}" destId="{EDBBA1F9-D49A-2245-B435-774705531DA2}" srcOrd="0" destOrd="0" presId="urn:microsoft.com/office/officeart/2005/8/layout/vList2"/>
    <dgm:cxn modelId="{8C55F5CC-C645-4324-A10F-0A9E52E7E5B7}" srcId="{67F24CF0-F6B2-4FAF-BB1D-C968B3145105}" destId="{7C6D70C6-1C32-435E-A40A-E074FDAC0F2E}" srcOrd="1" destOrd="0" parTransId="{418ED87F-82AE-43A4-9CA2-79202E961A39}" sibTransId="{5590160F-0027-4503-9233-0D1166EB8256}"/>
    <dgm:cxn modelId="{E62551CE-24FB-A34F-8EC8-46F80840A9D3}" type="presOf" srcId="{7C6D70C6-1C32-435E-A40A-E074FDAC0F2E}" destId="{7DE874B0-4EDE-2D4F-A1F3-C5B8D4B8A07E}" srcOrd="0" destOrd="0" presId="urn:microsoft.com/office/officeart/2005/8/layout/vList2"/>
    <dgm:cxn modelId="{0680C410-6940-964E-AB21-F570C07742D7}" type="presParOf" srcId="{B112E937-672F-2A47-95D0-5544121786D8}" destId="{43EC8870-E263-514B-90C4-941AD0E39D9E}" srcOrd="0" destOrd="0" presId="urn:microsoft.com/office/officeart/2005/8/layout/vList2"/>
    <dgm:cxn modelId="{E2602A65-8E92-F144-882B-D7887004E1C9}" type="presParOf" srcId="{B112E937-672F-2A47-95D0-5544121786D8}" destId="{45A0C923-6267-0A4C-8886-EDA858D22C7F}" srcOrd="1" destOrd="0" presId="urn:microsoft.com/office/officeart/2005/8/layout/vList2"/>
    <dgm:cxn modelId="{CF0D3EDC-BB64-A34F-9639-B237585221B5}" type="presParOf" srcId="{B112E937-672F-2A47-95D0-5544121786D8}" destId="{7DE874B0-4EDE-2D4F-A1F3-C5B8D4B8A07E}" srcOrd="2" destOrd="0" presId="urn:microsoft.com/office/officeart/2005/8/layout/vList2"/>
    <dgm:cxn modelId="{89692D2E-D8C6-E342-ADAF-896A7AE2D003}" type="presParOf" srcId="{B112E937-672F-2A47-95D0-5544121786D8}" destId="{B46A3B91-7C21-8248-8442-2548D68D259F}" srcOrd="3" destOrd="0" presId="urn:microsoft.com/office/officeart/2005/8/layout/vList2"/>
    <dgm:cxn modelId="{F5D15D0C-D71B-D147-935E-8B6C796F5AA5}" type="presParOf" srcId="{B112E937-672F-2A47-95D0-5544121786D8}" destId="{EDBBA1F9-D49A-2245-B435-774705531DA2}" srcOrd="4" destOrd="0" presId="urn:microsoft.com/office/officeart/2005/8/layout/vList2"/>
    <dgm:cxn modelId="{F180E70F-316D-CA4A-A43E-5750E51606D3}" type="presParOf" srcId="{B112E937-672F-2A47-95D0-5544121786D8}" destId="{D1B584C9-C75D-144F-A243-71BA1F0E532E}" srcOrd="5" destOrd="0" presId="urn:microsoft.com/office/officeart/2005/8/layout/vList2"/>
    <dgm:cxn modelId="{AC3A57D7-F7BD-AB4A-A00E-C6EDCC4EFB7A}" type="presParOf" srcId="{B112E937-672F-2A47-95D0-5544121786D8}" destId="{901AD8E2-56F1-064E-99D3-14CC21B12B3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2CAE7E-BD75-4722-A270-040843F19F61}">
      <dsp:nvSpPr>
        <dsp:cNvPr id="0" name=""/>
        <dsp:cNvSpPr/>
      </dsp:nvSpPr>
      <dsp:spPr>
        <a:xfrm>
          <a:off x="624000" y="163717"/>
          <a:ext cx="1784250" cy="178425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63DF2B-F8DF-4B9A-B69A-159BEFA60DE0}">
      <dsp:nvSpPr>
        <dsp:cNvPr id="0" name=""/>
        <dsp:cNvSpPr/>
      </dsp:nvSpPr>
      <dsp:spPr>
        <a:xfrm>
          <a:off x="1004250" y="543967"/>
          <a:ext cx="1023750" cy="10237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700DF7-ACA8-4B2A-9E20-4CBB50A0734D}">
      <dsp:nvSpPr>
        <dsp:cNvPr id="0" name=""/>
        <dsp:cNvSpPr/>
      </dsp:nvSpPr>
      <dsp:spPr>
        <a:xfrm>
          <a:off x="53625" y="2503718"/>
          <a:ext cx="29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Fast work by HEE, GMC and RCGP</a:t>
          </a:r>
        </a:p>
      </dsp:txBody>
      <dsp:txXfrm>
        <a:off x="53625" y="2503718"/>
        <a:ext cx="2925000" cy="720000"/>
      </dsp:txXfrm>
    </dsp:sp>
    <dsp:sp modelId="{38EE8431-6DC1-4E1F-8E4C-D855F977044F}">
      <dsp:nvSpPr>
        <dsp:cNvPr id="0" name=""/>
        <dsp:cNvSpPr/>
      </dsp:nvSpPr>
      <dsp:spPr>
        <a:xfrm>
          <a:off x="4060875" y="163717"/>
          <a:ext cx="1784250" cy="17842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2E8EC-FB59-4357-949B-9B39B4CEA36B}">
      <dsp:nvSpPr>
        <dsp:cNvPr id="0" name=""/>
        <dsp:cNvSpPr/>
      </dsp:nvSpPr>
      <dsp:spPr>
        <a:xfrm>
          <a:off x="4441125" y="543967"/>
          <a:ext cx="1023750" cy="10237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47A9DC-72D3-475A-9A79-A9813C9D0C87}">
      <dsp:nvSpPr>
        <dsp:cNvPr id="0" name=""/>
        <dsp:cNvSpPr/>
      </dsp:nvSpPr>
      <dsp:spPr>
        <a:xfrm>
          <a:off x="3490500" y="2503718"/>
          <a:ext cx="29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MRCGP Video consultation assessment ran to 2009</a:t>
          </a:r>
        </a:p>
      </dsp:txBody>
      <dsp:txXfrm>
        <a:off x="3490500" y="2503718"/>
        <a:ext cx="2925000" cy="720000"/>
      </dsp:txXfrm>
    </dsp:sp>
    <dsp:sp modelId="{79F97C58-25D5-4CEA-9E18-9354900149E6}">
      <dsp:nvSpPr>
        <dsp:cNvPr id="0" name=""/>
        <dsp:cNvSpPr/>
      </dsp:nvSpPr>
      <dsp:spPr>
        <a:xfrm>
          <a:off x="7497750" y="163717"/>
          <a:ext cx="1784250" cy="178425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608AFF-042E-4D6E-BEB9-14E5610EDA32}">
      <dsp:nvSpPr>
        <dsp:cNvPr id="0" name=""/>
        <dsp:cNvSpPr/>
      </dsp:nvSpPr>
      <dsp:spPr>
        <a:xfrm>
          <a:off x="7878000" y="543967"/>
          <a:ext cx="1023750" cy="10237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917A29-B96B-4A27-9864-BF730339DFA5}">
      <dsp:nvSpPr>
        <dsp:cNvPr id="0" name=""/>
        <dsp:cNvSpPr/>
      </dsp:nvSpPr>
      <dsp:spPr>
        <a:xfrm>
          <a:off x="6927375" y="2503718"/>
          <a:ext cx="29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Still had GMC approval</a:t>
          </a:r>
        </a:p>
      </dsp:txBody>
      <dsp:txXfrm>
        <a:off x="6927375" y="2503718"/>
        <a:ext cx="2925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C9FEAB-7E39-A04C-809C-3A39A100007F}">
      <dsp:nvSpPr>
        <dsp:cNvPr id="0" name=""/>
        <dsp:cNvSpPr/>
      </dsp:nvSpPr>
      <dsp:spPr>
        <a:xfrm>
          <a:off x="1376544" y="1536"/>
          <a:ext cx="3490903" cy="106472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No travel</a:t>
          </a:r>
        </a:p>
      </dsp:txBody>
      <dsp:txXfrm>
        <a:off x="1376544" y="1536"/>
        <a:ext cx="3490903" cy="1064725"/>
      </dsp:txXfrm>
    </dsp:sp>
    <dsp:sp modelId="{09B20814-B824-DF4F-841F-CE6589FC0FC3}">
      <dsp:nvSpPr>
        <dsp:cNvPr id="0" name=""/>
        <dsp:cNvSpPr/>
      </dsp:nvSpPr>
      <dsp:spPr>
        <a:xfrm>
          <a:off x="1376544" y="1502625"/>
          <a:ext cx="3490903" cy="106472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Face to face not necessary</a:t>
          </a:r>
        </a:p>
      </dsp:txBody>
      <dsp:txXfrm>
        <a:off x="1376544" y="1502625"/>
        <a:ext cx="3490903" cy="1064725"/>
      </dsp:txXfrm>
    </dsp:sp>
    <dsp:sp modelId="{59CAF3A6-8D5E-0D4C-BE58-2E778794B47A}">
      <dsp:nvSpPr>
        <dsp:cNvPr id="0" name=""/>
        <dsp:cNvSpPr/>
      </dsp:nvSpPr>
      <dsp:spPr>
        <a:xfrm>
          <a:off x="1376544" y="3003713"/>
          <a:ext cx="3490903" cy="106472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Social Distance maintained</a:t>
          </a:r>
        </a:p>
      </dsp:txBody>
      <dsp:txXfrm>
        <a:off x="1376544" y="3003713"/>
        <a:ext cx="3490903" cy="1064725"/>
      </dsp:txXfrm>
    </dsp:sp>
    <dsp:sp modelId="{7C721E37-2EA6-EC43-BE91-19A9ECBBF324}">
      <dsp:nvSpPr>
        <dsp:cNvPr id="0" name=""/>
        <dsp:cNvSpPr/>
      </dsp:nvSpPr>
      <dsp:spPr>
        <a:xfrm>
          <a:off x="1376544" y="4504802"/>
          <a:ext cx="3490903" cy="106472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Shielding, pregnancy not an issue</a:t>
          </a:r>
        </a:p>
      </dsp:txBody>
      <dsp:txXfrm>
        <a:off x="1376544" y="4504802"/>
        <a:ext cx="3490903" cy="10647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8FD3C5-E946-6846-BCB7-BBADF4CCFBA4}">
      <dsp:nvSpPr>
        <dsp:cNvPr id="0" name=""/>
        <dsp:cNvSpPr/>
      </dsp:nvSpPr>
      <dsp:spPr>
        <a:xfrm>
          <a:off x="4289555" y="2579419"/>
          <a:ext cx="91440" cy="3024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2453"/>
              </a:lnTo>
            </a:path>
          </a:pathLst>
        </a:custGeom>
        <a:noFill/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326756-45F0-3A45-93D8-FDEC2773A998}">
      <dsp:nvSpPr>
        <dsp:cNvPr id="0" name=""/>
        <dsp:cNvSpPr/>
      </dsp:nvSpPr>
      <dsp:spPr>
        <a:xfrm>
          <a:off x="2134" y="1919048"/>
          <a:ext cx="1039953" cy="6603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FAB62C-9F96-8349-BF32-6CF70D66BC60}">
      <dsp:nvSpPr>
        <dsp:cNvPr id="0" name=""/>
        <dsp:cNvSpPr/>
      </dsp:nvSpPr>
      <dsp:spPr>
        <a:xfrm>
          <a:off x="117684" y="2028821"/>
          <a:ext cx="1039953" cy="66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13 x 10 minute consultation recordings</a:t>
          </a:r>
        </a:p>
      </dsp:txBody>
      <dsp:txXfrm>
        <a:off x="137026" y="2048163"/>
        <a:ext cx="1001269" cy="621686"/>
      </dsp:txXfrm>
    </dsp:sp>
    <dsp:sp modelId="{39AA01A1-81E7-FE49-914E-8244D7346FF8}">
      <dsp:nvSpPr>
        <dsp:cNvPr id="0" name=""/>
        <dsp:cNvSpPr/>
      </dsp:nvSpPr>
      <dsp:spPr>
        <a:xfrm>
          <a:off x="1273188" y="1919048"/>
          <a:ext cx="1039953" cy="6603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CE03DA-D724-0447-9E1C-7AA12AE31341}">
      <dsp:nvSpPr>
        <dsp:cNvPr id="0" name=""/>
        <dsp:cNvSpPr/>
      </dsp:nvSpPr>
      <dsp:spPr>
        <a:xfrm>
          <a:off x="1388739" y="2028821"/>
          <a:ext cx="1039953" cy="66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Video, audio or face to face</a:t>
          </a:r>
        </a:p>
      </dsp:txBody>
      <dsp:txXfrm>
        <a:off x="1408081" y="2048163"/>
        <a:ext cx="1001269" cy="621686"/>
      </dsp:txXfrm>
    </dsp:sp>
    <dsp:sp modelId="{152F7550-BD83-BD47-9E77-A2369B7213A8}">
      <dsp:nvSpPr>
        <dsp:cNvPr id="0" name=""/>
        <dsp:cNvSpPr/>
      </dsp:nvSpPr>
      <dsp:spPr>
        <a:xfrm>
          <a:off x="2544243" y="1919048"/>
          <a:ext cx="1039953" cy="6603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EBF07D-A469-604E-A6EB-F5A600E9E6E6}">
      <dsp:nvSpPr>
        <dsp:cNvPr id="0" name=""/>
        <dsp:cNvSpPr/>
      </dsp:nvSpPr>
      <dsp:spPr>
        <a:xfrm>
          <a:off x="2659794" y="2028821"/>
          <a:ext cx="1039953" cy="66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Deadline late June</a:t>
          </a:r>
        </a:p>
      </dsp:txBody>
      <dsp:txXfrm>
        <a:off x="2679136" y="2048163"/>
        <a:ext cx="1001269" cy="621686"/>
      </dsp:txXfrm>
    </dsp:sp>
    <dsp:sp modelId="{D929E0B7-1D48-294F-BC4B-0ED36F19389F}">
      <dsp:nvSpPr>
        <dsp:cNvPr id="0" name=""/>
        <dsp:cNvSpPr/>
      </dsp:nvSpPr>
      <dsp:spPr>
        <a:xfrm>
          <a:off x="3815298" y="1919048"/>
          <a:ext cx="1039953" cy="6603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6E1402-EFD6-8F4C-AE16-483F5845FDD1}">
      <dsp:nvSpPr>
        <dsp:cNvPr id="0" name=""/>
        <dsp:cNvSpPr/>
      </dsp:nvSpPr>
      <dsp:spPr>
        <a:xfrm>
          <a:off x="3930849" y="2028821"/>
          <a:ext cx="1039953" cy="66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"Bonus go"</a:t>
          </a:r>
        </a:p>
      </dsp:txBody>
      <dsp:txXfrm>
        <a:off x="3950191" y="2048163"/>
        <a:ext cx="1001269" cy="621686"/>
      </dsp:txXfrm>
    </dsp:sp>
    <dsp:sp modelId="{FDF2DEF5-18D1-2B40-A0D9-0ED67236A0CC}">
      <dsp:nvSpPr>
        <dsp:cNvPr id="0" name=""/>
        <dsp:cNvSpPr/>
      </dsp:nvSpPr>
      <dsp:spPr>
        <a:xfrm>
          <a:off x="3815298" y="2881872"/>
          <a:ext cx="1039953" cy="6603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4A5E33-3ACD-F946-BF65-C55E9A86E686}">
      <dsp:nvSpPr>
        <dsp:cNvPr id="0" name=""/>
        <dsp:cNvSpPr/>
      </dsp:nvSpPr>
      <dsp:spPr>
        <a:xfrm>
          <a:off x="3930849" y="2991645"/>
          <a:ext cx="1039953" cy="66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won't 'count' towards max four goes</a:t>
          </a:r>
        </a:p>
      </dsp:txBody>
      <dsp:txXfrm>
        <a:off x="3950191" y="3010987"/>
        <a:ext cx="1001269" cy="621686"/>
      </dsp:txXfrm>
    </dsp:sp>
    <dsp:sp modelId="{75470A5B-8FE1-1345-BA4F-CB6267692DDB}">
      <dsp:nvSpPr>
        <dsp:cNvPr id="0" name=""/>
        <dsp:cNvSpPr/>
      </dsp:nvSpPr>
      <dsp:spPr>
        <a:xfrm>
          <a:off x="5086353" y="1919048"/>
          <a:ext cx="1039953" cy="6603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BA719E-698A-7A4C-9E7A-CA549C2FEEC7}">
      <dsp:nvSpPr>
        <dsp:cNvPr id="0" name=""/>
        <dsp:cNvSpPr/>
      </dsp:nvSpPr>
      <dsp:spPr>
        <a:xfrm>
          <a:off x="5201903" y="2028821"/>
          <a:ext cx="1039953" cy="66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Submitted online to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14 Fish portal</a:t>
          </a:r>
        </a:p>
      </dsp:txBody>
      <dsp:txXfrm>
        <a:off x="5221245" y="2048163"/>
        <a:ext cx="1001269" cy="6216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8FD3C5-E946-6846-BCB7-BBADF4CCFBA4}">
      <dsp:nvSpPr>
        <dsp:cNvPr id="0" name=""/>
        <dsp:cNvSpPr/>
      </dsp:nvSpPr>
      <dsp:spPr>
        <a:xfrm>
          <a:off x="3801896" y="2526667"/>
          <a:ext cx="91440" cy="3798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862"/>
              </a:lnTo>
            </a:path>
          </a:pathLst>
        </a:custGeom>
        <a:noFill/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326756-45F0-3A45-93D8-FDEC2773A998}">
      <dsp:nvSpPr>
        <dsp:cNvPr id="0" name=""/>
        <dsp:cNvSpPr/>
      </dsp:nvSpPr>
      <dsp:spPr>
        <a:xfrm>
          <a:off x="1829" y="1697283"/>
          <a:ext cx="1306116" cy="829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FAB62C-9F96-8349-BF32-6CF70D66BC60}">
      <dsp:nvSpPr>
        <dsp:cNvPr id="0" name=""/>
        <dsp:cNvSpPr/>
      </dsp:nvSpPr>
      <dsp:spPr>
        <a:xfrm>
          <a:off x="146953" y="1835151"/>
          <a:ext cx="1306116" cy="8293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13 x 10 minute consultation recordings</a:t>
          </a:r>
        </a:p>
      </dsp:txBody>
      <dsp:txXfrm>
        <a:off x="171245" y="1859443"/>
        <a:ext cx="1257532" cy="780799"/>
      </dsp:txXfrm>
    </dsp:sp>
    <dsp:sp modelId="{39AA01A1-81E7-FE49-914E-8244D7346FF8}">
      <dsp:nvSpPr>
        <dsp:cNvPr id="0" name=""/>
        <dsp:cNvSpPr/>
      </dsp:nvSpPr>
      <dsp:spPr>
        <a:xfrm>
          <a:off x="1598193" y="1697283"/>
          <a:ext cx="1306116" cy="829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CE03DA-D724-0447-9E1C-7AA12AE31341}">
      <dsp:nvSpPr>
        <dsp:cNvPr id="0" name=""/>
        <dsp:cNvSpPr/>
      </dsp:nvSpPr>
      <dsp:spPr>
        <a:xfrm>
          <a:off x="1743317" y="1835151"/>
          <a:ext cx="1306116" cy="8293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Video, audio or face to face</a:t>
          </a:r>
        </a:p>
      </dsp:txBody>
      <dsp:txXfrm>
        <a:off x="1767609" y="1859443"/>
        <a:ext cx="1257532" cy="780799"/>
      </dsp:txXfrm>
    </dsp:sp>
    <dsp:sp modelId="{D929E0B7-1D48-294F-BC4B-0ED36F19389F}">
      <dsp:nvSpPr>
        <dsp:cNvPr id="0" name=""/>
        <dsp:cNvSpPr/>
      </dsp:nvSpPr>
      <dsp:spPr>
        <a:xfrm>
          <a:off x="3194558" y="1697283"/>
          <a:ext cx="1306116" cy="829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6E1402-EFD6-8F4C-AE16-483F5845FDD1}">
      <dsp:nvSpPr>
        <dsp:cNvPr id="0" name=""/>
        <dsp:cNvSpPr/>
      </dsp:nvSpPr>
      <dsp:spPr>
        <a:xfrm>
          <a:off x="3339682" y="1835151"/>
          <a:ext cx="1306116" cy="8293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"Bonus go"</a:t>
          </a:r>
        </a:p>
      </dsp:txBody>
      <dsp:txXfrm>
        <a:off x="3363974" y="1859443"/>
        <a:ext cx="1257532" cy="780799"/>
      </dsp:txXfrm>
    </dsp:sp>
    <dsp:sp modelId="{FDF2DEF5-18D1-2B40-A0D9-0ED67236A0CC}">
      <dsp:nvSpPr>
        <dsp:cNvPr id="0" name=""/>
        <dsp:cNvSpPr/>
      </dsp:nvSpPr>
      <dsp:spPr>
        <a:xfrm>
          <a:off x="3194558" y="2906529"/>
          <a:ext cx="1306116" cy="829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4A5E33-3ACD-F946-BF65-C55E9A86E686}">
      <dsp:nvSpPr>
        <dsp:cNvPr id="0" name=""/>
        <dsp:cNvSpPr/>
      </dsp:nvSpPr>
      <dsp:spPr>
        <a:xfrm>
          <a:off x="3339682" y="3044397"/>
          <a:ext cx="1306116" cy="8293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won't 'count' towards max four goes</a:t>
          </a:r>
        </a:p>
      </dsp:txBody>
      <dsp:txXfrm>
        <a:off x="3363974" y="3068689"/>
        <a:ext cx="1257532" cy="780799"/>
      </dsp:txXfrm>
    </dsp:sp>
    <dsp:sp modelId="{75470A5B-8FE1-1345-BA4F-CB6267692DDB}">
      <dsp:nvSpPr>
        <dsp:cNvPr id="0" name=""/>
        <dsp:cNvSpPr/>
      </dsp:nvSpPr>
      <dsp:spPr>
        <a:xfrm>
          <a:off x="4790922" y="1697283"/>
          <a:ext cx="1306116" cy="829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BA719E-698A-7A4C-9E7A-CA549C2FEEC7}">
      <dsp:nvSpPr>
        <dsp:cNvPr id="0" name=""/>
        <dsp:cNvSpPr/>
      </dsp:nvSpPr>
      <dsp:spPr>
        <a:xfrm>
          <a:off x="4936046" y="1835151"/>
          <a:ext cx="1306116" cy="8293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Submitted online to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14 Fish portal</a:t>
          </a:r>
        </a:p>
      </dsp:txBody>
      <dsp:txXfrm>
        <a:off x="4960338" y="1859443"/>
        <a:ext cx="1257532" cy="7807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7C6638-8CED-D740-A657-0249D0C86B3E}">
      <dsp:nvSpPr>
        <dsp:cNvPr id="0" name=""/>
        <dsp:cNvSpPr/>
      </dsp:nvSpPr>
      <dsp:spPr>
        <a:xfrm>
          <a:off x="0" y="562"/>
          <a:ext cx="6046132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94FBF7-B380-DD42-A79A-A71CBB40ADAA}">
      <dsp:nvSpPr>
        <dsp:cNvPr id="0" name=""/>
        <dsp:cNvSpPr/>
      </dsp:nvSpPr>
      <dsp:spPr>
        <a:xfrm>
          <a:off x="0" y="562"/>
          <a:ext cx="6046132" cy="920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dirty="0"/>
            <a:t>RCA will be the sole consultation assessment until June 2021</a:t>
          </a:r>
        </a:p>
      </dsp:txBody>
      <dsp:txXfrm>
        <a:off x="0" y="562"/>
        <a:ext cx="6046132" cy="920948"/>
      </dsp:txXfrm>
    </dsp:sp>
    <dsp:sp modelId="{1D4EDB6D-567D-F94B-86BD-99767FA10493}">
      <dsp:nvSpPr>
        <dsp:cNvPr id="0" name=""/>
        <dsp:cNvSpPr/>
      </dsp:nvSpPr>
      <dsp:spPr>
        <a:xfrm>
          <a:off x="0" y="921510"/>
          <a:ext cx="6046132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84239C-BD4C-E04F-A0B0-AD05D544F333}">
      <dsp:nvSpPr>
        <dsp:cNvPr id="0" name=""/>
        <dsp:cNvSpPr/>
      </dsp:nvSpPr>
      <dsp:spPr>
        <a:xfrm>
          <a:off x="0" y="921510"/>
          <a:ext cx="6046132" cy="920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dirty="0"/>
            <a:t>Less expensive to run</a:t>
          </a:r>
        </a:p>
      </dsp:txBody>
      <dsp:txXfrm>
        <a:off x="0" y="921510"/>
        <a:ext cx="6046132" cy="920948"/>
      </dsp:txXfrm>
    </dsp:sp>
    <dsp:sp modelId="{50A6863F-F65F-D74E-830F-E67560CD1DAE}">
      <dsp:nvSpPr>
        <dsp:cNvPr id="0" name=""/>
        <dsp:cNvSpPr/>
      </dsp:nvSpPr>
      <dsp:spPr>
        <a:xfrm>
          <a:off x="0" y="1842458"/>
          <a:ext cx="6046132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3A204D-CD7E-8643-91F9-396D99DE467D}">
      <dsp:nvSpPr>
        <dsp:cNvPr id="0" name=""/>
        <dsp:cNvSpPr/>
      </dsp:nvSpPr>
      <dsp:spPr>
        <a:xfrm>
          <a:off x="0" y="1842458"/>
          <a:ext cx="6046132" cy="920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dirty="0"/>
            <a:t>Fees less</a:t>
          </a:r>
        </a:p>
      </dsp:txBody>
      <dsp:txXfrm>
        <a:off x="0" y="1842458"/>
        <a:ext cx="6046132" cy="920948"/>
      </dsp:txXfrm>
    </dsp:sp>
    <dsp:sp modelId="{F8AE5AF6-7480-334E-9A03-06D3E6774D89}">
      <dsp:nvSpPr>
        <dsp:cNvPr id="0" name=""/>
        <dsp:cNvSpPr/>
      </dsp:nvSpPr>
      <dsp:spPr>
        <a:xfrm>
          <a:off x="0" y="2763407"/>
          <a:ext cx="6046132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ECE460-874A-0042-90D4-E61FC212B9A4}">
      <dsp:nvSpPr>
        <dsp:cNvPr id="0" name=""/>
        <dsp:cNvSpPr/>
      </dsp:nvSpPr>
      <dsp:spPr>
        <a:xfrm>
          <a:off x="0" y="2763407"/>
          <a:ext cx="6046132" cy="920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dirty="0"/>
            <a:t>Seems popular with Trainees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9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9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i="1" kern="1200" dirty="0"/>
            <a:t>…And No Need to worry about HST2…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900" kern="1200" dirty="0"/>
        </a:p>
      </dsp:txBody>
      <dsp:txXfrm>
        <a:off x="0" y="2763407"/>
        <a:ext cx="6046132" cy="920948"/>
      </dsp:txXfrm>
    </dsp:sp>
    <dsp:sp modelId="{80F9C794-093B-6841-B0EE-215945B9AC0F}">
      <dsp:nvSpPr>
        <dsp:cNvPr id="0" name=""/>
        <dsp:cNvSpPr/>
      </dsp:nvSpPr>
      <dsp:spPr>
        <a:xfrm>
          <a:off x="0" y="3684355"/>
          <a:ext cx="6046132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1842D5-4D70-C84C-BFE1-AEBCDC51CBF7}">
      <dsp:nvSpPr>
        <dsp:cNvPr id="0" name=""/>
        <dsp:cNvSpPr/>
      </dsp:nvSpPr>
      <dsp:spPr>
        <a:xfrm>
          <a:off x="0" y="3684355"/>
          <a:ext cx="6046132" cy="920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200" kern="1200"/>
        </a:p>
      </dsp:txBody>
      <dsp:txXfrm>
        <a:off x="0" y="3684355"/>
        <a:ext cx="6046132" cy="9209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AF1B09-4108-784A-B869-19DE5ACB1B39}">
      <dsp:nvSpPr>
        <dsp:cNvPr id="0" name=""/>
        <dsp:cNvSpPr/>
      </dsp:nvSpPr>
      <dsp:spPr>
        <a:xfrm>
          <a:off x="0" y="86593"/>
          <a:ext cx="6046132" cy="6715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2 examiners per case?</a:t>
          </a:r>
        </a:p>
      </dsp:txBody>
      <dsp:txXfrm>
        <a:off x="32784" y="119377"/>
        <a:ext cx="5980564" cy="606012"/>
      </dsp:txXfrm>
    </dsp:sp>
    <dsp:sp modelId="{1A96D678-54D6-7245-9D39-2919017BA2CD}">
      <dsp:nvSpPr>
        <dsp:cNvPr id="0" name=""/>
        <dsp:cNvSpPr/>
      </dsp:nvSpPr>
      <dsp:spPr>
        <a:xfrm>
          <a:off x="0" y="838813"/>
          <a:ext cx="6046132" cy="671580"/>
        </a:xfrm>
        <a:prstGeom prst="roundRect">
          <a:avLst/>
        </a:prstGeom>
        <a:gradFill rotWithShape="0">
          <a:gsLst>
            <a:gs pos="0">
              <a:schemeClr val="accent2">
                <a:hueOff val="-98175"/>
                <a:satOff val="7762"/>
                <a:lumOff val="-157"/>
                <a:alphaOff val="0"/>
                <a:tint val="96000"/>
                <a:lumMod val="104000"/>
              </a:schemeClr>
            </a:gs>
            <a:gs pos="100000">
              <a:schemeClr val="accent2">
                <a:hueOff val="-98175"/>
                <a:satOff val="7762"/>
                <a:lumOff val="-157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Different examiner for every case</a:t>
          </a:r>
        </a:p>
      </dsp:txBody>
      <dsp:txXfrm>
        <a:off x="32784" y="871597"/>
        <a:ext cx="5980564" cy="606012"/>
      </dsp:txXfrm>
    </dsp:sp>
    <dsp:sp modelId="{7913923D-F024-3145-9012-78AEFC86AE1E}">
      <dsp:nvSpPr>
        <dsp:cNvPr id="0" name=""/>
        <dsp:cNvSpPr/>
      </dsp:nvSpPr>
      <dsp:spPr>
        <a:xfrm>
          <a:off x="0" y="1591033"/>
          <a:ext cx="6046132" cy="671580"/>
        </a:xfrm>
        <a:prstGeom prst="roundRect">
          <a:avLst/>
        </a:prstGeom>
        <a:gradFill rotWithShape="0">
          <a:gsLst>
            <a:gs pos="0">
              <a:schemeClr val="accent2">
                <a:hueOff val="-196350"/>
                <a:satOff val="15525"/>
                <a:lumOff val="-314"/>
                <a:alphaOff val="0"/>
                <a:tint val="96000"/>
                <a:lumMod val="104000"/>
              </a:schemeClr>
            </a:gs>
            <a:gs pos="100000">
              <a:schemeClr val="accent2">
                <a:hueOff val="-196350"/>
                <a:satOff val="15525"/>
                <a:lumOff val="-314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Run live as a working day</a:t>
          </a:r>
        </a:p>
      </dsp:txBody>
      <dsp:txXfrm>
        <a:off x="32784" y="1623817"/>
        <a:ext cx="5980564" cy="606012"/>
      </dsp:txXfrm>
    </dsp:sp>
    <dsp:sp modelId="{7A5AF57E-B69C-9142-A93B-598EF23326B0}">
      <dsp:nvSpPr>
        <dsp:cNvPr id="0" name=""/>
        <dsp:cNvSpPr/>
      </dsp:nvSpPr>
      <dsp:spPr>
        <a:xfrm>
          <a:off x="0" y="2343253"/>
          <a:ext cx="6046132" cy="671580"/>
        </a:xfrm>
        <a:prstGeom prst="roundRect">
          <a:avLst/>
        </a:prstGeom>
        <a:gradFill rotWithShape="0">
          <a:gsLst>
            <a:gs pos="0">
              <a:schemeClr val="accent2">
                <a:hueOff val="-294525"/>
                <a:satOff val="23287"/>
                <a:lumOff val="-470"/>
                <a:alphaOff val="0"/>
                <a:tint val="96000"/>
                <a:lumMod val="104000"/>
              </a:schemeClr>
            </a:gs>
            <a:gs pos="100000">
              <a:schemeClr val="accent2">
                <a:hueOff val="-294525"/>
                <a:satOff val="23287"/>
                <a:lumOff val="-47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Examiners under scrutiny</a:t>
          </a:r>
        </a:p>
      </dsp:txBody>
      <dsp:txXfrm>
        <a:off x="32784" y="2376037"/>
        <a:ext cx="5980564" cy="606012"/>
      </dsp:txXfrm>
    </dsp:sp>
    <dsp:sp modelId="{A7EAE603-12D9-1840-8FFF-B0C14C8140AC}">
      <dsp:nvSpPr>
        <dsp:cNvPr id="0" name=""/>
        <dsp:cNvSpPr/>
      </dsp:nvSpPr>
      <dsp:spPr>
        <a:xfrm>
          <a:off x="0" y="3095472"/>
          <a:ext cx="6046132" cy="671580"/>
        </a:xfrm>
        <a:prstGeom prst="roundRect">
          <a:avLst/>
        </a:prstGeom>
        <a:gradFill rotWithShape="0">
          <a:gsLst>
            <a:gs pos="0">
              <a:schemeClr val="accent2">
                <a:hueOff val="-392700"/>
                <a:satOff val="31050"/>
                <a:lumOff val="-627"/>
                <a:alphaOff val="0"/>
                <a:tint val="96000"/>
                <a:lumMod val="104000"/>
              </a:schemeClr>
            </a:gs>
            <a:gs pos="100000">
              <a:schemeClr val="accent2">
                <a:hueOff val="-392700"/>
                <a:satOff val="31050"/>
                <a:lumOff val="-627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Tweaked marking structure</a:t>
          </a:r>
        </a:p>
      </dsp:txBody>
      <dsp:txXfrm>
        <a:off x="32784" y="3128256"/>
        <a:ext cx="5980564" cy="606012"/>
      </dsp:txXfrm>
    </dsp:sp>
    <dsp:sp modelId="{DBE8F116-B716-634D-83D4-5EA5961F3531}">
      <dsp:nvSpPr>
        <dsp:cNvPr id="0" name=""/>
        <dsp:cNvSpPr/>
      </dsp:nvSpPr>
      <dsp:spPr>
        <a:xfrm>
          <a:off x="0" y="3847693"/>
          <a:ext cx="6046132" cy="671580"/>
        </a:xfrm>
        <a:prstGeom prst="roundRect">
          <a:avLst/>
        </a:prstGeom>
        <a:gradFill rotWithShape="0">
          <a:gsLst>
            <a:gs pos="0">
              <a:schemeClr val="accent2">
                <a:hueOff val="-490875"/>
                <a:satOff val="38812"/>
                <a:lumOff val="-784"/>
                <a:alphaOff val="0"/>
                <a:tint val="96000"/>
                <a:lumMod val="104000"/>
              </a:schemeClr>
            </a:gs>
            <a:gs pos="100000">
              <a:schemeClr val="accent2">
                <a:hueOff val="-490875"/>
                <a:satOff val="38812"/>
                <a:lumOff val="-784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Tweaked grade descriptors</a:t>
          </a:r>
        </a:p>
      </dsp:txBody>
      <dsp:txXfrm>
        <a:off x="32784" y="3880477"/>
        <a:ext cx="5980564" cy="6060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B030A-5212-418F-84B7-AB4FAF5C3879}">
      <dsp:nvSpPr>
        <dsp:cNvPr id="0" name=""/>
        <dsp:cNvSpPr/>
      </dsp:nvSpPr>
      <dsp:spPr>
        <a:xfrm>
          <a:off x="707776" y="512392"/>
          <a:ext cx="1252520" cy="125252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BA56C-7100-488D-B62A-C56B112E8CE4}">
      <dsp:nvSpPr>
        <dsp:cNvPr id="0" name=""/>
        <dsp:cNvSpPr/>
      </dsp:nvSpPr>
      <dsp:spPr>
        <a:xfrm>
          <a:off x="974707" y="779323"/>
          <a:ext cx="718659" cy="7186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045277-A751-4997-A574-5A69DE23CBF9}">
      <dsp:nvSpPr>
        <dsp:cNvPr id="0" name=""/>
        <dsp:cNvSpPr/>
      </dsp:nvSpPr>
      <dsp:spPr>
        <a:xfrm>
          <a:off x="307380" y="2155043"/>
          <a:ext cx="20533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Anything</a:t>
          </a:r>
        </a:p>
      </dsp:txBody>
      <dsp:txXfrm>
        <a:off x="307380" y="2155043"/>
        <a:ext cx="2053312" cy="720000"/>
      </dsp:txXfrm>
    </dsp:sp>
    <dsp:sp modelId="{64D99F00-2F99-4F84-BF47-D548CA0E5FC3}">
      <dsp:nvSpPr>
        <dsp:cNvPr id="0" name=""/>
        <dsp:cNvSpPr/>
      </dsp:nvSpPr>
      <dsp:spPr>
        <a:xfrm>
          <a:off x="3120418" y="512392"/>
          <a:ext cx="1252520" cy="125252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0BB569-45E0-4AD4-9426-7C8C977A6B02}">
      <dsp:nvSpPr>
        <dsp:cNvPr id="0" name=""/>
        <dsp:cNvSpPr/>
      </dsp:nvSpPr>
      <dsp:spPr>
        <a:xfrm>
          <a:off x="3387349" y="779323"/>
          <a:ext cx="718659" cy="71865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7D6E8-2E36-4C8E-A151-7914219C23BF}">
      <dsp:nvSpPr>
        <dsp:cNvPr id="0" name=""/>
        <dsp:cNvSpPr/>
      </dsp:nvSpPr>
      <dsp:spPr>
        <a:xfrm>
          <a:off x="2720022" y="2155043"/>
          <a:ext cx="20533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Video</a:t>
          </a:r>
        </a:p>
      </dsp:txBody>
      <dsp:txXfrm>
        <a:off x="2720022" y="2155043"/>
        <a:ext cx="2053312" cy="720000"/>
      </dsp:txXfrm>
    </dsp:sp>
    <dsp:sp modelId="{DBF96664-5458-495D-82A5-4227E7232F89}">
      <dsp:nvSpPr>
        <dsp:cNvPr id="0" name=""/>
        <dsp:cNvSpPr/>
      </dsp:nvSpPr>
      <dsp:spPr>
        <a:xfrm>
          <a:off x="5533060" y="512392"/>
          <a:ext cx="1252520" cy="125252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5BFC79-90CC-4677-9BE0-72677C757605}">
      <dsp:nvSpPr>
        <dsp:cNvPr id="0" name=""/>
        <dsp:cNvSpPr/>
      </dsp:nvSpPr>
      <dsp:spPr>
        <a:xfrm>
          <a:off x="5799991" y="779323"/>
          <a:ext cx="718659" cy="71865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1AC731-60FD-40B6-B703-1AE1986A4742}">
      <dsp:nvSpPr>
        <dsp:cNvPr id="0" name=""/>
        <dsp:cNvSpPr/>
      </dsp:nvSpPr>
      <dsp:spPr>
        <a:xfrm>
          <a:off x="5132664" y="2155043"/>
          <a:ext cx="20533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Audio </a:t>
          </a:r>
        </a:p>
      </dsp:txBody>
      <dsp:txXfrm>
        <a:off x="5132664" y="2155043"/>
        <a:ext cx="2053312" cy="720000"/>
      </dsp:txXfrm>
    </dsp:sp>
    <dsp:sp modelId="{494A71A6-D7C5-4831-B91C-83BEDBEDF8B3}">
      <dsp:nvSpPr>
        <dsp:cNvPr id="0" name=""/>
        <dsp:cNvSpPr/>
      </dsp:nvSpPr>
      <dsp:spPr>
        <a:xfrm>
          <a:off x="7945702" y="512392"/>
          <a:ext cx="1252520" cy="125252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211F6-20E0-4D02-AF75-7BF2FE703830}">
      <dsp:nvSpPr>
        <dsp:cNvPr id="0" name=""/>
        <dsp:cNvSpPr/>
      </dsp:nvSpPr>
      <dsp:spPr>
        <a:xfrm>
          <a:off x="8212633" y="779323"/>
          <a:ext cx="718659" cy="71865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94F09-E3CE-4CF6-B860-2415410A69C6}">
      <dsp:nvSpPr>
        <dsp:cNvPr id="0" name=""/>
        <dsp:cNvSpPr/>
      </dsp:nvSpPr>
      <dsp:spPr>
        <a:xfrm>
          <a:off x="7545307" y="2155043"/>
          <a:ext cx="20533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Face to face</a:t>
          </a:r>
        </a:p>
      </dsp:txBody>
      <dsp:txXfrm>
        <a:off x="7545307" y="2155043"/>
        <a:ext cx="2053312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B03396-01F0-2B49-9587-BE054E9D2A7E}">
      <dsp:nvSpPr>
        <dsp:cNvPr id="0" name=""/>
        <dsp:cNvSpPr/>
      </dsp:nvSpPr>
      <dsp:spPr>
        <a:xfrm>
          <a:off x="10498" y="544294"/>
          <a:ext cx="3223071" cy="96692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694" tIns="254694" rIns="254694" bIns="25469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Record</a:t>
          </a:r>
        </a:p>
      </dsp:txBody>
      <dsp:txXfrm>
        <a:off x="10498" y="544294"/>
        <a:ext cx="3223071" cy="966921"/>
      </dsp:txXfrm>
    </dsp:sp>
    <dsp:sp modelId="{1B5EAFB4-ED3B-B648-9D98-143F3E1DBDA2}">
      <dsp:nvSpPr>
        <dsp:cNvPr id="0" name=""/>
        <dsp:cNvSpPr/>
      </dsp:nvSpPr>
      <dsp:spPr>
        <a:xfrm>
          <a:off x="10498" y="1511215"/>
          <a:ext cx="3223071" cy="1331925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8368" tIns="318368" rIns="318368" bIns="318368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Workbook needs to be kept </a:t>
          </a:r>
        </a:p>
      </dsp:txBody>
      <dsp:txXfrm>
        <a:off x="10498" y="1511215"/>
        <a:ext cx="3223071" cy="1331925"/>
      </dsp:txXfrm>
    </dsp:sp>
    <dsp:sp modelId="{C1209B08-9654-144D-96FE-9E2E33752B16}">
      <dsp:nvSpPr>
        <dsp:cNvPr id="0" name=""/>
        <dsp:cNvSpPr/>
      </dsp:nvSpPr>
      <dsp:spPr>
        <a:xfrm>
          <a:off x="3341464" y="544294"/>
          <a:ext cx="3223071" cy="96692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694" tIns="254694" rIns="254694" bIns="25469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Triage</a:t>
          </a:r>
        </a:p>
      </dsp:txBody>
      <dsp:txXfrm>
        <a:off x="3341464" y="544294"/>
        <a:ext cx="3223071" cy="966921"/>
      </dsp:txXfrm>
    </dsp:sp>
    <dsp:sp modelId="{F98757F6-0E10-7541-976F-165034CAFEB8}">
      <dsp:nvSpPr>
        <dsp:cNvPr id="0" name=""/>
        <dsp:cNvSpPr/>
      </dsp:nvSpPr>
      <dsp:spPr>
        <a:xfrm>
          <a:off x="3341464" y="1511215"/>
          <a:ext cx="3223071" cy="1331925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8368" tIns="318368" rIns="318368" bIns="318368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Triage generally lower challenge</a:t>
          </a:r>
        </a:p>
      </dsp:txBody>
      <dsp:txXfrm>
        <a:off x="3341464" y="1511215"/>
        <a:ext cx="3223071" cy="1331925"/>
      </dsp:txXfrm>
    </dsp:sp>
    <dsp:sp modelId="{B21EC424-F76A-9142-9176-6B179F90ACCE}">
      <dsp:nvSpPr>
        <dsp:cNvPr id="0" name=""/>
        <dsp:cNvSpPr/>
      </dsp:nvSpPr>
      <dsp:spPr>
        <a:xfrm>
          <a:off x="6672430" y="544294"/>
          <a:ext cx="3223071" cy="96692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694" tIns="254694" rIns="254694" bIns="25469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Challenge</a:t>
          </a:r>
        </a:p>
      </dsp:txBody>
      <dsp:txXfrm>
        <a:off x="6672430" y="544294"/>
        <a:ext cx="3223071" cy="966921"/>
      </dsp:txXfrm>
    </dsp:sp>
    <dsp:sp modelId="{184E3078-B52A-FF4C-882A-A2CE2CDFED68}">
      <dsp:nvSpPr>
        <dsp:cNvPr id="0" name=""/>
        <dsp:cNvSpPr/>
      </dsp:nvSpPr>
      <dsp:spPr>
        <a:xfrm>
          <a:off x="6672430" y="1511215"/>
          <a:ext cx="3223071" cy="1331925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8368" tIns="318368" rIns="318368" bIns="318368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Low challenge = low marks</a:t>
          </a:r>
        </a:p>
      </dsp:txBody>
      <dsp:txXfrm>
        <a:off x="6672430" y="1511215"/>
        <a:ext cx="3223071" cy="133192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46E2E1-7580-0E41-967C-7B35D3CC5A23}">
      <dsp:nvSpPr>
        <dsp:cNvPr id="0" name=""/>
        <dsp:cNvSpPr/>
      </dsp:nvSpPr>
      <dsp:spPr>
        <a:xfrm>
          <a:off x="0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BB8FC1-967A-AA4B-88EE-9A2F51521ADF}">
      <dsp:nvSpPr>
        <dsp:cNvPr id="0" name=""/>
        <dsp:cNvSpPr/>
      </dsp:nvSpPr>
      <dsp:spPr>
        <a:xfrm>
          <a:off x="309562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No examination</a:t>
          </a:r>
        </a:p>
      </dsp:txBody>
      <dsp:txXfrm>
        <a:off x="361379" y="1008002"/>
        <a:ext cx="2682428" cy="1665515"/>
      </dsp:txXfrm>
    </dsp:sp>
    <dsp:sp modelId="{7B5B7306-1120-804A-8918-984FFF4C71EC}">
      <dsp:nvSpPr>
        <dsp:cNvPr id="0" name=""/>
        <dsp:cNvSpPr/>
      </dsp:nvSpPr>
      <dsp:spPr>
        <a:xfrm>
          <a:off x="3405187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7C294-5CA4-554D-A3F0-B3709C082694}">
      <dsp:nvSpPr>
        <dsp:cNvPr id="0" name=""/>
        <dsp:cNvSpPr/>
      </dsp:nvSpPr>
      <dsp:spPr>
        <a:xfrm>
          <a:off x="3714749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Often no definite diagnosis</a:t>
          </a:r>
        </a:p>
      </dsp:txBody>
      <dsp:txXfrm>
        <a:off x="3766566" y="1008002"/>
        <a:ext cx="2682428" cy="1665515"/>
      </dsp:txXfrm>
    </dsp:sp>
    <dsp:sp modelId="{D43B9F9D-C352-0844-AC31-3B5625024719}">
      <dsp:nvSpPr>
        <dsp:cNvPr id="0" name=""/>
        <dsp:cNvSpPr/>
      </dsp:nvSpPr>
      <dsp:spPr>
        <a:xfrm>
          <a:off x="6810375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5D5062-8F1B-C54A-8009-F7D077703A6D}">
      <dsp:nvSpPr>
        <dsp:cNvPr id="0" name=""/>
        <dsp:cNvSpPr/>
      </dsp:nvSpPr>
      <dsp:spPr>
        <a:xfrm>
          <a:off x="7119937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Often referred elsewhere</a:t>
          </a:r>
        </a:p>
      </dsp:txBody>
      <dsp:txXfrm>
        <a:off x="7171754" y="1008002"/>
        <a:ext cx="2682428" cy="166551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78108E-7A2A-4E84-8EE0-3BAFB8704DD3}">
      <dsp:nvSpPr>
        <dsp:cNvPr id="0" name=""/>
        <dsp:cNvSpPr/>
      </dsp:nvSpPr>
      <dsp:spPr>
        <a:xfrm>
          <a:off x="480949" y="825308"/>
          <a:ext cx="781523" cy="7815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D4CF92-911F-44F0-BA42-62D00CB194E9}">
      <dsp:nvSpPr>
        <dsp:cNvPr id="0" name=""/>
        <dsp:cNvSpPr/>
      </dsp:nvSpPr>
      <dsp:spPr>
        <a:xfrm>
          <a:off x="3351" y="1867439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Interest in patient</a:t>
          </a:r>
        </a:p>
      </dsp:txBody>
      <dsp:txXfrm>
        <a:off x="3351" y="1867439"/>
        <a:ext cx="1736718" cy="694687"/>
      </dsp:txXfrm>
    </dsp:sp>
    <dsp:sp modelId="{D5068386-B55D-497B-A6A6-D52D77E9158D}">
      <dsp:nvSpPr>
        <dsp:cNvPr id="0" name=""/>
        <dsp:cNvSpPr/>
      </dsp:nvSpPr>
      <dsp:spPr>
        <a:xfrm>
          <a:off x="2521593" y="825308"/>
          <a:ext cx="781523" cy="7815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38535-6281-4A85-8738-1375056460F4}">
      <dsp:nvSpPr>
        <dsp:cNvPr id="0" name=""/>
        <dsp:cNvSpPr/>
      </dsp:nvSpPr>
      <dsp:spPr>
        <a:xfrm>
          <a:off x="2043996" y="1867439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Their situation</a:t>
          </a:r>
        </a:p>
      </dsp:txBody>
      <dsp:txXfrm>
        <a:off x="2043996" y="1867439"/>
        <a:ext cx="1736718" cy="694687"/>
      </dsp:txXfrm>
    </dsp:sp>
    <dsp:sp modelId="{883128AA-1731-471B-8D7C-88002EF62A7B}">
      <dsp:nvSpPr>
        <dsp:cNvPr id="0" name=""/>
        <dsp:cNvSpPr/>
      </dsp:nvSpPr>
      <dsp:spPr>
        <a:xfrm>
          <a:off x="4562238" y="825308"/>
          <a:ext cx="781523" cy="7815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F0444F-D80E-4838-944F-BD0E9CF0BD82}">
      <dsp:nvSpPr>
        <dsp:cNvPr id="0" name=""/>
        <dsp:cNvSpPr/>
      </dsp:nvSpPr>
      <dsp:spPr>
        <a:xfrm>
          <a:off x="4084640" y="1867439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Their problem</a:t>
          </a:r>
        </a:p>
      </dsp:txBody>
      <dsp:txXfrm>
        <a:off x="4084640" y="1867439"/>
        <a:ext cx="1736718" cy="694687"/>
      </dsp:txXfrm>
    </dsp:sp>
    <dsp:sp modelId="{49B53EC4-A7DA-45F7-87FA-72F868949D0C}">
      <dsp:nvSpPr>
        <dsp:cNvPr id="0" name=""/>
        <dsp:cNvSpPr/>
      </dsp:nvSpPr>
      <dsp:spPr>
        <a:xfrm>
          <a:off x="6602882" y="825308"/>
          <a:ext cx="781523" cy="78152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7D4EDD-6A02-4C48-A0E9-894F578BD4A6}">
      <dsp:nvSpPr>
        <dsp:cNvPr id="0" name=""/>
        <dsp:cNvSpPr/>
      </dsp:nvSpPr>
      <dsp:spPr>
        <a:xfrm>
          <a:off x="6125285" y="1867439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Their ideas</a:t>
          </a:r>
        </a:p>
      </dsp:txBody>
      <dsp:txXfrm>
        <a:off x="6125285" y="1867439"/>
        <a:ext cx="1736718" cy="694687"/>
      </dsp:txXfrm>
    </dsp:sp>
    <dsp:sp modelId="{B0A93229-D6F7-4490-A292-A57C164CF9C1}">
      <dsp:nvSpPr>
        <dsp:cNvPr id="0" name=""/>
        <dsp:cNvSpPr/>
      </dsp:nvSpPr>
      <dsp:spPr>
        <a:xfrm>
          <a:off x="8643527" y="825308"/>
          <a:ext cx="781523" cy="78152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7B8657-D4F1-4D69-BCDE-B879DCC4D127}">
      <dsp:nvSpPr>
        <dsp:cNvPr id="0" name=""/>
        <dsp:cNvSpPr/>
      </dsp:nvSpPr>
      <dsp:spPr>
        <a:xfrm>
          <a:off x="8165929" y="1867439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Their response</a:t>
          </a:r>
        </a:p>
      </dsp:txBody>
      <dsp:txXfrm>
        <a:off x="8165929" y="1867439"/>
        <a:ext cx="1736718" cy="69468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445A40-948D-3949-BBFB-88DF2F18F9B2}">
      <dsp:nvSpPr>
        <dsp:cNvPr id="0" name=""/>
        <dsp:cNvSpPr/>
      </dsp:nvSpPr>
      <dsp:spPr>
        <a:xfrm>
          <a:off x="2902" y="197176"/>
          <a:ext cx="2302371" cy="138142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Organisational ability</a:t>
          </a:r>
        </a:p>
      </dsp:txBody>
      <dsp:txXfrm>
        <a:off x="2902" y="197176"/>
        <a:ext cx="2302371" cy="1381422"/>
      </dsp:txXfrm>
    </dsp:sp>
    <dsp:sp modelId="{B165093C-6274-6243-AD1C-0282026CFA91}">
      <dsp:nvSpPr>
        <dsp:cNvPr id="0" name=""/>
        <dsp:cNvSpPr/>
      </dsp:nvSpPr>
      <dsp:spPr>
        <a:xfrm>
          <a:off x="2535510" y="197176"/>
          <a:ext cx="2302371" cy="1381422"/>
        </a:xfrm>
        <a:prstGeom prst="rect">
          <a:avLst/>
        </a:prstGeom>
        <a:solidFill>
          <a:schemeClr val="accent2">
            <a:hueOff val="-70125"/>
            <a:satOff val="5545"/>
            <a:lumOff val="-11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Finishing in 10 minutes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Likely to miss off key management points</a:t>
          </a:r>
        </a:p>
      </dsp:txBody>
      <dsp:txXfrm>
        <a:off x="2535510" y="197176"/>
        <a:ext cx="2302371" cy="1381422"/>
      </dsp:txXfrm>
    </dsp:sp>
    <dsp:sp modelId="{0E14FFF4-2E83-C049-ACBA-B2E542B5728D}">
      <dsp:nvSpPr>
        <dsp:cNvPr id="0" name=""/>
        <dsp:cNvSpPr/>
      </dsp:nvSpPr>
      <dsp:spPr>
        <a:xfrm>
          <a:off x="5068118" y="197176"/>
          <a:ext cx="2302371" cy="1381422"/>
        </a:xfrm>
        <a:prstGeom prst="rect">
          <a:avLst/>
        </a:prstGeom>
        <a:solidFill>
          <a:schemeClr val="accent2">
            <a:hueOff val="-140250"/>
            <a:satOff val="11089"/>
            <a:lumOff val="-22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Voicing differential diagnosis</a:t>
          </a:r>
        </a:p>
      </dsp:txBody>
      <dsp:txXfrm>
        <a:off x="5068118" y="197176"/>
        <a:ext cx="2302371" cy="1381422"/>
      </dsp:txXfrm>
    </dsp:sp>
    <dsp:sp modelId="{7B65A8EA-5387-904C-ABA6-3A10980A212C}">
      <dsp:nvSpPr>
        <dsp:cNvPr id="0" name=""/>
        <dsp:cNvSpPr/>
      </dsp:nvSpPr>
      <dsp:spPr>
        <a:xfrm>
          <a:off x="7600726" y="197176"/>
          <a:ext cx="2302371" cy="1381422"/>
        </a:xfrm>
        <a:prstGeom prst="rect">
          <a:avLst/>
        </a:prstGeom>
        <a:solidFill>
          <a:schemeClr val="accent2">
            <a:hueOff val="-210375"/>
            <a:satOff val="16634"/>
            <a:lumOff val="-33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Patient centredness</a:t>
          </a:r>
        </a:p>
      </dsp:txBody>
      <dsp:txXfrm>
        <a:off x="7600726" y="197176"/>
        <a:ext cx="2302371" cy="1381422"/>
      </dsp:txXfrm>
    </dsp:sp>
    <dsp:sp modelId="{01E5D1A9-C7BB-684A-9A55-4D8A9472BD94}">
      <dsp:nvSpPr>
        <dsp:cNvPr id="0" name=""/>
        <dsp:cNvSpPr/>
      </dsp:nvSpPr>
      <dsp:spPr>
        <a:xfrm>
          <a:off x="2902" y="1808836"/>
          <a:ext cx="2302371" cy="1381422"/>
        </a:xfrm>
        <a:prstGeom prst="rect">
          <a:avLst/>
        </a:prstGeom>
        <a:solidFill>
          <a:schemeClr val="accent2">
            <a:hueOff val="-280500"/>
            <a:satOff val="22178"/>
            <a:lumOff val="-44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Getting 13 cases</a:t>
          </a:r>
        </a:p>
      </dsp:txBody>
      <dsp:txXfrm>
        <a:off x="2902" y="1808836"/>
        <a:ext cx="2302371" cy="1381422"/>
      </dsp:txXfrm>
    </dsp:sp>
    <dsp:sp modelId="{4F73929A-33A5-D64E-936D-DE196305AF61}">
      <dsp:nvSpPr>
        <dsp:cNvPr id="0" name=""/>
        <dsp:cNvSpPr/>
      </dsp:nvSpPr>
      <dsp:spPr>
        <a:xfrm>
          <a:off x="2535510" y="1808836"/>
          <a:ext cx="2302371" cy="1381422"/>
        </a:xfrm>
        <a:prstGeom prst="rect">
          <a:avLst/>
        </a:prstGeom>
        <a:solidFill>
          <a:schemeClr val="accent2">
            <a:hueOff val="-350625"/>
            <a:satOff val="27723"/>
            <a:lumOff val="-56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Logbook</a:t>
          </a:r>
        </a:p>
      </dsp:txBody>
      <dsp:txXfrm>
        <a:off x="2535510" y="1808836"/>
        <a:ext cx="2302371" cy="1381422"/>
      </dsp:txXfrm>
    </dsp:sp>
    <dsp:sp modelId="{6956A195-3F95-1A40-B33F-E8B1B9581038}">
      <dsp:nvSpPr>
        <dsp:cNvPr id="0" name=""/>
        <dsp:cNvSpPr/>
      </dsp:nvSpPr>
      <dsp:spPr>
        <a:xfrm>
          <a:off x="5068118" y="1808836"/>
          <a:ext cx="2302371" cy="1381422"/>
        </a:xfrm>
        <a:prstGeom prst="rect">
          <a:avLst/>
        </a:prstGeom>
        <a:solidFill>
          <a:schemeClr val="accent2">
            <a:hueOff val="-420750"/>
            <a:satOff val="33267"/>
            <a:lumOff val="-67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Checking &amp; reviewing</a:t>
          </a:r>
        </a:p>
      </dsp:txBody>
      <dsp:txXfrm>
        <a:off x="5068118" y="1808836"/>
        <a:ext cx="2302371" cy="1381422"/>
      </dsp:txXfrm>
    </dsp:sp>
    <dsp:sp modelId="{5D56B5AD-233A-134B-BCA2-110B516A8AD0}">
      <dsp:nvSpPr>
        <dsp:cNvPr id="0" name=""/>
        <dsp:cNvSpPr/>
      </dsp:nvSpPr>
      <dsp:spPr>
        <a:xfrm>
          <a:off x="7600726" y="1808836"/>
          <a:ext cx="2302371" cy="1381422"/>
        </a:xfrm>
        <a:prstGeom prst="rect">
          <a:avLst/>
        </a:prstGeom>
        <a:solidFill>
          <a:schemeClr val="accent2">
            <a:hueOff val="-490875"/>
            <a:satOff val="38812"/>
            <a:lumOff val="-7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Welsh speaker?</a:t>
          </a:r>
        </a:p>
      </dsp:txBody>
      <dsp:txXfrm>
        <a:off x="7600726" y="1808836"/>
        <a:ext cx="2302371" cy="138142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949095-32BB-5249-A98E-0E171EF811F2}">
      <dsp:nvSpPr>
        <dsp:cNvPr id="0" name=""/>
        <dsp:cNvSpPr/>
      </dsp:nvSpPr>
      <dsp:spPr>
        <a:xfrm>
          <a:off x="1209" y="122113"/>
          <a:ext cx="4244392" cy="2695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DB6BEB-4757-F14E-BE20-D88566E37F93}">
      <dsp:nvSpPr>
        <dsp:cNvPr id="0" name=""/>
        <dsp:cNvSpPr/>
      </dsp:nvSpPr>
      <dsp:spPr>
        <a:xfrm>
          <a:off x="472808" y="570133"/>
          <a:ext cx="4244392" cy="26951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Follow usual procedure</a:t>
          </a:r>
        </a:p>
      </dsp:txBody>
      <dsp:txXfrm>
        <a:off x="551747" y="649072"/>
        <a:ext cx="4086514" cy="2537310"/>
      </dsp:txXfrm>
    </dsp:sp>
    <dsp:sp modelId="{55A3921A-470B-CE49-92BD-ACAA73E0C217}">
      <dsp:nvSpPr>
        <dsp:cNvPr id="0" name=""/>
        <dsp:cNvSpPr/>
      </dsp:nvSpPr>
      <dsp:spPr>
        <a:xfrm>
          <a:off x="5188799" y="122113"/>
          <a:ext cx="4244392" cy="2695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495D7E-D921-0E41-9946-2A8B64FD9C93}">
      <dsp:nvSpPr>
        <dsp:cNvPr id="0" name=""/>
        <dsp:cNvSpPr/>
      </dsp:nvSpPr>
      <dsp:spPr>
        <a:xfrm>
          <a:off x="5660398" y="570133"/>
          <a:ext cx="4244392" cy="26951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May be given extra time per consultation</a:t>
          </a:r>
        </a:p>
      </dsp:txBody>
      <dsp:txXfrm>
        <a:off x="5739337" y="649072"/>
        <a:ext cx="4086514" cy="253731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9EB42-9295-4481-AB24-F790DA4B375D}">
      <dsp:nvSpPr>
        <dsp:cNvPr id="0" name=""/>
        <dsp:cNvSpPr/>
      </dsp:nvSpPr>
      <dsp:spPr>
        <a:xfrm>
          <a:off x="707776" y="512392"/>
          <a:ext cx="1252520" cy="125252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2EA61E-3FC1-4C3C-A4AE-E31AFEEBE947}">
      <dsp:nvSpPr>
        <dsp:cNvPr id="0" name=""/>
        <dsp:cNvSpPr/>
      </dsp:nvSpPr>
      <dsp:spPr>
        <a:xfrm>
          <a:off x="974707" y="779323"/>
          <a:ext cx="718659" cy="7186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9014CD-41F0-4999-9DFE-1CDD57422F55}">
      <dsp:nvSpPr>
        <dsp:cNvPr id="0" name=""/>
        <dsp:cNvSpPr/>
      </dsp:nvSpPr>
      <dsp:spPr>
        <a:xfrm>
          <a:off x="307380" y="2155043"/>
          <a:ext cx="20533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timetable</a:t>
          </a:r>
        </a:p>
      </dsp:txBody>
      <dsp:txXfrm>
        <a:off x="307380" y="2155043"/>
        <a:ext cx="2053312" cy="720000"/>
      </dsp:txXfrm>
    </dsp:sp>
    <dsp:sp modelId="{8985C193-1E95-4A26-82C3-303BB277CD57}">
      <dsp:nvSpPr>
        <dsp:cNvPr id="0" name=""/>
        <dsp:cNvSpPr/>
      </dsp:nvSpPr>
      <dsp:spPr>
        <a:xfrm>
          <a:off x="3120418" y="512392"/>
          <a:ext cx="1252520" cy="12525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81BA8C-7758-4B0F-88E4-C382DAB84B41}">
      <dsp:nvSpPr>
        <dsp:cNvPr id="0" name=""/>
        <dsp:cNvSpPr/>
      </dsp:nvSpPr>
      <dsp:spPr>
        <a:xfrm>
          <a:off x="3387349" y="779323"/>
          <a:ext cx="718659" cy="71865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15F19-C316-4C88-9EF8-BAA990714177}">
      <dsp:nvSpPr>
        <dsp:cNvPr id="0" name=""/>
        <dsp:cNvSpPr/>
      </dsp:nvSpPr>
      <dsp:spPr>
        <a:xfrm>
          <a:off x="2720022" y="2155043"/>
          <a:ext cx="20533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Consent collection</a:t>
          </a:r>
        </a:p>
      </dsp:txBody>
      <dsp:txXfrm>
        <a:off x="2720022" y="2155043"/>
        <a:ext cx="2053312" cy="720000"/>
      </dsp:txXfrm>
    </dsp:sp>
    <dsp:sp modelId="{8DD843D4-A48E-4362-8A07-120DB025C6D0}">
      <dsp:nvSpPr>
        <dsp:cNvPr id="0" name=""/>
        <dsp:cNvSpPr/>
      </dsp:nvSpPr>
      <dsp:spPr>
        <a:xfrm>
          <a:off x="5533060" y="512392"/>
          <a:ext cx="1252520" cy="125252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7BCEF0-BC6F-4AD6-AD5E-0AEA97BAF34A}">
      <dsp:nvSpPr>
        <dsp:cNvPr id="0" name=""/>
        <dsp:cNvSpPr/>
      </dsp:nvSpPr>
      <dsp:spPr>
        <a:xfrm>
          <a:off x="5799991" y="779323"/>
          <a:ext cx="718659" cy="71865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5EAE4-251F-42D0-A38C-4B58911D1062}">
      <dsp:nvSpPr>
        <dsp:cNvPr id="0" name=""/>
        <dsp:cNvSpPr/>
      </dsp:nvSpPr>
      <dsp:spPr>
        <a:xfrm>
          <a:off x="5132664" y="2155043"/>
          <a:ext cx="20533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Reception involvement</a:t>
          </a:r>
        </a:p>
      </dsp:txBody>
      <dsp:txXfrm>
        <a:off x="5132664" y="2155043"/>
        <a:ext cx="2053312" cy="720000"/>
      </dsp:txXfrm>
    </dsp:sp>
    <dsp:sp modelId="{BC7D6E8F-032A-4795-BF1B-DF24ADCD8C21}">
      <dsp:nvSpPr>
        <dsp:cNvPr id="0" name=""/>
        <dsp:cNvSpPr/>
      </dsp:nvSpPr>
      <dsp:spPr>
        <a:xfrm>
          <a:off x="7945702" y="512392"/>
          <a:ext cx="1252520" cy="125252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FF33AD-53A6-4280-A3A7-9E1A9AE62604}">
      <dsp:nvSpPr>
        <dsp:cNvPr id="0" name=""/>
        <dsp:cNvSpPr/>
      </dsp:nvSpPr>
      <dsp:spPr>
        <a:xfrm>
          <a:off x="8212633" y="779323"/>
          <a:ext cx="718659" cy="71865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224A9-F538-4D69-A73A-A17346AC9AFE}">
      <dsp:nvSpPr>
        <dsp:cNvPr id="0" name=""/>
        <dsp:cNvSpPr/>
      </dsp:nvSpPr>
      <dsp:spPr>
        <a:xfrm>
          <a:off x="7545307" y="2155043"/>
          <a:ext cx="20533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/>
            <a:t>4G wifi connection</a:t>
          </a:r>
        </a:p>
      </dsp:txBody>
      <dsp:txXfrm>
        <a:off x="7545307" y="2155043"/>
        <a:ext cx="2053312" cy="7200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EDA7F-E9C5-484D-8050-EF5CEDD8C8E1}">
      <dsp:nvSpPr>
        <dsp:cNvPr id="0" name=""/>
        <dsp:cNvSpPr/>
      </dsp:nvSpPr>
      <dsp:spPr>
        <a:xfrm>
          <a:off x="6081210" y="1291229"/>
          <a:ext cx="1241031" cy="590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2488"/>
              </a:lnTo>
              <a:lnTo>
                <a:pt x="1241031" y="402488"/>
              </a:lnTo>
              <a:lnTo>
                <a:pt x="1241031" y="590618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98F382-39E0-6641-BCE5-826D2B580C71}">
      <dsp:nvSpPr>
        <dsp:cNvPr id="0" name=""/>
        <dsp:cNvSpPr/>
      </dsp:nvSpPr>
      <dsp:spPr>
        <a:xfrm>
          <a:off x="4840178" y="1291229"/>
          <a:ext cx="1241031" cy="590618"/>
        </a:xfrm>
        <a:custGeom>
          <a:avLst/>
          <a:gdLst/>
          <a:ahLst/>
          <a:cxnLst/>
          <a:rect l="0" t="0" r="0" b="0"/>
          <a:pathLst>
            <a:path>
              <a:moveTo>
                <a:pt x="1241031" y="0"/>
              </a:moveTo>
              <a:lnTo>
                <a:pt x="1241031" y="402488"/>
              </a:lnTo>
              <a:lnTo>
                <a:pt x="0" y="402488"/>
              </a:lnTo>
              <a:lnTo>
                <a:pt x="0" y="590618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86C328-DC7E-7347-A8D5-CB05C6E10149}">
      <dsp:nvSpPr>
        <dsp:cNvPr id="0" name=""/>
        <dsp:cNvSpPr/>
      </dsp:nvSpPr>
      <dsp:spPr>
        <a:xfrm>
          <a:off x="101696" y="1684"/>
          <a:ext cx="2030778" cy="1289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8762F-D91D-2941-BD68-8718620FC69E}">
      <dsp:nvSpPr>
        <dsp:cNvPr id="0" name=""/>
        <dsp:cNvSpPr/>
      </dsp:nvSpPr>
      <dsp:spPr>
        <a:xfrm>
          <a:off x="327338" y="216044"/>
          <a:ext cx="2030778" cy="12895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Liaison with practice team</a:t>
          </a:r>
        </a:p>
      </dsp:txBody>
      <dsp:txXfrm>
        <a:off x="365107" y="253813"/>
        <a:ext cx="1955240" cy="1214006"/>
      </dsp:txXfrm>
    </dsp:sp>
    <dsp:sp modelId="{CA0D2271-98F7-C94D-93F6-915529D57CB2}">
      <dsp:nvSpPr>
        <dsp:cNvPr id="0" name=""/>
        <dsp:cNvSpPr/>
      </dsp:nvSpPr>
      <dsp:spPr>
        <a:xfrm>
          <a:off x="2583758" y="1684"/>
          <a:ext cx="2030778" cy="1289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0903B-1B5E-B34E-B253-FD436F3D76ED}">
      <dsp:nvSpPr>
        <dsp:cNvPr id="0" name=""/>
        <dsp:cNvSpPr/>
      </dsp:nvSpPr>
      <dsp:spPr>
        <a:xfrm>
          <a:off x="2809400" y="216044"/>
          <a:ext cx="2030778" cy="12895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Time</a:t>
          </a:r>
        </a:p>
      </dsp:txBody>
      <dsp:txXfrm>
        <a:off x="2847169" y="253813"/>
        <a:ext cx="1955240" cy="1214006"/>
      </dsp:txXfrm>
    </dsp:sp>
    <dsp:sp modelId="{4EC3D54B-B38E-A44B-9716-515FD6C36216}">
      <dsp:nvSpPr>
        <dsp:cNvPr id="0" name=""/>
        <dsp:cNvSpPr/>
      </dsp:nvSpPr>
      <dsp:spPr>
        <a:xfrm>
          <a:off x="5065821" y="1684"/>
          <a:ext cx="2030778" cy="1289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4AB0EA-F7D2-E748-A9CA-63A673DD0996}">
      <dsp:nvSpPr>
        <dsp:cNvPr id="0" name=""/>
        <dsp:cNvSpPr/>
      </dsp:nvSpPr>
      <dsp:spPr>
        <a:xfrm>
          <a:off x="5291463" y="216044"/>
          <a:ext cx="2030778" cy="12895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much to help? </a:t>
          </a:r>
        </a:p>
      </dsp:txBody>
      <dsp:txXfrm>
        <a:off x="5329232" y="253813"/>
        <a:ext cx="1955240" cy="1214006"/>
      </dsp:txXfrm>
    </dsp:sp>
    <dsp:sp modelId="{025E1C7D-06B8-F544-AA1F-466EC9CD989F}">
      <dsp:nvSpPr>
        <dsp:cNvPr id="0" name=""/>
        <dsp:cNvSpPr/>
      </dsp:nvSpPr>
      <dsp:spPr>
        <a:xfrm>
          <a:off x="3824789" y="1881847"/>
          <a:ext cx="2030778" cy="128954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4C27CA-9D11-E946-A877-609C90CFC942}">
      <dsp:nvSpPr>
        <dsp:cNvPr id="0" name=""/>
        <dsp:cNvSpPr/>
      </dsp:nvSpPr>
      <dsp:spPr>
        <a:xfrm>
          <a:off x="4050431" y="2096206"/>
          <a:ext cx="2030778" cy="12895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Case selection</a:t>
          </a:r>
        </a:p>
      </dsp:txBody>
      <dsp:txXfrm>
        <a:off x="4088200" y="2133975"/>
        <a:ext cx="1955240" cy="1214006"/>
      </dsp:txXfrm>
    </dsp:sp>
    <dsp:sp modelId="{06B7940A-BFE9-F642-8656-7A38247E033B}">
      <dsp:nvSpPr>
        <dsp:cNvPr id="0" name=""/>
        <dsp:cNvSpPr/>
      </dsp:nvSpPr>
      <dsp:spPr>
        <a:xfrm>
          <a:off x="6306852" y="1881847"/>
          <a:ext cx="2030778" cy="128954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C7B177-38B0-6548-9577-3B03975966A0}">
      <dsp:nvSpPr>
        <dsp:cNvPr id="0" name=""/>
        <dsp:cNvSpPr/>
      </dsp:nvSpPr>
      <dsp:spPr>
        <a:xfrm>
          <a:off x="6532494" y="2096206"/>
          <a:ext cx="2030778" cy="12895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Challenge</a:t>
          </a:r>
        </a:p>
      </dsp:txBody>
      <dsp:txXfrm>
        <a:off x="6570263" y="2133975"/>
        <a:ext cx="1955240" cy="1214006"/>
      </dsp:txXfrm>
    </dsp:sp>
    <dsp:sp modelId="{3953707F-6C62-7A47-BCDA-76B2A05E3709}">
      <dsp:nvSpPr>
        <dsp:cNvPr id="0" name=""/>
        <dsp:cNvSpPr/>
      </dsp:nvSpPr>
      <dsp:spPr>
        <a:xfrm>
          <a:off x="7547883" y="1684"/>
          <a:ext cx="2030778" cy="1289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1D4A9-FE76-734E-AF61-8B7CD9B931A8}">
      <dsp:nvSpPr>
        <dsp:cNvPr id="0" name=""/>
        <dsp:cNvSpPr/>
      </dsp:nvSpPr>
      <dsp:spPr>
        <a:xfrm>
          <a:off x="7773525" y="216044"/>
          <a:ext cx="2030778" cy="12895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Mono-training</a:t>
          </a:r>
        </a:p>
      </dsp:txBody>
      <dsp:txXfrm>
        <a:off x="7811294" y="253813"/>
        <a:ext cx="1955240" cy="121400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EC8870-E263-514B-90C4-941AD0E39D9E}">
      <dsp:nvSpPr>
        <dsp:cNvPr id="0" name=""/>
        <dsp:cNvSpPr/>
      </dsp:nvSpPr>
      <dsp:spPr>
        <a:xfrm>
          <a:off x="0" y="368202"/>
          <a:ext cx="6046132" cy="88744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RCGP</a:t>
          </a:r>
        </a:p>
      </dsp:txBody>
      <dsp:txXfrm>
        <a:off x="43321" y="411523"/>
        <a:ext cx="5959490" cy="800803"/>
      </dsp:txXfrm>
    </dsp:sp>
    <dsp:sp modelId="{7DE874B0-4EDE-2D4F-A1F3-C5B8D4B8A07E}">
      <dsp:nvSpPr>
        <dsp:cNvPr id="0" name=""/>
        <dsp:cNvSpPr/>
      </dsp:nvSpPr>
      <dsp:spPr>
        <a:xfrm>
          <a:off x="0" y="1362208"/>
          <a:ext cx="6046132" cy="887445"/>
        </a:xfrm>
        <a:prstGeom prst="roundRect">
          <a:avLst/>
        </a:prstGeom>
        <a:gradFill rotWithShape="0">
          <a:gsLst>
            <a:gs pos="0">
              <a:schemeClr val="accent2">
                <a:hueOff val="-163625"/>
                <a:satOff val="12937"/>
                <a:lumOff val="-261"/>
                <a:alphaOff val="0"/>
                <a:tint val="96000"/>
                <a:lumMod val="104000"/>
              </a:schemeClr>
            </a:gs>
            <a:gs pos="100000">
              <a:schemeClr val="accent2">
                <a:hueOff val="-163625"/>
                <a:satOff val="12937"/>
                <a:lumOff val="-261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14 fish</a:t>
          </a:r>
        </a:p>
      </dsp:txBody>
      <dsp:txXfrm>
        <a:off x="43321" y="1405529"/>
        <a:ext cx="5959490" cy="800803"/>
      </dsp:txXfrm>
    </dsp:sp>
    <dsp:sp modelId="{EDBBA1F9-D49A-2245-B435-774705531DA2}">
      <dsp:nvSpPr>
        <dsp:cNvPr id="0" name=""/>
        <dsp:cNvSpPr/>
      </dsp:nvSpPr>
      <dsp:spPr>
        <a:xfrm>
          <a:off x="0" y="2356213"/>
          <a:ext cx="6046132" cy="887445"/>
        </a:xfrm>
        <a:prstGeom prst="roundRect">
          <a:avLst/>
        </a:prstGeom>
        <a:gradFill rotWithShape="0">
          <a:gsLst>
            <a:gs pos="0">
              <a:schemeClr val="accent2">
                <a:hueOff val="-327250"/>
                <a:satOff val="25875"/>
                <a:lumOff val="-523"/>
                <a:alphaOff val="0"/>
                <a:tint val="96000"/>
                <a:lumMod val="104000"/>
              </a:schemeClr>
            </a:gs>
            <a:gs pos="100000">
              <a:schemeClr val="accent2">
                <a:hueOff val="-327250"/>
                <a:satOff val="25875"/>
                <a:lumOff val="-523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Both frequently updated</a:t>
          </a:r>
        </a:p>
      </dsp:txBody>
      <dsp:txXfrm>
        <a:off x="43321" y="2399534"/>
        <a:ext cx="5959490" cy="800803"/>
      </dsp:txXfrm>
    </dsp:sp>
    <dsp:sp modelId="{901AD8E2-56F1-064E-99D3-14CC21B12B35}">
      <dsp:nvSpPr>
        <dsp:cNvPr id="0" name=""/>
        <dsp:cNvSpPr/>
      </dsp:nvSpPr>
      <dsp:spPr>
        <a:xfrm>
          <a:off x="0" y="3350218"/>
          <a:ext cx="6046132" cy="887445"/>
        </a:xfrm>
        <a:prstGeom prst="roundRect">
          <a:avLst/>
        </a:prstGeom>
        <a:gradFill rotWithShape="0">
          <a:gsLst>
            <a:gs pos="0">
              <a:schemeClr val="accent2">
                <a:hueOff val="-490875"/>
                <a:satOff val="38812"/>
                <a:lumOff val="-784"/>
                <a:alphaOff val="0"/>
                <a:tint val="96000"/>
                <a:lumMod val="104000"/>
              </a:schemeClr>
            </a:gs>
            <a:gs pos="100000">
              <a:schemeClr val="accent2">
                <a:hueOff val="-490875"/>
                <a:satOff val="38812"/>
                <a:lumOff val="-784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Lots of FAQs</a:t>
          </a:r>
        </a:p>
      </dsp:txBody>
      <dsp:txXfrm>
        <a:off x="43321" y="3393539"/>
        <a:ext cx="5959490" cy="800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ebelem.com/beyond-acls-cpr-defibrillation-and-epinephrine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5DB81-1138-BB4E-851D-38C454223B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Recorded Consultation Assessment</a:t>
            </a:r>
            <a:br>
              <a:rPr lang="en-US" dirty="0"/>
            </a:br>
            <a:r>
              <a:rPr lang="en-US" dirty="0"/>
              <a:t>RCA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FBFA9-F160-F14B-91AC-E88EA448B3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Bill Hall</a:t>
            </a:r>
          </a:p>
          <a:p>
            <a:r>
              <a:rPr lang="en-US" dirty="0"/>
              <a:t>MRCGP examiner</a:t>
            </a:r>
          </a:p>
          <a:p>
            <a:r>
              <a:rPr lang="en-US" dirty="0"/>
              <a:t>June 2020</a:t>
            </a:r>
          </a:p>
        </p:txBody>
      </p:sp>
    </p:spTree>
    <p:extLst>
      <p:ext uri="{BB962C8B-B14F-4D97-AF65-F5344CB8AC3E}">
        <p14:creationId xmlns:p14="http://schemas.microsoft.com/office/powerpoint/2010/main" val="2426133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7B0F4E5-CCC3-9A47-8B7C-C7156350E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 2020</a:t>
            </a:r>
            <a:br>
              <a:rPr lang="en-US" dirty="0"/>
            </a:br>
            <a:r>
              <a:rPr lang="en-US" dirty="0"/>
              <a:t>My First time as Senior Marshal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6CD2B6-8B1A-DE43-B299-D0DD4797FAD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6356606" y="2479593"/>
            <a:ext cx="4970155" cy="37276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95461C4-53AA-1D46-AE46-31DC61A313B4}"/>
              </a:ext>
            </a:extLst>
          </p:cNvPr>
          <p:cNvSpPr/>
          <p:nvPr/>
        </p:nvSpPr>
        <p:spPr>
          <a:xfrm rot="19718633">
            <a:off x="1458796" y="3877679"/>
            <a:ext cx="492276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Last-Ever CSA?</a:t>
            </a:r>
          </a:p>
        </p:txBody>
      </p:sp>
    </p:spTree>
    <p:extLst>
      <p:ext uri="{BB962C8B-B14F-4D97-AF65-F5344CB8AC3E}">
        <p14:creationId xmlns:p14="http://schemas.microsoft.com/office/powerpoint/2010/main" val="410581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AB65B-945A-E54A-87EC-4248854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 CSA not safe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58182-D7FF-CD45-91AC-CAEBDB6DE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Around 100 role players and examiners</a:t>
            </a:r>
          </a:p>
          <a:p>
            <a:r>
              <a:rPr lang="en-US" dirty="0"/>
              <a:t>78 candidates</a:t>
            </a:r>
          </a:p>
          <a:p>
            <a:r>
              <a:rPr lang="en-US" dirty="0"/>
              <a:t>Sextet and briefing rooms too small</a:t>
            </a:r>
          </a:p>
          <a:p>
            <a:r>
              <a:rPr lang="en-US" dirty="0"/>
              <a:t>Stairs, Lifts, toilets, corridors, lunch</a:t>
            </a:r>
          </a:p>
          <a:p>
            <a:r>
              <a:rPr lang="en-US" dirty="0"/>
              <a:t>Aircon, interior</a:t>
            </a:r>
          </a:p>
          <a:p>
            <a:r>
              <a:rPr lang="en-US" dirty="0"/>
              <a:t>Travel</a:t>
            </a:r>
          </a:p>
        </p:txBody>
      </p:sp>
      <p:pic>
        <p:nvPicPr>
          <p:cNvPr id="5" name="Picture 4" descr="A picture containing court, player, chair, hall&#10;&#10;Description automatically generated">
            <a:extLst>
              <a:ext uri="{FF2B5EF4-FFF2-40B4-BE49-F238E27FC236}">
                <a16:creationId xmlns:a16="http://schemas.microsoft.com/office/drawing/2014/main" id="{AFF5961B-93DA-7D4E-A3A6-F73F1AB21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360" y="1777006"/>
            <a:ext cx="4959635" cy="370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71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65B56-FFA0-CE42-964D-951D8A930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dirty="0"/>
              <a:t>Need to do something quick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9A675E7-6B51-4B79-B503-AF7210576D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4312013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0040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531BF-9E3B-1348-B2DE-B2AE0FFFD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887911" cy="5571065"/>
          </a:xfrm>
        </p:spPr>
        <p:txBody>
          <a:bodyPr anchor="ctr">
            <a:normAutofit/>
          </a:bodyPr>
          <a:lstStyle/>
          <a:p>
            <a:r>
              <a:rPr lang="en-US" sz="3100" dirty="0"/>
              <a:t>RCA </a:t>
            </a:r>
            <a:br>
              <a:rPr lang="en-US" sz="3100" dirty="0"/>
            </a:br>
            <a:r>
              <a:rPr lang="en-US" sz="3100" i="1" dirty="0"/>
              <a:t>“least unfair” </a:t>
            </a:r>
            <a:r>
              <a:rPr lang="en-US" sz="3100" dirty="0"/>
              <a:t>method of Consultation Assessment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672142-94D6-400E-B188-309B101D8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27259A-B804-4AD2-9BC6-66F7BB218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9B4E8A7-8505-4752-9B81-C739116C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AAF9E9-BFAC-405E-BFAF-F817BF51A9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083092"/>
              </p:ext>
            </p:extLst>
          </p:nvPr>
        </p:nvGraphicFramePr>
        <p:xfrm>
          <a:off x="643467" y="643467"/>
          <a:ext cx="6243992" cy="5571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79194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5">
            <a:extLst>
              <a:ext uri="{FF2B5EF4-FFF2-40B4-BE49-F238E27FC236}">
                <a16:creationId xmlns:a16="http://schemas.microsoft.com/office/drawing/2014/main" id="{B10A1EB3-C927-4536-9880-11F77B7E0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9B3D59-DA18-BA44-86E0-D5BAFBACC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511814"/>
            <a:ext cx="9440034" cy="11302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So, RCA not assessed at</a:t>
            </a:r>
            <a:b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30 Euston Square….</a:t>
            </a:r>
          </a:p>
        </p:txBody>
      </p:sp>
      <p:pic>
        <p:nvPicPr>
          <p:cNvPr id="31" name="Picture 27">
            <a:extLst>
              <a:ext uri="{FF2B5EF4-FFF2-40B4-BE49-F238E27FC236}">
                <a16:creationId xmlns:a16="http://schemas.microsoft.com/office/drawing/2014/main" id="{D8C67178-C15E-489D-8DDF-CB1BD4194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61" y="547807"/>
            <a:ext cx="11085044" cy="3816806"/>
          </a:xfrm>
          <a:prstGeom prst="rect">
            <a:avLst/>
          </a:prstGeom>
          <a:solidFill>
            <a:schemeClr val="bg2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7" name="Picture 6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44693EEF-D9D5-6B4A-A4F0-C77BB09E1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8103" y="1215926"/>
            <a:ext cx="2593593" cy="2593593"/>
          </a:xfrm>
          <a:prstGeom prst="rect">
            <a:avLst/>
          </a:prstGeom>
        </p:spPr>
      </p:pic>
      <p:pic>
        <p:nvPicPr>
          <p:cNvPr id="5" name="Content Placeholder 4" descr="A tall building&#10;&#10;Description automatically generated">
            <a:extLst>
              <a:ext uri="{FF2B5EF4-FFF2-40B4-BE49-F238E27FC236}">
                <a16:creationId xmlns:a16="http://schemas.microsoft.com/office/drawing/2014/main" id="{B6B7FDAE-5A43-7844-83B0-786CB1F0F8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48900" y="872523"/>
            <a:ext cx="2591786" cy="3239732"/>
          </a:xfrm>
          <a:prstGeom prst="rect">
            <a:avLst/>
          </a:prstGeom>
        </p:spPr>
      </p:pic>
      <p:pic>
        <p:nvPicPr>
          <p:cNvPr id="9" name="Picture 8" descr="A picture containing building, kitchen, table, counter&#10;&#10;Description automatically generated">
            <a:extLst>
              <a:ext uri="{FF2B5EF4-FFF2-40B4-BE49-F238E27FC236}">
                <a16:creationId xmlns:a16="http://schemas.microsoft.com/office/drawing/2014/main" id="{E8607D93-603F-F146-A4BC-98DEE4CF09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347" y="924671"/>
            <a:ext cx="2593272" cy="3124424"/>
          </a:xfrm>
          <a:prstGeom prst="rect">
            <a:avLst/>
          </a:prstGeom>
        </p:spPr>
      </p:pic>
      <p:pic>
        <p:nvPicPr>
          <p:cNvPr id="11" name="Picture 10" descr="A bedroom with a large window&#10;&#10;Description automatically generated">
            <a:extLst>
              <a:ext uri="{FF2B5EF4-FFF2-40B4-BE49-F238E27FC236}">
                <a16:creationId xmlns:a16="http://schemas.microsoft.com/office/drawing/2014/main" id="{7320D403-0A5C-934E-8838-19A508CAE1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6270" y="1852900"/>
            <a:ext cx="2596896" cy="122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78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D9B9-56F0-FA41-9A68-079BCB770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485" y="609600"/>
            <a:ext cx="5747657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…but Providence Place, Skipton </a:t>
            </a:r>
            <a:b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2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(and 300+ other sites across UK )</a:t>
            </a:r>
            <a:endParaRPr lang="en-US" sz="48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5" name="Content Placeholder 4" descr="A person using a computer sitting on top of a window&#10;&#10;Description automatically generated">
            <a:extLst>
              <a:ext uri="{FF2B5EF4-FFF2-40B4-BE49-F238E27FC236}">
                <a16:creationId xmlns:a16="http://schemas.microsoft.com/office/drawing/2014/main" id="{B3B9219F-BD42-9A49-AFA1-CC21E4E878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2686" r="10536" b="2"/>
          <a:stretch/>
        </p:blipFill>
        <p:spPr>
          <a:xfrm rot="5400000">
            <a:off x="569229" y="701410"/>
            <a:ext cx="5591541" cy="5462001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076704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0C977-5973-BA46-B913-04CAA7E13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143875" cy="5571065"/>
          </a:xfrm>
        </p:spPr>
        <p:txBody>
          <a:bodyPr anchor="ctr">
            <a:normAutofit/>
          </a:bodyPr>
          <a:lstStyle/>
          <a:p>
            <a:r>
              <a:rPr lang="en-US" sz="3600"/>
              <a:t>RCA July 2020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672142-94D6-400E-B188-309B101D8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27259A-B804-4AD2-9BC6-66F7BB218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9B4E8A7-8505-4752-9B81-C739116C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2B39515-6B1D-4862-AB15-E73D1F2B8B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195681"/>
              </p:ext>
            </p:extLst>
          </p:nvPr>
        </p:nvGraphicFramePr>
        <p:xfrm>
          <a:off x="643467" y="643467"/>
          <a:ext cx="6243992" cy="5571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16062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0C977-5973-BA46-B913-04CAA7E13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143875" cy="5571065"/>
          </a:xfrm>
        </p:spPr>
        <p:txBody>
          <a:bodyPr anchor="ctr">
            <a:normAutofit/>
          </a:bodyPr>
          <a:lstStyle/>
          <a:p>
            <a:r>
              <a:rPr lang="en-US" sz="3600" dirty="0"/>
              <a:t>RCA November</a:t>
            </a:r>
            <a:br>
              <a:rPr lang="en-US" sz="3600" dirty="0"/>
            </a:br>
            <a:r>
              <a:rPr lang="en-US" sz="3600" dirty="0"/>
              <a:t>2020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672142-94D6-400E-B188-309B101D8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27259A-B804-4AD2-9BC6-66F7BB218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9B4E8A7-8505-4752-9B81-C739116C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2B39515-6B1D-4862-AB15-E73D1F2B8B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277861"/>
              </p:ext>
            </p:extLst>
          </p:nvPr>
        </p:nvGraphicFramePr>
        <p:xfrm>
          <a:off x="643467" y="643467"/>
          <a:ext cx="6243992" cy="5571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1085CFD-46B8-2643-90FE-3878B423BDAB}"/>
              </a:ext>
            </a:extLst>
          </p:cNvPr>
          <p:cNvSpPr txBox="1"/>
          <p:nvPr/>
        </p:nvSpPr>
        <p:spPr>
          <a:xfrm>
            <a:off x="4892668" y="2797627"/>
            <a:ext cx="112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DEE324-39A5-D443-BCFC-1DF63FFF00CA}"/>
              </a:ext>
            </a:extLst>
          </p:cNvPr>
          <p:cNvSpPr txBox="1"/>
          <p:nvPr/>
        </p:nvSpPr>
        <p:spPr>
          <a:xfrm>
            <a:off x="4892668" y="3691042"/>
            <a:ext cx="957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224985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F9C33-5B42-F84E-9786-86BAF0999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1430179"/>
            <a:ext cx="3029313" cy="3675908"/>
          </a:xfrm>
        </p:spPr>
        <p:txBody>
          <a:bodyPr anchor="ctr">
            <a:normAutofit/>
          </a:bodyPr>
          <a:lstStyle/>
          <a:p>
            <a:r>
              <a:rPr lang="en-US" sz="4000" dirty="0"/>
              <a:t>RCA Future?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4" y="0"/>
            <a:ext cx="8132066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9971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94952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214925B-2234-4C2E-997E-DE383AE2A0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8939037"/>
              </p:ext>
            </p:extLst>
          </p:nvPr>
        </p:nvGraphicFramePr>
        <p:xfrm>
          <a:off x="5054375" y="965200"/>
          <a:ext cx="6046133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73744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138F72-2970-3540-912C-4A9C68373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 minutes means ten minutes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5C7DBD-FF2D-D149-A6A8-40404077F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1011" y="4777380"/>
            <a:ext cx="9236779" cy="1705973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00"/>
                </a:solidFill>
              </a:rPr>
              <a:t>Timer starts after consent and introduction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00"/>
                </a:solidFill>
              </a:rPr>
              <a:t>Examiner will switch off smack on 10 minutes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00"/>
                </a:solidFill>
              </a:rPr>
              <a:t>Will include time on screen, prescription, </a:t>
            </a:r>
            <a:r>
              <a:rPr lang="en-US" sz="3200" dirty="0" err="1">
                <a:solidFill>
                  <a:srgbClr val="FFFF00"/>
                </a:solidFill>
              </a:rPr>
              <a:t>etc</a:t>
            </a:r>
            <a:endParaRPr lang="en-US" sz="3200" dirty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14" name="Picture 13" descr="A clock hanging from the ceiling&#10;&#10;Description automatically generated">
            <a:extLst>
              <a:ext uri="{FF2B5EF4-FFF2-40B4-BE49-F238E27FC236}">
                <a16:creationId xmlns:a16="http://schemas.microsoft.com/office/drawing/2014/main" id="{AC04128D-A07B-0647-8158-600752A99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91000" y="831017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30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EC8A-8F36-014F-B9BC-3C80D242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1430179"/>
            <a:ext cx="3029313" cy="3675908"/>
          </a:xfrm>
        </p:spPr>
        <p:txBody>
          <a:bodyPr anchor="ctr">
            <a:normAutofit/>
          </a:bodyPr>
          <a:lstStyle/>
          <a:p>
            <a:r>
              <a:rPr lang="en-US" sz="4000" dirty="0"/>
              <a:t>RCA November 2020</a:t>
            </a:r>
          </a:p>
        </p:txBody>
      </p:sp>
      <p:sp>
        <p:nvSpPr>
          <p:cNvPr id="24" name="Rectangle 17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4" y="0"/>
            <a:ext cx="8132066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19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9971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Rectangle 21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94952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B3A54282-15B3-4838-ADCD-091C328286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3937224"/>
              </p:ext>
            </p:extLst>
          </p:nvPr>
        </p:nvGraphicFramePr>
        <p:xfrm>
          <a:off x="5054375" y="965200"/>
          <a:ext cx="6046133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67293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8A592-9761-C148-B54B-43236CCAD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Grade descriptors; </a:t>
            </a:r>
            <a:r>
              <a:rPr lang="en-US" dirty="0">
                <a:solidFill>
                  <a:srgbClr val="00B050"/>
                </a:solidFill>
              </a:rPr>
              <a:t>clear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3EFC0-1038-AA4E-BA0B-875617520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effectLst/>
              </a:rPr>
              <a:t>The candidate demonstrates a high level of competence, with a justifiable clinical approach that is fluent, appropriately focussed and technically proficient. </a:t>
            </a:r>
            <a:endParaRPr lang="en-AU" dirty="0">
              <a:effectLst/>
            </a:endParaRPr>
          </a:p>
          <a:p>
            <a:r>
              <a:rPr lang="en-GB" dirty="0">
                <a:effectLst/>
              </a:rPr>
              <a:t>There is sufficient evidence provided to demonstrate capability in this domain.</a:t>
            </a:r>
            <a:endParaRPr lang="en-AU" dirty="0">
              <a:effectLst/>
            </a:endParaRPr>
          </a:p>
          <a:p>
            <a:r>
              <a:rPr lang="en-GB" i="1" dirty="0">
                <a:effectLst/>
              </a:rPr>
              <a:t>The candidate shows sensitivity, actively shares ideas and may empower the patient</a:t>
            </a:r>
            <a:endParaRPr lang="en-AU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252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EDFAB-467F-104A-B59E-F7D16A6C9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Grade descriptors; </a:t>
            </a:r>
            <a:r>
              <a:rPr lang="en-US" dirty="0" err="1">
                <a:solidFill>
                  <a:srgbClr val="92D050"/>
                </a:solidFill>
              </a:rPr>
              <a:t>PAss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D6398-85A9-4744-B64A-B55F292C6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effectLst/>
              </a:rPr>
              <a:t>The candidate demonstrates an adequate level of competence, with a clinical approach that may not be fluent but is justifiable and technically proficient. </a:t>
            </a:r>
          </a:p>
          <a:p>
            <a:r>
              <a:rPr lang="en-GB" dirty="0">
                <a:effectLst/>
              </a:rPr>
              <a:t>The lack of complexity in the case presented restricts the achievement of a Clear Pass grade.</a:t>
            </a:r>
            <a:endParaRPr lang="en-AU" dirty="0">
              <a:effectLst/>
            </a:endParaRPr>
          </a:p>
          <a:p>
            <a:r>
              <a:rPr lang="en-GB" i="1" dirty="0">
                <a:effectLst/>
              </a:rPr>
              <a:t>The candidate shows sensitivity and tries to involve the patient. </a:t>
            </a:r>
            <a:endParaRPr lang="en-AU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19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2BB56-A75B-8C4A-A3E4-31C021A5E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grade descriptors; </a:t>
            </a:r>
            <a:r>
              <a:rPr lang="en-US" dirty="0">
                <a:solidFill>
                  <a:srgbClr val="FFC000"/>
                </a:solidFill>
              </a:rPr>
              <a:t>Fail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D417C-A1CA-9A49-A39F-05F7291F2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effectLst/>
              </a:rPr>
              <a:t>The candidate fails to demonstrate adequate competence, with a clinical approach that is at times unsystematic or inconsistent with accepted practice. Technical proficiency may be of concern. </a:t>
            </a:r>
            <a:endParaRPr lang="en-AU" dirty="0">
              <a:effectLst/>
            </a:endParaRPr>
          </a:p>
          <a:p>
            <a:r>
              <a:rPr lang="en-GB" dirty="0">
                <a:effectLst/>
              </a:rPr>
              <a:t>There is limited (new) evidence provided to demonstrate capability of a doctor sufficient for safe independent UK General Practice.</a:t>
            </a:r>
            <a:endParaRPr lang="en-AU" dirty="0">
              <a:effectLst/>
            </a:endParaRPr>
          </a:p>
          <a:p>
            <a:r>
              <a:rPr lang="en-GB" i="1" dirty="0">
                <a:effectLst/>
              </a:rPr>
              <a:t>The patient is treated with sensitivity and respect, but the doctor does not sufficiently facilitate or respond to the patient’s contribution. </a:t>
            </a:r>
            <a:endParaRPr lang="en-AU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197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E7AA3-7BF9-3C4D-BC40-1DDE5F48B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grade descriptors; </a:t>
            </a:r>
            <a:r>
              <a:rPr lang="en-US" dirty="0">
                <a:solidFill>
                  <a:srgbClr val="FF0000"/>
                </a:solidFill>
              </a:rPr>
              <a:t>Clear Fail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7520A-2A8C-AB4C-B66D-203322EB5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effectLst/>
              </a:rPr>
              <a:t>The candidate clearly fails to demonstrate competence, with a clinical approach that is incompatible with accepted practice, arbitrary or technically incompetent.  </a:t>
            </a:r>
            <a:endParaRPr lang="en-AU" dirty="0">
              <a:effectLst/>
            </a:endParaRPr>
          </a:p>
          <a:p>
            <a:r>
              <a:rPr lang="en-GB" dirty="0">
                <a:effectLst/>
              </a:rPr>
              <a:t>There is no evidence or very limited evidence provided to demonstrate capability of a doctor sufficient for safe independent UK General Practice in this domain.</a:t>
            </a:r>
            <a:endParaRPr lang="en-AU" dirty="0">
              <a:effectLst/>
            </a:endParaRPr>
          </a:p>
          <a:p>
            <a:r>
              <a:rPr lang="en-GB" i="1" dirty="0">
                <a:effectLst/>
              </a:rPr>
              <a:t>The patient is not treated with adequate attention, sensitivity or respect for their contribution. </a:t>
            </a:r>
            <a:endParaRPr lang="en-AU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951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3D054-2141-5245-955D-5ADEB463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514" y="609600"/>
            <a:ext cx="6448557" cy="1905000"/>
          </a:xfrm>
        </p:spPr>
        <p:txBody>
          <a:bodyPr>
            <a:normAutofit/>
          </a:bodyPr>
          <a:lstStyle/>
          <a:p>
            <a:r>
              <a:rPr lang="en-US" sz="2400" i="1" dirty="0"/>
              <a:t>Marking scheme </a:t>
            </a:r>
            <a:br>
              <a:rPr lang="en-US" dirty="0"/>
            </a:br>
            <a:r>
              <a:rPr lang="en-US" b="1" dirty="0">
                <a:solidFill>
                  <a:srgbClr val="00B0F0"/>
                </a:solidFill>
              </a:rPr>
              <a:t>Data gathering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FFB1F-2827-DE44-93EC-B8A90DDC2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0018" y="2666999"/>
            <a:ext cx="7747278" cy="3216276"/>
          </a:xfrm>
        </p:spPr>
        <p:txBody>
          <a:bodyPr anchor="t"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AU" sz="2600" dirty="0">
                <a:effectLst/>
              </a:rPr>
              <a:t>Takes a focussed history to allow for a safe assessment to take place</a:t>
            </a:r>
          </a:p>
          <a:p>
            <a:pPr>
              <a:lnSpc>
                <a:spcPct val="90000"/>
              </a:lnSpc>
            </a:pPr>
            <a:r>
              <a:rPr lang="en-AU" sz="2600" dirty="0">
                <a:effectLst/>
              </a:rPr>
              <a:t>Elicits and develops relevant new information</a:t>
            </a:r>
          </a:p>
          <a:p>
            <a:pPr>
              <a:lnSpc>
                <a:spcPct val="90000"/>
              </a:lnSpc>
            </a:pPr>
            <a:r>
              <a:rPr lang="en-AU" sz="2600" dirty="0">
                <a:effectLst/>
              </a:rPr>
              <a:t>Rules in or out serious or significant disease</a:t>
            </a:r>
          </a:p>
          <a:p>
            <a:pPr>
              <a:lnSpc>
                <a:spcPct val="90000"/>
              </a:lnSpc>
            </a:pPr>
            <a:r>
              <a:rPr lang="en-AU" sz="2600" dirty="0">
                <a:effectLst/>
              </a:rPr>
              <a:t>Considers and/or generates any appropriate diagnostic hypotheses</a:t>
            </a:r>
          </a:p>
          <a:p>
            <a:pPr>
              <a:lnSpc>
                <a:spcPct val="90000"/>
              </a:lnSpc>
            </a:pPr>
            <a:r>
              <a:rPr lang="en-AU" sz="2600" dirty="0">
                <a:effectLst/>
              </a:rPr>
              <a:t>Explores where appropriate the impact and psychosocial context of the presenting problem</a:t>
            </a:r>
          </a:p>
          <a:p>
            <a:pPr>
              <a:lnSpc>
                <a:spcPct val="90000"/>
              </a:lnSpc>
            </a:pPr>
            <a:r>
              <a:rPr lang="en-AU" sz="2600" dirty="0">
                <a:effectLst/>
              </a:rPr>
              <a:t>Plans, explains and where possible, performs appropriate physical/mental examinations and tests</a:t>
            </a:r>
          </a:p>
          <a:p>
            <a:pPr>
              <a:lnSpc>
                <a:spcPct val="90000"/>
              </a:lnSpc>
            </a:pPr>
            <a:r>
              <a:rPr lang="en-AU" sz="2600" dirty="0">
                <a:effectLst/>
              </a:rPr>
              <a:t>Appears to recognise the issues or priorities in the consultation</a:t>
            </a:r>
          </a:p>
          <a:p>
            <a:pPr marL="0" indent="0">
              <a:lnSpc>
                <a:spcPct val="90000"/>
              </a:lnSpc>
              <a:buNone/>
            </a:pPr>
            <a:br>
              <a:rPr lang="en-AU" sz="1100" dirty="0"/>
            </a:br>
            <a:endParaRPr lang="en-US" sz="1100" dirty="0"/>
          </a:p>
        </p:txBody>
      </p:sp>
      <p:pic>
        <p:nvPicPr>
          <p:cNvPr id="7" name="Graphic 6" descr="Doctor">
            <a:extLst>
              <a:ext uri="{FF2B5EF4-FFF2-40B4-BE49-F238E27FC236}">
                <a16:creationId xmlns:a16="http://schemas.microsoft.com/office/drawing/2014/main" id="{9EC3F0C5-C63A-45DF-9D56-87AC8096F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133" y="1728590"/>
            <a:ext cx="3244064" cy="4164263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238540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BBD3ED2-B0E6-45A2-ABD5-ECF31BC37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D2D1E8-4ABF-4B6B-B39D-40B080B61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3160" y="0"/>
            <a:ext cx="9369421" cy="6857999"/>
          </a:xfrm>
          <a:prstGeom prst="rect">
            <a:avLst/>
          </a:prstGeom>
          <a:gradFill flip="none" rotWithShape="1">
            <a:gsLst>
              <a:gs pos="10000">
                <a:schemeClr val="bg2">
                  <a:lumMod val="60000"/>
                  <a:lumOff val="40000"/>
                  <a:alpha val="40000"/>
                </a:schemeClr>
              </a:gs>
              <a:gs pos="70000">
                <a:schemeClr val="bg2">
                  <a:alpha val="0"/>
                </a:schemeClr>
              </a:gs>
              <a:gs pos="0">
                <a:schemeClr val="bg2">
                  <a:lumMod val="40000"/>
                  <a:lumOff val="6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BC7AB4B5-66A5-48D1-BD88-C60A16ED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88489" cy="6858002"/>
          </a:xfrm>
          <a:custGeom>
            <a:avLst/>
            <a:gdLst>
              <a:gd name="connsiteX0" fmla="*/ 0 w 6088489"/>
              <a:gd name="connsiteY0" fmla="*/ 0 h 6858002"/>
              <a:gd name="connsiteX1" fmla="*/ 3563332 w 6088489"/>
              <a:gd name="connsiteY1" fmla="*/ 0 h 6858002"/>
              <a:gd name="connsiteX2" fmla="*/ 3563332 w 6088489"/>
              <a:gd name="connsiteY2" fmla="*/ 3 h 6858002"/>
              <a:gd name="connsiteX3" fmla="*/ 5842099 w 6088489"/>
              <a:gd name="connsiteY3" fmla="*/ 3 h 6858002"/>
              <a:gd name="connsiteX4" fmla="*/ 5842099 w 6088489"/>
              <a:gd name="connsiteY4" fmla="*/ 4 h 6858002"/>
              <a:gd name="connsiteX5" fmla="*/ 5835346 w 6088489"/>
              <a:gd name="connsiteY5" fmla="*/ 4 h 6858002"/>
              <a:gd name="connsiteX6" fmla="*/ 5841229 w 6088489"/>
              <a:gd name="connsiteY6" fmla="*/ 40466 h 6858002"/>
              <a:gd name="connsiteX7" fmla="*/ 5858543 w 6088489"/>
              <a:gd name="connsiteY7" fmla="*/ 159110 h 6858002"/>
              <a:gd name="connsiteX8" fmla="*/ 5870645 w 6088489"/>
              <a:gd name="connsiteY8" fmla="*/ 245521 h 6858002"/>
              <a:gd name="connsiteX9" fmla="*/ 5883420 w 6088489"/>
              <a:gd name="connsiteY9" fmla="*/ 348391 h 6858002"/>
              <a:gd name="connsiteX10" fmla="*/ 5898716 w 6088489"/>
              <a:gd name="connsiteY10" fmla="*/ 470463 h 6858002"/>
              <a:gd name="connsiteX11" fmla="*/ 5914853 w 6088489"/>
              <a:gd name="connsiteY11" fmla="*/ 605566 h 6858002"/>
              <a:gd name="connsiteX12" fmla="*/ 5931830 w 6088489"/>
              <a:gd name="connsiteY12" fmla="*/ 757813 h 6858002"/>
              <a:gd name="connsiteX13" fmla="*/ 5949815 w 6088489"/>
              <a:gd name="connsiteY13" fmla="*/ 923777 h 6858002"/>
              <a:gd name="connsiteX14" fmla="*/ 5967801 w 6088489"/>
              <a:gd name="connsiteY14" fmla="*/ 1104142 h 6858002"/>
              <a:gd name="connsiteX15" fmla="*/ 5986122 w 6088489"/>
              <a:gd name="connsiteY15" fmla="*/ 1296166 h 6858002"/>
              <a:gd name="connsiteX16" fmla="*/ 6003099 w 6088489"/>
              <a:gd name="connsiteY16" fmla="*/ 1503278 h 6858002"/>
              <a:gd name="connsiteX17" fmla="*/ 6019404 w 6088489"/>
              <a:gd name="connsiteY17" fmla="*/ 1719991 h 6858002"/>
              <a:gd name="connsiteX18" fmla="*/ 6034196 w 6088489"/>
              <a:gd name="connsiteY18" fmla="*/ 1949048 h 6858002"/>
              <a:gd name="connsiteX19" fmla="*/ 6048315 w 6088489"/>
              <a:gd name="connsiteY19" fmla="*/ 2187706 h 6858002"/>
              <a:gd name="connsiteX20" fmla="*/ 6061595 w 6088489"/>
              <a:gd name="connsiteY20" fmla="*/ 2436652 h 6858002"/>
              <a:gd name="connsiteX21" fmla="*/ 6066301 w 6088489"/>
              <a:gd name="connsiteY21" fmla="*/ 2564211 h 6858002"/>
              <a:gd name="connsiteX22" fmla="*/ 6071512 w 6088489"/>
              <a:gd name="connsiteY22" fmla="*/ 2694512 h 6858002"/>
              <a:gd name="connsiteX23" fmla="*/ 6076386 w 6088489"/>
              <a:gd name="connsiteY23" fmla="*/ 2826871 h 6858002"/>
              <a:gd name="connsiteX24" fmla="*/ 6079580 w 6088489"/>
              <a:gd name="connsiteY24" fmla="*/ 2959917 h 6858002"/>
              <a:gd name="connsiteX25" fmla="*/ 6082438 w 6088489"/>
              <a:gd name="connsiteY25" fmla="*/ 3095705 h 6858002"/>
              <a:gd name="connsiteX26" fmla="*/ 6085463 w 6088489"/>
              <a:gd name="connsiteY26" fmla="*/ 3232865 h 6858002"/>
              <a:gd name="connsiteX27" fmla="*/ 6087480 w 6088489"/>
              <a:gd name="connsiteY27" fmla="*/ 3372768 h 6858002"/>
              <a:gd name="connsiteX28" fmla="*/ 6087480 w 6088489"/>
              <a:gd name="connsiteY28" fmla="*/ 3514043 h 6858002"/>
              <a:gd name="connsiteX29" fmla="*/ 6088489 w 6088489"/>
              <a:gd name="connsiteY29" fmla="*/ 3656689 h 6858002"/>
              <a:gd name="connsiteX30" fmla="*/ 6087480 w 6088489"/>
              <a:gd name="connsiteY30" fmla="*/ 3800707 h 6858002"/>
              <a:gd name="connsiteX31" fmla="*/ 6085463 w 6088489"/>
              <a:gd name="connsiteY31" fmla="*/ 3946783 h 6858002"/>
              <a:gd name="connsiteX32" fmla="*/ 6083614 w 6088489"/>
              <a:gd name="connsiteY32" fmla="*/ 4092858 h 6858002"/>
              <a:gd name="connsiteX33" fmla="*/ 6079580 w 6088489"/>
              <a:gd name="connsiteY33" fmla="*/ 4240991 h 6858002"/>
              <a:gd name="connsiteX34" fmla="*/ 6075378 w 6088489"/>
              <a:gd name="connsiteY34" fmla="*/ 4390495 h 6858002"/>
              <a:gd name="connsiteX35" fmla="*/ 6070503 w 6088489"/>
              <a:gd name="connsiteY35" fmla="*/ 4540000 h 6858002"/>
              <a:gd name="connsiteX36" fmla="*/ 6063612 w 6088489"/>
              <a:gd name="connsiteY36" fmla="*/ 4690876 h 6858002"/>
              <a:gd name="connsiteX37" fmla="*/ 6055375 w 6088489"/>
              <a:gd name="connsiteY37" fmla="*/ 4843123 h 6858002"/>
              <a:gd name="connsiteX38" fmla="*/ 6047475 w 6088489"/>
              <a:gd name="connsiteY38" fmla="*/ 4996057 h 6858002"/>
              <a:gd name="connsiteX39" fmla="*/ 6037390 w 6088489"/>
              <a:gd name="connsiteY39" fmla="*/ 5148990 h 6858002"/>
              <a:gd name="connsiteX40" fmla="*/ 6025287 w 6088489"/>
              <a:gd name="connsiteY40" fmla="*/ 5303981 h 6858002"/>
              <a:gd name="connsiteX41" fmla="*/ 6013185 w 6088489"/>
              <a:gd name="connsiteY41" fmla="*/ 5456914 h 6858002"/>
              <a:gd name="connsiteX42" fmla="*/ 5999233 w 6088489"/>
              <a:gd name="connsiteY42" fmla="*/ 5612591 h 6858002"/>
              <a:gd name="connsiteX43" fmla="*/ 5983937 w 6088489"/>
              <a:gd name="connsiteY43" fmla="*/ 5768953 h 6858002"/>
              <a:gd name="connsiteX44" fmla="*/ 5967801 w 6088489"/>
              <a:gd name="connsiteY44" fmla="*/ 5923258 h 6858002"/>
              <a:gd name="connsiteX45" fmla="*/ 5948975 w 6088489"/>
              <a:gd name="connsiteY45" fmla="*/ 6079621 h 6858002"/>
              <a:gd name="connsiteX46" fmla="*/ 5928804 w 6088489"/>
              <a:gd name="connsiteY46" fmla="*/ 6235297 h 6858002"/>
              <a:gd name="connsiteX47" fmla="*/ 5908801 w 6088489"/>
              <a:gd name="connsiteY47" fmla="*/ 6391660 h 6858002"/>
              <a:gd name="connsiteX48" fmla="*/ 5885437 w 6088489"/>
              <a:gd name="connsiteY48" fmla="*/ 6547336 h 6858002"/>
              <a:gd name="connsiteX49" fmla="*/ 5861568 w 6088489"/>
              <a:gd name="connsiteY49" fmla="*/ 6702327 h 6858002"/>
              <a:gd name="connsiteX50" fmla="*/ 5836524 w 6088489"/>
              <a:gd name="connsiteY50" fmla="*/ 6858002 h 6858002"/>
              <a:gd name="connsiteX51" fmla="*/ 3563332 w 6088489"/>
              <a:gd name="connsiteY51" fmla="*/ 6858002 h 6858002"/>
              <a:gd name="connsiteX52" fmla="*/ 1223490 w 6088489"/>
              <a:gd name="connsiteY52" fmla="*/ 6858002 h 6858002"/>
              <a:gd name="connsiteX53" fmla="*/ 0 w 6088489"/>
              <a:gd name="connsiteY5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088489" h="6858002">
                <a:moveTo>
                  <a:pt x="0" y="0"/>
                </a:moveTo>
                <a:lnTo>
                  <a:pt x="3563332" y="0"/>
                </a:lnTo>
                <a:lnTo>
                  <a:pt x="3563332" y="3"/>
                </a:lnTo>
                <a:lnTo>
                  <a:pt x="5842099" y="3"/>
                </a:lnTo>
                <a:lnTo>
                  <a:pt x="5842099" y="4"/>
                </a:lnTo>
                <a:lnTo>
                  <a:pt x="5835346" y="4"/>
                </a:lnTo>
                <a:lnTo>
                  <a:pt x="5841229" y="40466"/>
                </a:lnTo>
                <a:lnTo>
                  <a:pt x="5858543" y="159110"/>
                </a:lnTo>
                <a:lnTo>
                  <a:pt x="5870645" y="245521"/>
                </a:lnTo>
                <a:lnTo>
                  <a:pt x="5883420" y="348391"/>
                </a:lnTo>
                <a:lnTo>
                  <a:pt x="5898716" y="470463"/>
                </a:lnTo>
                <a:lnTo>
                  <a:pt x="5914853" y="605566"/>
                </a:lnTo>
                <a:lnTo>
                  <a:pt x="5931830" y="757813"/>
                </a:lnTo>
                <a:lnTo>
                  <a:pt x="5949815" y="923777"/>
                </a:lnTo>
                <a:lnTo>
                  <a:pt x="5967801" y="1104142"/>
                </a:lnTo>
                <a:lnTo>
                  <a:pt x="5986122" y="1296166"/>
                </a:lnTo>
                <a:lnTo>
                  <a:pt x="6003099" y="1503278"/>
                </a:lnTo>
                <a:lnTo>
                  <a:pt x="6019404" y="1719991"/>
                </a:lnTo>
                <a:lnTo>
                  <a:pt x="6034196" y="1949048"/>
                </a:lnTo>
                <a:lnTo>
                  <a:pt x="6048315" y="2187706"/>
                </a:lnTo>
                <a:lnTo>
                  <a:pt x="6061595" y="2436652"/>
                </a:lnTo>
                <a:lnTo>
                  <a:pt x="6066301" y="2564211"/>
                </a:lnTo>
                <a:lnTo>
                  <a:pt x="6071512" y="2694512"/>
                </a:lnTo>
                <a:lnTo>
                  <a:pt x="6076386" y="2826871"/>
                </a:lnTo>
                <a:lnTo>
                  <a:pt x="6079580" y="2959917"/>
                </a:lnTo>
                <a:lnTo>
                  <a:pt x="6082438" y="3095705"/>
                </a:lnTo>
                <a:lnTo>
                  <a:pt x="6085463" y="3232865"/>
                </a:lnTo>
                <a:lnTo>
                  <a:pt x="6087480" y="3372768"/>
                </a:lnTo>
                <a:lnTo>
                  <a:pt x="6087480" y="3514043"/>
                </a:lnTo>
                <a:lnTo>
                  <a:pt x="6088489" y="3656689"/>
                </a:lnTo>
                <a:lnTo>
                  <a:pt x="6087480" y="3800707"/>
                </a:lnTo>
                <a:lnTo>
                  <a:pt x="6085463" y="3946783"/>
                </a:lnTo>
                <a:lnTo>
                  <a:pt x="6083614" y="4092858"/>
                </a:lnTo>
                <a:lnTo>
                  <a:pt x="6079580" y="4240991"/>
                </a:lnTo>
                <a:lnTo>
                  <a:pt x="6075378" y="4390495"/>
                </a:lnTo>
                <a:lnTo>
                  <a:pt x="6070503" y="4540000"/>
                </a:lnTo>
                <a:lnTo>
                  <a:pt x="6063612" y="4690876"/>
                </a:lnTo>
                <a:lnTo>
                  <a:pt x="6055375" y="4843123"/>
                </a:lnTo>
                <a:lnTo>
                  <a:pt x="6047475" y="4996057"/>
                </a:lnTo>
                <a:lnTo>
                  <a:pt x="6037390" y="5148990"/>
                </a:lnTo>
                <a:lnTo>
                  <a:pt x="6025287" y="5303981"/>
                </a:lnTo>
                <a:lnTo>
                  <a:pt x="6013185" y="5456914"/>
                </a:lnTo>
                <a:lnTo>
                  <a:pt x="5999233" y="5612591"/>
                </a:lnTo>
                <a:lnTo>
                  <a:pt x="5983937" y="5768953"/>
                </a:lnTo>
                <a:lnTo>
                  <a:pt x="5967801" y="5923258"/>
                </a:lnTo>
                <a:lnTo>
                  <a:pt x="5948975" y="6079621"/>
                </a:lnTo>
                <a:lnTo>
                  <a:pt x="5928804" y="6235297"/>
                </a:lnTo>
                <a:lnTo>
                  <a:pt x="5908801" y="6391660"/>
                </a:lnTo>
                <a:lnTo>
                  <a:pt x="5885437" y="6547336"/>
                </a:lnTo>
                <a:lnTo>
                  <a:pt x="5861568" y="6702327"/>
                </a:lnTo>
                <a:lnTo>
                  <a:pt x="5836524" y="6858002"/>
                </a:lnTo>
                <a:lnTo>
                  <a:pt x="3563332" y="6858002"/>
                </a:lnTo>
                <a:lnTo>
                  <a:pt x="1223490" y="6858002"/>
                </a:lnTo>
                <a:lnTo>
                  <a:pt x="0" y="6858002"/>
                </a:lnTo>
                <a:close/>
              </a:path>
            </a:pathLst>
          </a:custGeom>
          <a:ln w="44450">
            <a:gradFill>
              <a:gsLst>
                <a:gs pos="500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25400" algn="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919AFD-7D14-EF43-8FA6-41FD79BB4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32" y="643467"/>
            <a:ext cx="4340023" cy="5571064"/>
          </a:xfrm>
        </p:spPr>
        <p:txBody>
          <a:bodyPr anchor="ctr">
            <a:normAutofit/>
          </a:bodyPr>
          <a:lstStyle/>
          <a:p>
            <a:r>
              <a:rPr lang="en-US" sz="3600" i="1" dirty="0"/>
              <a:t>Marking scheme </a:t>
            </a:r>
            <a:r>
              <a:rPr lang="en-US" sz="4400" b="1" dirty="0">
                <a:solidFill>
                  <a:srgbClr val="00B0F0"/>
                </a:solidFill>
              </a:rPr>
              <a:t>Clinical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DE4C6-81E7-5444-94EB-568ABFC9E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8499" y="643467"/>
            <a:ext cx="4521480" cy="55710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AU" dirty="0">
                <a:effectLst/>
              </a:rPr>
              <a:t>Appears to make a safe and appropriate working diagnosis/es</a:t>
            </a:r>
          </a:p>
          <a:p>
            <a:pPr>
              <a:lnSpc>
                <a:spcPct val="90000"/>
              </a:lnSpc>
            </a:pPr>
            <a:r>
              <a:rPr lang="en-AU" dirty="0">
                <a:effectLst/>
              </a:rPr>
              <a:t>Offers appropriate and safe management options for the presenting problem</a:t>
            </a:r>
          </a:p>
          <a:p>
            <a:pPr>
              <a:lnSpc>
                <a:spcPct val="90000"/>
              </a:lnSpc>
            </a:pPr>
            <a:r>
              <a:rPr lang="en-AU" dirty="0">
                <a:effectLst/>
              </a:rPr>
              <a:t>Where possible, makes evidence-based decisions re prescribing, referral and co-ordinating care with other health care professionals</a:t>
            </a:r>
          </a:p>
          <a:p>
            <a:pPr>
              <a:lnSpc>
                <a:spcPct val="90000"/>
              </a:lnSpc>
            </a:pPr>
            <a:r>
              <a:rPr lang="en-AU" dirty="0">
                <a:effectLst/>
              </a:rPr>
              <a:t>Makes appropriate use of time and resources whilst attending to risks</a:t>
            </a:r>
          </a:p>
          <a:p>
            <a:pPr>
              <a:lnSpc>
                <a:spcPct val="90000"/>
              </a:lnSpc>
            </a:pPr>
            <a:r>
              <a:rPr lang="en-AU" dirty="0">
                <a:effectLst/>
              </a:rPr>
              <a:t>Provides safety netting and follow up instructions appropriate to the nature of the consultation</a:t>
            </a:r>
          </a:p>
          <a:p>
            <a:pPr marL="0" indent="0">
              <a:lnSpc>
                <a:spcPct val="90000"/>
              </a:lnSpc>
              <a:buNone/>
            </a:pP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42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00DA2F2-A105-4C8A-9115-73802E6FC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B5CBDF-A2C6-4862-A096-2D7D9D287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gradFill flip="none" rotWithShape="1">
            <a:gsLst>
              <a:gs pos="10000">
                <a:schemeClr val="bg2">
                  <a:lumMod val="60000"/>
                  <a:lumOff val="40000"/>
                  <a:alpha val="20000"/>
                </a:schemeClr>
              </a:gs>
              <a:gs pos="70000">
                <a:schemeClr val="bg2">
                  <a:alpha val="10000"/>
                </a:schemeClr>
              </a:gs>
              <a:gs pos="0">
                <a:schemeClr val="bg2">
                  <a:lumMod val="40000"/>
                  <a:lumOff val="60000"/>
                  <a:alpha val="3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14C7473D-9E4B-4DB8-9EB0-359033F37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6873046" cy="6858002"/>
          </a:xfrm>
          <a:custGeom>
            <a:avLst/>
            <a:gdLst>
              <a:gd name="connsiteX0" fmla="*/ 6621081 w 6873046"/>
              <a:gd name="connsiteY0" fmla="*/ 6858002 h 6858002"/>
              <a:gd name="connsiteX1" fmla="*/ 4347889 w 6873046"/>
              <a:gd name="connsiteY1" fmla="*/ 6858002 h 6858002"/>
              <a:gd name="connsiteX2" fmla="*/ 2008047 w 6873046"/>
              <a:gd name="connsiteY2" fmla="*/ 6858002 h 6858002"/>
              <a:gd name="connsiteX3" fmla="*/ 784557 w 6873046"/>
              <a:gd name="connsiteY3" fmla="*/ 6858002 h 6858002"/>
              <a:gd name="connsiteX4" fmla="*/ 784557 w 6873046"/>
              <a:gd name="connsiteY4" fmla="*/ 6858000 h 6858002"/>
              <a:gd name="connsiteX5" fmla="*/ 0 w 6873046"/>
              <a:gd name="connsiteY5" fmla="*/ 6858000 h 6858002"/>
              <a:gd name="connsiteX6" fmla="*/ 0 w 6873046"/>
              <a:gd name="connsiteY6" fmla="*/ 0 h 6858002"/>
              <a:gd name="connsiteX7" fmla="*/ 784557 w 6873046"/>
              <a:gd name="connsiteY7" fmla="*/ 0 h 6858002"/>
              <a:gd name="connsiteX8" fmla="*/ 3070301 w 6873046"/>
              <a:gd name="connsiteY8" fmla="*/ 0 h 6858002"/>
              <a:gd name="connsiteX9" fmla="*/ 4347889 w 6873046"/>
              <a:gd name="connsiteY9" fmla="*/ 0 h 6858002"/>
              <a:gd name="connsiteX10" fmla="*/ 4347889 w 6873046"/>
              <a:gd name="connsiteY10" fmla="*/ 3 h 6858002"/>
              <a:gd name="connsiteX11" fmla="*/ 6626656 w 6873046"/>
              <a:gd name="connsiteY11" fmla="*/ 3 h 6858002"/>
              <a:gd name="connsiteX12" fmla="*/ 6626656 w 6873046"/>
              <a:gd name="connsiteY12" fmla="*/ 4 h 6858002"/>
              <a:gd name="connsiteX13" fmla="*/ 6619903 w 6873046"/>
              <a:gd name="connsiteY13" fmla="*/ 4 h 6858002"/>
              <a:gd name="connsiteX14" fmla="*/ 6625786 w 6873046"/>
              <a:gd name="connsiteY14" fmla="*/ 40466 h 6858002"/>
              <a:gd name="connsiteX15" fmla="*/ 6643100 w 6873046"/>
              <a:gd name="connsiteY15" fmla="*/ 159110 h 6858002"/>
              <a:gd name="connsiteX16" fmla="*/ 6655202 w 6873046"/>
              <a:gd name="connsiteY16" fmla="*/ 245521 h 6858002"/>
              <a:gd name="connsiteX17" fmla="*/ 6667977 w 6873046"/>
              <a:gd name="connsiteY17" fmla="*/ 348391 h 6858002"/>
              <a:gd name="connsiteX18" fmla="*/ 6683273 w 6873046"/>
              <a:gd name="connsiteY18" fmla="*/ 470463 h 6858002"/>
              <a:gd name="connsiteX19" fmla="*/ 6699410 w 6873046"/>
              <a:gd name="connsiteY19" fmla="*/ 605566 h 6858002"/>
              <a:gd name="connsiteX20" fmla="*/ 6716387 w 6873046"/>
              <a:gd name="connsiteY20" fmla="*/ 757813 h 6858002"/>
              <a:gd name="connsiteX21" fmla="*/ 6734372 w 6873046"/>
              <a:gd name="connsiteY21" fmla="*/ 923777 h 6858002"/>
              <a:gd name="connsiteX22" fmla="*/ 6752358 w 6873046"/>
              <a:gd name="connsiteY22" fmla="*/ 1104142 h 6858002"/>
              <a:gd name="connsiteX23" fmla="*/ 6770679 w 6873046"/>
              <a:gd name="connsiteY23" fmla="*/ 1296166 h 6858002"/>
              <a:gd name="connsiteX24" fmla="*/ 6787656 w 6873046"/>
              <a:gd name="connsiteY24" fmla="*/ 1503278 h 6858002"/>
              <a:gd name="connsiteX25" fmla="*/ 6803961 w 6873046"/>
              <a:gd name="connsiteY25" fmla="*/ 1719991 h 6858002"/>
              <a:gd name="connsiteX26" fmla="*/ 6818753 w 6873046"/>
              <a:gd name="connsiteY26" fmla="*/ 1949048 h 6858002"/>
              <a:gd name="connsiteX27" fmla="*/ 6832872 w 6873046"/>
              <a:gd name="connsiteY27" fmla="*/ 2187706 h 6858002"/>
              <a:gd name="connsiteX28" fmla="*/ 6846152 w 6873046"/>
              <a:gd name="connsiteY28" fmla="*/ 2436652 h 6858002"/>
              <a:gd name="connsiteX29" fmla="*/ 6850858 w 6873046"/>
              <a:gd name="connsiteY29" fmla="*/ 2564211 h 6858002"/>
              <a:gd name="connsiteX30" fmla="*/ 6856069 w 6873046"/>
              <a:gd name="connsiteY30" fmla="*/ 2694512 h 6858002"/>
              <a:gd name="connsiteX31" fmla="*/ 6860943 w 6873046"/>
              <a:gd name="connsiteY31" fmla="*/ 2826871 h 6858002"/>
              <a:gd name="connsiteX32" fmla="*/ 6864137 w 6873046"/>
              <a:gd name="connsiteY32" fmla="*/ 2959917 h 6858002"/>
              <a:gd name="connsiteX33" fmla="*/ 6866995 w 6873046"/>
              <a:gd name="connsiteY33" fmla="*/ 3095705 h 6858002"/>
              <a:gd name="connsiteX34" fmla="*/ 6870020 w 6873046"/>
              <a:gd name="connsiteY34" fmla="*/ 3232865 h 6858002"/>
              <a:gd name="connsiteX35" fmla="*/ 6872037 w 6873046"/>
              <a:gd name="connsiteY35" fmla="*/ 3372768 h 6858002"/>
              <a:gd name="connsiteX36" fmla="*/ 6872037 w 6873046"/>
              <a:gd name="connsiteY36" fmla="*/ 3514043 h 6858002"/>
              <a:gd name="connsiteX37" fmla="*/ 6873046 w 6873046"/>
              <a:gd name="connsiteY37" fmla="*/ 3656689 h 6858002"/>
              <a:gd name="connsiteX38" fmla="*/ 6872037 w 6873046"/>
              <a:gd name="connsiteY38" fmla="*/ 3800707 h 6858002"/>
              <a:gd name="connsiteX39" fmla="*/ 6870020 w 6873046"/>
              <a:gd name="connsiteY39" fmla="*/ 3946783 h 6858002"/>
              <a:gd name="connsiteX40" fmla="*/ 6868171 w 6873046"/>
              <a:gd name="connsiteY40" fmla="*/ 4092858 h 6858002"/>
              <a:gd name="connsiteX41" fmla="*/ 6864137 w 6873046"/>
              <a:gd name="connsiteY41" fmla="*/ 4240991 h 6858002"/>
              <a:gd name="connsiteX42" fmla="*/ 6859935 w 6873046"/>
              <a:gd name="connsiteY42" fmla="*/ 4390495 h 6858002"/>
              <a:gd name="connsiteX43" fmla="*/ 6855060 w 6873046"/>
              <a:gd name="connsiteY43" fmla="*/ 4540000 h 6858002"/>
              <a:gd name="connsiteX44" fmla="*/ 6848169 w 6873046"/>
              <a:gd name="connsiteY44" fmla="*/ 4690876 h 6858002"/>
              <a:gd name="connsiteX45" fmla="*/ 6839932 w 6873046"/>
              <a:gd name="connsiteY45" fmla="*/ 4843123 h 6858002"/>
              <a:gd name="connsiteX46" fmla="*/ 6832032 w 6873046"/>
              <a:gd name="connsiteY46" fmla="*/ 4996057 h 6858002"/>
              <a:gd name="connsiteX47" fmla="*/ 6821947 w 6873046"/>
              <a:gd name="connsiteY47" fmla="*/ 5148990 h 6858002"/>
              <a:gd name="connsiteX48" fmla="*/ 6809844 w 6873046"/>
              <a:gd name="connsiteY48" fmla="*/ 5303981 h 6858002"/>
              <a:gd name="connsiteX49" fmla="*/ 6797742 w 6873046"/>
              <a:gd name="connsiteY49" fmla="*/ 5456914 h 6858002"/>
              <a:gd name="connsiteX50" fmla="*/ 6783790 w 6873046"/>
              <a:gd name="connsiteY50" fmla="*/ 5612591 h 6858002"/>
              <a:gd name="connsiteX51" fmla="*/ 6768494 w 6873046"/>
              <a:gd name="connsiteY51" fmla="*/ 5768953 h 6858002"/>
              <a:gd name="connsiteX52" fmla="*/ 6752358 w 6873046"/>
              <a:gd name="connsiteY52" fmla="*/ 5923258 h 6858002"/>
              <a:gd name="connsiteX53" fmla="*/ 6733532 w 6873046"/>
              <a:gd name="connsiteY53" fmla="*/ 6079621 h 6858002"/>
              <a:gd name="connsiteX54" fmla="*/ 6713361 w 6873046"/>
              <a:gd name="connsiteY54" fmla="*/ 6235297 h 6858002"/>
              <a:gd name="connsiteX55" fmla="*/ 6693358 w 6873046"/>
              <a:gd name="connsiteY55" fmla="*/ 6391660 h 6858002"/>
              <a:gd name="connsiteX56" fmla="*/ 6669994 w 6873046"/>
              <a:gd name="connsiteY56" fmla="*/ 6547336 h 6858002"/>
              <a:gd name="connsiteX57" fmla="*/ 6646125 w 6873046"/>
              <a:gd name="connsiteY57" fmla="*/ 670232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873046" h="6858002">
                <a:moveTo>
                  <a:pt x="6621081" y="6858002"/>
                </a:moveTo>
                <a:lnTo>
                  <a:pt x="4347889" y="6858002"/>
                </a:lnTo>
                <a:lnTo>
                  <a:pt x="2008047" y="6858002"/>
                </a:lnTo>
                <a:lnTo>
                  <a:pt x="784557" y="6858002"/>
                </a:lnTo>
                <a:lnTo>
                  <a:pt x="784557" y="6858000"/>
                </a:lnTo>
                <a:lnTo>
                  <a:pt x="0" y="6858000"/>
                </a:lnTo>
                <a:lnTo>
                  <a:pt x="0" y="0"/>
                </a:lnTo>
                <a:lnTo>
                  <a:pt x="784557" y="0"/>
                </a:lnTo>
                <a:lnTo>
                  <a:pt x="3070301" y="0"/>
                </a:lnTo>
                <a:lnTo>
                  <a:pt x="4347889" y="0"/>
                </a:lnTo>
                <a:lnTo>
                  <a:pt x="4347889" y="3"/>
                </a:lnTo>
                <a:lnTo>
                  <a:pt x="6626656" y="3"/>
                </a:lnTo>
                <a:lnTo>
                  <a:pt x="6626656" y="4"/>
                </a:lnTo>
                <a:lnTo>
                  <a:pt x="6619903" y="4"/>
                </a:lnTo>
                <a:lnTo>
                  <a:pt x="6625786" y="40466"/>
                </a:lnTo>
                <a:lnTo>
                  <a:pt x="6643100" y="159110"/>
                </a:lnTo>
                <a:lnTo>
                  <a:pt x="6655202" y="245521"/>
                </a:lnTo>
                <a:lnTo>
                  <a:pt x="6667977" y="348391"/>
                </a:lnTo>
                <a:lnTo>
                  <a:pt x="6683273" y="470463"/>
                </a:lnTo>
                <a:lnTo>
                  <a:pt x="6699410" y="605566"/>
                </a:lnTo>
                <a:lnTo>
                  <a:pt x="6716387" y="757813"/>
                </a:lnTo>
                <a:lnTo>
                  <a:pt x="6734372" y="923777"/>
                </a:lnTo>
                <a:lnTo>
                  <a:pt x="6752358" y="1104142"/>
                </a:lnTo>
                <a:lnTo>
                  <a:pt x="6770679" y="1296166"/>
                </a:lnTo>
                <a:lnTo>
                  <a:pt x="6787656" y="1503278"/>
                </a:lnTo>
                <a:lnTo>
                  <a:pt x="6803961" y="1719991"/>
                </a:lnTo>
                <a:lnTo>
                  <a:pt x="6818753" y="1949048"/>
                </a:lnTo>
                <a:lnTo>
                  <a:pt x="6832872" y="2187706"/>
                </a:lnTo>
                <a:lnTo>
                  <a:pt x="6846152" y="2436652"/>
                </a:lnTo>
                <a:lnTo>
                  <a:pt x="6850858" y="2564211"/>
                </a:lnTo>
                <a:lnTo>
                  <a:pt x="6856069" y="2694512"/>
                </a:lnTo>
                <a:lnTo>
                  <a:pt x="6860943" y="2826871"/>
                </a:lnTo>
                <a:lnTo>
                  <a:pt x="6864137" y="2959917"/>
                </a:lnTo>
                <a:lnTo>
                  <a:pt x="6866995" y="3095705"/>
                </a:lnTo>
                <a:lnTo>
                  <a:pt x="6870020" y="3232865"/>
                </a:lnTo>
                <a:lnTo>
                  <a:pt x="6872037" y="3372768"/>
                </a:lnTo>
                <a:lnTo>
                  <a:pt x="6872037" y="3514043"/>
                </a:lnTo>
                <a:lnTo>
                  <a:pt x="6873046" y="3656689"/>
                </a:lnTo>
                <a:lnTo>
                  <a:pt x="6872037" y="3800707"/>
                </a:lnTo>
                <a:lnTo>
                  <a:pt x="6870020" y="3946783"/>
                </a:lnTo>
                <a:lnTo>
                  <a:pt x="6868171" y="4092858"/>
                </a:lnTo>
                <a:lnTo>
                  <a:pt x="6864137" y="4240991"/>
                </a:lnTo>
                <a:lnTo>
                  <a:pt x="6859935" y="4390495"/>
                </a:lnTo>
                <a:lnTo>
                  <a:pt x="6855060" y="4540000"/>
                </a:lnTo>
                <a:lnTo>
                  <a:pt x="6848169" y="4690876"/>
                </a:lnTo>
                <a:lnTo>
                  <a:pt x="6839932" y="4843123"/>
                </a:lnTo>
                <a:lnTo>
                  <a:pt x="6832032" y="4996057"/>
                </a:lnTo>
                <a:lnTo>
                  <a:pt x="6821947" y="5148990"/>
                </a:lnTo>
                <a:lnTo>
                  <a:pt x="6809844" y="5303981"/>
                </a:lnTo>
                <a:lnTo>
                  <a:pt x="6797742" y="5456914"/>
                </a:lnTo>
                <a:lnTo>
                  <a:pt x="6783790" y="5612591"/>
                </a:lnTo>
                <a:lnTo>
                  <a:pt x="6768494" y="5768953"/>
                </a:lnTo>
                <a:lnTo>
                  <a:pt x="6752358" y="5923258"/>
                </a:lnTo>
                <a:lnTo>
                  <a:pt x="6733532" y="6079621"/>
                </a:lnTo>
                <a:lnTo>
                  <a:pt x="6713361" y="6235297"/>
                </a:lnTo>
                <a:lnTo>
                  <a:pt x="6693358" y="6391660"/>
                </a:lnTo>
                <a:lnTo>
                  <a:pt x="6669994" y="6547336"/>
                </a:lnTo>
                <a:lnTo>
                  <a:pt x="6646125" y="6702327"/>
                </a:lnTo>
                <a:close/>
              </a:path>
            </a:pathLst>
          </a:custGeom>
          <a:ln w="44450">
            <a:gradFill>
              <a:gsLst>
                <a:gs pos="500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25400" dir="10800000" algn="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DE1CAA-D954-FA48-B953-29FACD912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12" y="995517"/>
            <a:ext cx="5568089" cy="4795684"/>
          </a:xfrm>
        </p:spPr>
        <p:txBody>
          <a:bodyPr>
            <a:normAutofit/>
          </a:bodyPr>
          <a:lstStyle/>
          <a:p>
            <a:r>
              <a:rPr lang="en-US" i="1" dirty="0"/>
              <a:t>Marking Scheme </a:t>
            </a:r>
            <a:r>
              <a:rPr lang="en-US" sz="5400" b="1" dirty="0">
                <a:solidFill>
                  <a:srgbClr val="00B0F0"/>
                </a:solidFill>
              </a:rPr>
              <a:t>Interpersonal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DFA8A-465C-B546-B5D8-87773B9C5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4782" y="995517"/>
            <a:ext cx="4353751" cy="4795684"/>
          </a:xfrm>
        </p:spPr>
        <p:txBody>
          <a:bodyPr>
            <a:normAutofit/>
          </a:bodyPr>
          <a:lstStyle/>
          <a:p>
            <a:r>
              <a:rPr lang="en-AU" sz="1800"/>
              <a:t>Encourages the patient's contribution, identifying and responding to cues appropriate to the consultation</a:t>
            </a:r>
          </a:p>
          <a:p>
            <a:r>
              <a:rPr lang="en-AU" sz="1800"/>
              <a:t>Explores where appropriate, patient’s agenda, health beliefs &amp; preferences</a:t>
            </a:r>
          </a:p>
          <a:p>
            <a:r>
              <a:rPr lang="en-AU" sz="1800"/>
              <a:t>Offers the opportunity to be involved in significant management decisions reaching a shared understanding</a:t>
            </a:r>
          </a:p>
          <a:p>
            <a:r>
              <a:rPr lang="en-AU" sz="1800"/>
              <a:t>When undertaken, explains and conducts examinations with sensitivity and obtains valid consent</a:t>
            </a:r>
          </a:p>
          <a:p>
            <a:r>
              <a:rPr lang="en-AU" sz="1800"/>
              <a:t>Provides explanations that are relevant, necessary and understandable to the patient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59978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553D7-B9B1-3141-BB90-310B01B81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45BD8-ECA7-8949-A51F-B4EA727C8FA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14 Fish Integrated Template</a:t>
            </a:r>
          </a:p>
          <a:p>
            <a:r>
              <a:rPr lang="en-US" sz="2000" dirty="0">
                <a:solidFill>
                  <a:schemeClr val="tx1"/>
                </a:solidFill>
              </a:rPr>
              <a:t>Smart Phone (iPhone 6+)</a:t>
            </a:r>
          </a:p>
          <a:p>
            <a:r>
              <a:rPr lang="en-US" sz="2000" dirty="0">
                <a:solidFill>
                  <a:schemeClr val="tx1"/>
                </a:solidFill>
              </a:rPr>
              <a:t>Tablet</a:t>
            </a:r>
          </a:p>
          <a:p>
            <a:r>
              <a:rPr lang="en-US" sz="2000" dirty="0">
                <a:solidFill>
                  <a:schemeClr val="tx1"/>
                </a:solidFill>
              </a:rPr>
              <a:t>Consult built in: text to patient</a:t>
            </a:r>
          </a:p>
          <a:p>
            <a:r>
              <a:rPr lang="en-US" sz="2000" dirty="0">
                <a:solidFill>
                  <a:schemeClr val="tx1"/>
                </a:solidFill>
              </a:rPr>
              <a:t>Recording starts after consent</a:t>
            </a:r>
          </a:p>
          <a:p>
            <a:r>
              <a:rPr lang="en-US" sz="2000" dirty="0">
                <a:solidFill>
                  <a:schemeClr val="tx1"/>
                </a:solidFill>
              </a:rPr>
              <a:t>Poor Tech Rejected</a:t>
            </a:r>
          </a:p>
          <a:p>
            <a:r>
              <a:rPr lang="en-US" sz="2000" dirty="0">
                <a:solidFill>
                  <a:schemeClr val="tx1"/>
                </a:solidFill>
              </a:rPr>
              <a:t>Face to face included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FAA86-F9CC-B442-B43B-4B73340258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Submitted online to 14 fish</a:t>
            </a:r>
          </a:p>
          <a:p>
            <a:r>
              <a:rPr lang="en-US" sz="2000" dirty="0">
                <a:solidFill>
                  <a:schemeClr val="tx1"/>
                </a:solidFill>
              </a:rPr>
              <a:t>Can use own kit</a:t>
            </a:r>
          </a:p>
          <a:p>
            <a:r>
              <a:rPr lang="en-US" sz="2000" dirty="0">
                <a:solidFill>
                  <a:schemeClr val="tx1"/>
                </a:solidFill>
              </a:rPr>
              <a:t>Consent may be on recording</a:t>
            </a:r>
          </a:p>
          <a:p>
            <a:r>
              <a:rPr lang="en-US" sz="2000" dirty="0">
                <a:solidFill>
                  <a:schemeClr val="tx1"/>
                </a:solidFill>
              </a:rPr>
              <a:t>Will be seen by Examiner</a:t>
            </a:r>
          </a:p>
          <a:p>
            <a:r>
              <a:rPr lang="en-US" sz="2000" dirty="0">
                <a:solidFill>
                  <a:schemeClr val="tx1"/>
                </a:solidFill>
              </a:rPr>
              <a:t>Paper consent forms submitted</a:t>
            </a:r>
          </a:p>
          <a:p>
            <a:r>
              <a:rPr lang="en-US" sz="2000" dirty="0">
                <a:solidFill>
                  <a:schemeClr val="tx1"/>
                </a:solidFill>
              </a:rPr>
              <a:t>No tech check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930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80DC8E-7B73-6944-8559-FC69D02D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dirty="0"/>
              <a:t>Types of case</a:t>
            </a:r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0E46A21D-C495-4ECC-805C-CFDB232298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6074589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07008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DFC8F-3691-794C-98A6-928BB2128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Challenge….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E49CFDA1-9B7B-4644-A731-A372F1AB6F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7059144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57337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07BE2-B6E1-E247-8F58-59D79FC78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- Workbook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D0C84D-B8B4-5548-BD6D-3D9CE5150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7382" y="2711891"/>
            <a:ext cx="4558304" cy="3756043"/>
          </a:xfrm>
        </p:spPr>
      </p:pic>
    </p:spTree>
    <p:extLst>
      <p:ext uri="{BB962C8B-B14F-4D97-AF65-F5344CB8AC3E}">
        <p14:creationId xmlns:p14="http://schemas.microsoft.com/office/powerpoint/2010/main" val="1772884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BBB3B-4EA1-584D-9ED9-6B7F362BD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643" y="609600"/>
            <a:ext cx="6743767" cy="1905000"/>
          </a:xfrm>
        </p:spPr>
        <p:txBody>
          <a:bodyPr>
            <a:normAutofit/>
          </a:bodyPr>
          <a:lstStyle/>
          <a:p>
            <a:r>
              <a:rPr lang="en-US" dirty="0"/>
              <a:t>CASE Spread; </a:t>
            </a:r>
            <a:br>
              <a:rPr lang="en-US" dirty="0"/>
            </a:br>
            <a:r>
              <a:rPr lang="en-US" dirty="0"/>
              <a:t>now Mandatory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CA66AA7E-5923-49A7-B425-EFD3D87926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14" r="32546"/>
          <a:stretch/>
        </p:blipFill>
        <p:spPr>
          <a:xfrm>
            <a:off x="257590" y="10"/>
            <a:ext cx="3479523" cy="6857990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4998FDE-C0CE-BD41-A4FE-EF4DF1F87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643" y="2666999"/>
            <a:ext cx="7046844" cy="341574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AU" sz="1900" dirty="0">
              <a:effectLst/>
            </a:endParaRPr>
          </a:p>
          <a:p>
            <a:pPr>
              <a:lnSpc>
                <a:spcPct val="90000"/>
              </a:lnSpc>
            </a:pPr>
            <a:r>
              <a:rPr lang="en-AU" sz="1900" dirty="0">
                <a:effectLst/>
              </a:rPr>
              <a:t>A spread of cases across curriculum </a:t>
            </a:r>
          </a:p>
          <a:p>
            <a:pPr>
              <a:lnSpc>
                <a:spcPct val="90000"/>
              </a:lnSpc>
            </a:pPr>
            <a:r>
              <a:rPr lang="en-AU" sz="1900" dirty="0">
                <a:effectLst/>
              </a:rPr>
              <a:t>no more than two cases from any one curriculum area</a:t>
            </a:r>
          </a:p>
          <a:p>
            <a:pPr>
              <a:lnSpc>
                <a:spcPct val="90000"/>
              </a:lnSpc>
            </a:pPr>
            <a:r>
              <a:rPr lang="en-AU" sz="1900" dirty="0">
                <a:effectLst/>
              </a:rPr>
              <a:t>A spread of ages (including a child and an elderly patient)</a:t>
            </a:r>
          </a:p>
          <a:p>
            <a:pPr>
              <a:lnSpc>
                <a:spcPct val="90000"/>
              </a:lnSpc>
            </a:pPr>
            <a:r>
              <a:rPr lang="en-AU" sz="1900" dirty="0">
                <a:effectLst/>
              </a:rPr>
              <a:t>A case involving a mental health concern.</a:t>
            </a:r>
          </a:p>
          <a:p>
            <a:pPr>
              <a:lnSpc>
                <a:spcPct val="90000"/>
              </a:lnSpc>
            </a:pPr>
            <a:r>
              <a:rPr lang="en-AU" sz="1900" dirty="0">
                <a:effectLst/>
              </a:rPr>
              <a:t>a case with a long-term condition for example, cancer, multimorbidity or disability.</a:t>
            </a:r>
          </a:p>
          <a:p>
            <a:pPr>
              <a:lnSpc>
                <a:spcPct val="90000"/>
              </a:lnSpc>
            </a:pPr>
            <a:r>
              <a:rPr lang="en-AU" sz="1900" dirty="0">
                <a:effectLst/>
              </a:rPr>
              <a:t>A case related to urgent or unscheduled care.</a:t>
            </a:r>
          </a:p>
          <a:p>
            <a:pPr>
              <a:lnSpc>
                <a:spcPct val="90000"/>
              </a:lnSpc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173198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70409-A793-D54C-9B7B-DCAD462C4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Low challenge cases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944A2-6240-FA49-9431-70D136123B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B0F0"/>
                </a:solidFill>
              </a:rPr>
              <a:t>Typically</a:t>
            </a:r>
          </a:p>
          <a:p>
            <a:r>
              <a:rPr lang="en-US" sz="2400" dirty="0"/>
              <a:t>Common topics</a:t>
            </a:r>
          </a:p>
          <a:p>
            <a:r>
              <a:rPr lang="en-US" sz="2400" dirty="0"/>
              <a:t>Straightforward management</a:t>
            </a:r>
          </a:p>
          <a:p>
            <a:r>
              <a:rPr lang="en-US" sz="2400" dirty="0"/>
              <a:t>Could it have been done by PN/HCA?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1E27AF-97ED-9D4E-8423-A28D073B15D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C000"/>
                </a:solidFill>
              </a:rPr>
              <a:t>…but can become complex</a:t>
            </a:r>
          </a:p>
          <a:p>
            <a:r>
              <a:rPr lang="en-US" sz="2400" dirty="0"/>
              <a:t>Social situation</a:t>
            </a:r>
          </a:p>
          <a:p>
            <a:r>
              <a:rPr lang="en-US" sz="2400" dirty="0"/>
              <a:t>Patient perspective</a:t>
            </a:r>
          </a:p>
          <a:p>
            <a:r>
              <a:rPr lang="en-US" sz="2400" dirty="0"/>
              <a:t>Management dilemmas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945351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6488E-F9C5-5849-8476-672043D97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Where does the challenge come from?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9032E9-3C0B-48A1-91C1-E84569E09B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673449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56192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0E7BF-FF99-564D-A58B-A70075980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dirty="0"/>
              <a:t>Answer: </a:t>
            </a:r>
            <a:br>
              <a:rPr lang="en-US" dirty="0"/>
            </a:br>
            <a:r>
              <a:rPr lang="en-US" dirty="0"/>
              <a:t>From being patient </a:t>
            </a:r>
            <a:r>
              <a:rPr lang="en-US" dirty="0" err="1"/>
              <a:t>centred</a:t>
            </a:r>
            <a:r>
              <a:rPr lang="en-US" dirty="0"/>
              <a:t>….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EB02AAA-ADE3-4495-814A-8C6485586D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095303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1799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E7044-87AC-524C-B616-EFCAFCE3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Trainer’s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D73D3-6520-EA49-B67D-EC7D3BDBB6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/>
              <a:t>Facilitate recording</a:t>
            </a:r>
          </a:p>
          <a:p>
            <a:r>
              <a:rPr lang="en-US" sz="2000" dirty="0"/>
              <a:t>Progress to 10-minute consultations</a:t>
            </a:r>
          </a:p>
          <a:p>
            <a:r>
              <a:rPr lang="en-US" sz="2000" dirty="0"/>
              <a:t>Facilitate surgery timings</a:t>
            </a:r>
          </a:p>
          <a:p>
            <a:r>
              <a:rPr lang="en-US" sz="2000" dirty="0"/>
              <a:t>Checking challenge level</a:t>
            </a:r>
          </a:p>
          <a:p>
            <a:r>
              <a:rPr lang="en-US" sz="2000" dirty="0"/>
              <a:t>Assuring process</a:t>
            </a:r>
          </a:p>
          <a:p>
            <a:pPr lvl="1"/>
            <a:r>
              <a:rPr lang="en-US" dirty="0"/>
              <a:t>Including consent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9C7CB2-08E3-9341-933C-A5B7D63D8E3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Lots of COTS</a:t>
            </a:r>
          </a:p>
          <a:p>
            <a:r>
              <a:rPr lang="en-US" sz="2000" dirty="0"/>
              <a:t>…but can’t submit COTS</a:t>
            </a:r>
          </a:p>
          <a:p>
            <a:r>
              <a:rPr lang="en-US" sz="2000" dirty="0"/>
              <a:t>Checking final submission?</a:t>
            </a:r>
          </a:p>
          <a:p>
            <a:r>
              <a:rPr lang="en-US" sz="2000" dirty="0"/>
              <a:t>Encourage writing up </a:t>
            </a:r>
            <a:r>
              <a:rPr lang="en-US" sz="2000" i="1" dirty="0"/>
              <a:t>after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02882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F8C1F-2C41-504D-9832-5F271AC73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-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8DA50-6EAF-EE49-BCE4-C485451BD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difficulty and challenge</a:t>
            </a:r>
          </a:p>
          <a:p>
            <a:r>
              <a:rPr lang="en-US" dirty="0"/>
              <a:t>10 minutes</a:t>
            </a:r>
          </a:p>
          <a:p>
            <a:r>
              <a:rPr lang="en-US" dirty="0"/>
              <a:t>ONE problem only</a:t>
            </a:r>
          </a:p>
          <a:p>
            <a:r>
              <a:rPr lang="en-US" dirty="0"/>
              <a:t>Beginning, middle and end?</a:t>
            </a:r>
          </a:p>
          <a:p>
            <a:r>
              <a:rPr lang="en-US" dirty="0"/>
              <a:t>NEW cases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433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29FBF-959B-3C45-BED9-60F5FA9F9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-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5B2FF-E754-A342-BFAE-E4BB46527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Sound likely to be OK via 14 Fish template</a:t>
            </a:r>
          </a:p>
          <a:p>
            <a:r>
              <a:rPr lang="en-US" dirty="0"/>
              <a:t>Dodgy if using practice kit</a:t>
            </a:r>
          </a:p>
          <a:p>
            <a:pPr lvl="1"/>
            <a:r>
              <a:rPr lang="en-US" dirty="0"/>
              <a:t>Sound</a:t>
            </a:r>
          </a:p>
          <a:p>
            <a:pPr lvl="1"/>
            <a:r>
              <a:rPr lang="en-US" dirty="0"/>
              <a:t>Compatibility with 14 Fish</a:t>
            </a:r>
          </a:p>
          <a:p>
            <a:r>
              <a:rPr lang="en-US" dirty="0"/>
              <a:t>Smart phone picture framing &amp; stability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8553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A18F2-FDBA-EA4C-B0CC-47FE0B6E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dirty="0"/>
              <a:t>Problems - trainees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399CAD-14B2-43C4-B3A5-4C78EA1797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443847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9604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6466F-615B-2A4F-83B3-CEC07749A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dirty="0"/>
              <a:t>Declaring a disability?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4B31502-51F8-4061-B2F8-75EB8846AA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474472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263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3465A-F5B4-3242-812A-222F6583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dirty="0"/>
              <a:t>Problems - practice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D5F01B-80B0-4002-A253-0FF4887996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3949392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79696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C20D-1707-814F-BCDD-A05168B9E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dirty="0"/>
              <a:t>Problems - trainer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197E3BFD-DC62-43B6-9C4E-4E096EB9FD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488189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6127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830E7-8E45-7C4E-8CBE-8E1DC9816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A990C-99AA-174F-B426-244F3DA80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Deanery</a:t>
            </a:r>
          </a:p>
          <a:p>
            <a:pPr lvl="1"/>
            <a:r>
              <a:rPr lang="en-US" dirty="0"/>
              <a:t>1 session per trainee who needs it for November diet</a:t>
            </a:r>
          </a:p>
          <a:p>
            <a:pPr lvl="1"/>
            <a:r>
              <a:rPr lang="en-US" dirty="0"/>
              <a:t>3 sessions for anyone who has previously failed</a:t>
            </a:r>
          </a:p>
          <a:p>
            <a:r>
              <a:rPr lang="en-US" dirty="0"/>
              <a:t>Training Program</a:t>
            </a:r>
          </a:p>
        </p:txBody>
      </p:sp>
    </p:spTree>
    <p:extLst>
      <p:ext uri="{BB962C8B-B14F-4D97-AF65-F5344CB8AC3E}">
        <p14:creationId xmlns:p14="http://schemas.microsoft.com/office/powerpoint/2010/main" val="26859239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D7265-DB11-EA43-A03F-3D14F63A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1430179"/>
            <a:ext cx="3029313" cy="3675908"/>
          </a:xfrm>
        </p:spPr>
        <p:txBody>
          <a:bodyPr anchor="ctr">
            <a:normAutofit/>
          </a:bodyPr>
          <a:lstStyle/>
          <a:p>
            <a:r>
              <a:rPr lang="en-US" sz="3100"/>
              <a:t>Information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4" y="0"/>
            <a:ext cx="8132066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9971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94952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A29A6F-8220-4AD8-9FB7-B4BC5F96A8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2907717"/>
              </p:ext>
            </p:extLst>
          </p:nvPr>
        </p:nvGraphicFramePr>
        <p:xfrm>
          <a:off x="5054375" y="965200"/>
          <a:ext cx="6046133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40079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62164E-4528-40DB-BC26-D6DDE216A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363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F30007FA-C6A2-43A0-8045-7016AEF81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322895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25855-F68C-CA43-8519-E60E224F5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865974"/>
            <a:ext cx="8676222" cy="36438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Right, that’s it folks…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DD57-C826-3248-95A4-A5779325B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1012" y="5542384"/>
            <a:ext cx="8676222" cy="6282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E6E6E6"/>
                </a:solidFill>
              </a:rPr>
              <a:t>Anything else I can help with?</a:t>
            </a:r>
          </a:p>
        </p:txBody>
      </p:sp>
    </p:spTree>
    <p:extLst>
      <p:ext uri="{BB962C8B-B14F-4D97-AF65-F5344CB8AC3E}">
        <p14:creationId xmlns:p14="http://schemas.microsoft.com/office/powerpoint/2010/main" val="6883256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1193</Words>
  <Application>Microsoft Office PowerPoint</Application>
  <PresentationFormat>Widescreen</PresentationFormat>
  <Paragraphs>212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Century Gothic</vt:lpstr>
      <vt:lpstr>Mesh</vt:lpstr>
      <vt:lpstr>Recorded Consultation Assessment RCA</vt:lpstr>
      <vt:lpstr>march 2020 My First time as Senior Marshal </vt:lpstr>
      <vt:lpstr>March CSA not safe</vt:lpstr>
      <vt:lpstr>Need to do something quick</vt:lpstr>
      <vt:lpstr>RCA  “least unfair” method of Consultation Assessment</vt:lpstr>
      <vt:lpstr>So, RCA not assessed at 30 Euston Square….</vt:lpstr>
      <vt:lpstr>…but Providence Place, Skipton  (and 300+ other sites across UK )</vt:lpstr>
      <vt:lpstr>RCA July 2020</vt:lpstr>
      <vt:lpstr>RCA November 2020</vt:lpstr>
      <vt:lpstr>RCA Future?</vt:lpstr>
      <vt:lpstr>Ten minutes means ten minutes</vt:lpstr>
      <vt:lpstr>RCA November 2020</vt:lpstr>
      <vt:lpstr>Grade descriptors; clear pass</vt:lpstr>
      <vt:lpstr>Grade descriptors; PAss</vt:lpstr>
      <vt:lpstr>Generic grade descriptors; Fail</vt:lpstr>
      <vt:lpstr>Generic grade descriptors; Clear Fail</vt:lpstr>
      <vt:lpstr>Marking scheme  Data gathering</vt:lpstr>
      <vt:lpstr>Marking scheme Clinical Management</vt:lpstr>
      <vt:lpstr>Marking Scheme Interpersonal Skills</vt:lpstr>
      <vt:lpstr>Consent</vt:lpstr>
      <vt:lpstr>Types of case</vt:lpstr>
      <vt:lpstr>Challenge….</vt:lpstr>
      <vt:lpstr>Challenge - Workbook</vt:lpstr>
      <vt:lpstr>CASE Spread;  now Mandatory</vt:lpstr>
      <vt:lpstr>Low challenge cases</vt:lpstr>
      <vt:lpstr>Question: Where does the challenge come from?</vt:lpstr>
      <vt:lpstr>Answer:  From being patient centred….</vt:lpstr>
      <vt:lpstr>Trainer’s Role</vt:lpstr>
      <vt:lpstr>Problems - cases</vt:lpstr>
      <vt:lpstr>Problems - technology</vt:lpstr>
      <vt:lpstr>Problems - trainees</vt:lpstr>
      <vt:lpstr>Declaring a disability?</vt:lpstr>
      <vt:lpstr>Problems - practice</vt:lpstr>
      <vt:lpstr>Problems - trainer</vt:lpstr>
      <vt:lpstr>Support available</vt:lpstr>
      <vt:lpstr>Information</vt:lpstr>
      <vt:lpstr>Right, that’s it folks…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Recorded Consultation Assessment RCA</dc:title>
  <dc:creator>William Hall</dc:creator>
  <cp:lastModifiedBy>Gareth</cp:lastModifiedBy>
  <cp:revision>3</cp:revision>
  <dcterms:created xsi:type="dcterms:W3CDTF">2020-09-21T20:40:22Z</dcterms:created>
  <dcterms:modified xsi:type="dcterms:W3CDTF">2020-09-23T10:35:18Z</dcterms:modified>
</cp:coreProperties>
</file>