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5" r:id="rId12"/>
    <p:sldId id="30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3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A37503-BA98-49F6-AE61-5B102DB19D1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3294AC2-9F0E-498B-87B0-1E2EEAC61262}">
      <dgm:prSet/>
      <dgm:spPr/>
      <dgm:t>
        <a:bodyPr/>
        <a:lstStyle/>
        <a:p>
          <a:pPr>
            <a:defRPr cap="all"/>
          </a:pPr>
          <a:r>
            <a:rPr lang="en-GB"/>
            <a:t>12 minutes </a:t>
          </a:r>
          <a:endParaRPr lang="en-US"/>
        </a:p>
      </dgm:t>
    </dgm:pt>
    <dgm:pt modelId="{2CB42DDA-2E49-4DE1-B306-4ED84B4BB863}" type="parTrans" cxnId="{7ADA52F9-4B11-48FC-B0AD-19DA5AACC633}">
      <dgm:prSet/>
      <dgm:spPr/>
      <dgm:t>
        <a:bodyPr/>
        <a:lstStyle/>
        <a:p>
          <a:endParaRPr lang="en-US"/>
        </a:p>
      </dgm:t>
    </dgm:pt>
    <dgm:pt modelId="{625F9E34-6097-4258-A50F-759DF00877ED}" type="sibTrans" cxnId="{7ADA52F9-4B11-48FC-B0AD-19DA5AACC633}">
      <dgm:prSet/>
      <dgm:spPr/>
      <dgm:t>
        <a:bodyPr/>
        <a:lstStyle/>
        <a:p>
          <a:endParaRPr lang="en-US"/>
        </a:p>
      </dgm:t>
    </dgm:pt>
    <dgm:pt modelId="{DE92EA2B-FCE2-4DF9-9D82-102599EDBAAA}">
      <dgm:prSet/>
      <dgm:spPr/>
      <dgm:t>
        <a:bodyPr/>
        <a:lstStyle/>
        <a:p>
          <a:pPr>
            <a:defRPr cap="all"/>
          </a:pPr>
          <a:r>
            <a:rPr lang="en-GB"/>
            <a:t>3 areas of assessment</a:t>
          </a:r>
          <a:endParaRPr lang="en-US"/>
        </a:p>
      </dgm:t>
    </dgm:pt>
    <dgm:pt modelId="{D6A619D3-8F76-496B-8256-42CD1576C5CD}" type="parTrans" cxnId="{ED881B06-3852-45B4-9CA1-C37CF116D680}">
      <dgm:prSet/>
      <dgm:spPr/>
      <dgm:t>
        <a:bodyPr/>
        <a:lstStyle/>
        <a:p>
          <a:endParaRPr lang="en-US"/>
        </a:p>
      </dgm:t>
    </dgm:pt>
    <dgm:pt modelId="{31132A47-2646-48C2-B6DD-0F3ED5ADBBCF}" type="sibTrans" cxnId="{ED881B06-3852-45B4-9CA1-C37CF116D680}">
      <dgm:prSet/>
      <dgm:spPr/>
      <dgm:t>
        <a:bodyPr/>
        <a:lstStyle/>
        <a:p>
          <a:endParaRPr lang="en-US"/>
        </a:p>
      </dgm:t>
    </dgm:pt>
    <dgm:pt modelId="{BA8E2A43-4E06-4C12-8DD2-C2813F5C6239}">
      <dgm:prSet/>
      <dgm:spPr/>
      <dgm:t>
        <a:bodyPr/>
        <a:lstStyle/>
        <a:p>
          <a:pPr>
            <a:defRPr cap="all"/>
          </a:pPr>
          <a:r>
            <a:rPr lang="en-GB"/>
            <a:t>Marking schedule</a:t>
          </a:r>
          <a:endParaRPr lang="en-US"/>
        </a:p>
      </dgm:t>
    </dgm:pt>
    <dgm:pt modelId="{FBC2341F-F260-480A-B85A-1902C8462D9A}" type="parTrans" cxnId="{7BEED414-86BE-4719-BF2F-917E16B42B77}">
      <dgm:prSet/>
      <dgm:spPr/>
      <dgm:t>
        <a:bodyPr/>
        <a:lstStyle/>
        <a:p>
          <a:endParaRPr lang="en-US"/>
        </a:p>
      </dgm:t>
    </dgm:pt>
    <dgm:pt modelId="{ECE6E0A5-AF1E-41DE-A0D5-364249EA0CCD}" type="sibTrans" cxnId="{7BEED414-86BE-4719-BF2F-917E16B42B77}">
      <dgm:prSet/>
      <dgm:spPr/>
      <dgm:t>
        <a:bodyPr/>
        <a:lstStyle/>
        <a:p>
          <a:endParaRPr lang="en-US"/>
        </a:p>
      </dgm:t>
    </dgm:pt>
    <dgm:pt modelId="{E7801016-E376-44D4-94C3-06F610D280CC}" type="pres">
      <dgm:prSet presAssocID="{22A37503-BA98-49F6-AE61-5B102DB19D1A}" presName="root" presStyleCnt="0">
        <dgm:presLayoutVars>
          <dgm:dir/>
          <dgm:resizeHandles val="exact"/>
        </dgm:presLayoutVars>
      </dgm:prSet>
      <dgm:spPr/>
    </dgm:pt>
    <dgm:pt modelId="{63B25EA7-318D-42BC-8891-86048E2C8E58}" type="pres">
      <dgm:prSet presAssocID="{B3294AC2-9F0E-498B-87B0-1E2EEAC61262}" presName="compNode" presStyleCnt="0"/>
      <dgm:spPr/>
    </dgm:pt>
    <dgm:pt modelId="{ACB4A9E0-3E4C-45A6-93C9-FEB93D778872}" type="pres">
      <dgm:prSet presAssocID="{B3294AC2-9F0E-498B-87B0-1E2EEAC61262}" presName="iconBgRect" presStyleLbl="bgShp" presStyleIdx="0" presStyleCnt="3"/>
      <dgm:spPr/>
    </dgm:pt>
    <dgm:pt modelId="{C97E028E-DB66-4943-BC73-EE7953D9AB6B}" type="pres">
      <dgm:prSet presAssocID="{B3294AC2-9F0E-498B-87B0-1E2EEAC6126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E5A23036-0815-4C63-A70A-77EB5AF43E9A}" type="pres">
      <dgm:prSet presAssocID="{B3294AC2-9F0E-498B-87B0-1E2EEAC61262}" presName="spaceRect" presStyleCnt="0"/>
      <dgm:spPr/>
    </dgm:pt>
    <dgm:pt modelId="{9B752178-2AE3-4621-B61B-58C1D7DFAA4B}" type="pres">
      <dgm:prSet presAssocID="{B3294AC2-9F0E-498B-87B0-1E2EEAC61262}" presName="textRect" presStyleLbl="revTx" presStyleIdx="0" presStyleCnt="3">
        <dgm:presLayoutVars>
          <dgm:chMax val="1"/>
          <dgm:chPref val="1"/>
        </dgm:presLayoutVars>
      </dgm:prSet>
      <dgm:spPr/>
    </dgm:pt>
    <dgm:pt modelId="{C2E9B6C6-0E3C-4BC4-88B5-FBDB20F6669F}" type="pres">
      <dgm:prSet presAssocID="{625F9E34-6097-4258-A50F-759DF00877ED}" presName="sibTrans" presStyleCnt="0"/>
      <dgm:spPr/>
    </dgm:pt>
    <dgm:pt modelId="{E7D0B496-5010-466A-B190-2412118D7AEC}" type="pres">
      <dgm:prSet presAssocID="{DE92EA2B-FCE2-4DF9-9D82-102599EDBAAA}" presName="compNode" presStyleCnt="0"/>
      <dgm:spPr/>
    </dgm:pt>
    <dgm:pt modelId="{83C250CB-4262-4B78-BD07-A71EFF094334}" type="pres">
      <dgm:prSet presAssocID="{DE92EA2B-FCE2-4DF9-9D82-102599EDBAAA}" presName="iconBgRect" presStyleLbl="bgShp" presStyleIdx="1" presStyleCnt="3"/>
      <dgm:spPr/>
    </dgm:pt>
    <dgm:pt modelId="{1AA229DD-142B-48E0-86AE-E37119EE1E01}" type="pres">
      <dgm:prSet presAssocID="{DE92EA2B-FCE2-4DF9-9D82-102599EDBAA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8E201486-8089-45CD-9E78-310AE4532E61}" type="pres">
      <dgm:prSet presAssocID="{DE92EA2B-FCE2-4DF9-9D82-102599EDBAAA}" presName="spaceRect" presStyleCnt="0"/>
      <dgm:spPr/>
    </dgm:pt>
    <dgm:pt modelId="{E3A3E6C5-CDB1-457D-A97B-632AD881F5F7}" type="pres">
      <dgm:prSet presAssocID="{DE92EA2B-FCE2-4DF9-9D82-102599EDBAAA}" presName="textRect" presStyleLbl="revTx" presStyleIdx="1" presStyleCnt="3">
        <dgm:presLayoutVars>
          <dgm:chMax val="1"/>
          <dgm:chPref val="1"/>
        </dgm:presLayoutVars>
      </dgm:prSet>
      <dgm:spPr/>
    </dgm:pt>
    <dgm:pt modelId="{08F1F453-A587-4F3F-A6E3-6B0F123B3CAE}" type="pres">
      <dgm:prSet presAssocID="{31132A47-2646-48C2-B6DD-0F3ED5ADBBCF}" presName="sibTrans" presStyleCnt="0"/>
      <dgm:spPr/>
    </dgm:pt>
    <dgm:pt modelId="{BADF87B2-D9D4-4BC5-9F64-550575F121E4}" type="pres">
      <dgm:prSet presAssocID="{BA8E2A43-4E06-4C12-8DD2-C2813F5C6239}" presName="compNode" presStyleCnt="0"/>
      <dgm:spPr/>
    </dgm:pt>
    <dgm:pt modelId="{1F15F5DC-0E69-441C-8061-80046E55AF72}" type="pres">
      <dgm:prSet presAssocID="{BA8E2A43-4E06-4C12-8DD2-C2813F5C6239}" presName="iconBgRect" presStyleLbl="bgShp" presStyleIdx="2" presStyleCnt="3"/>
      <dgm:spPr/>
    </dgm:pt>
    <dgm:pt modelId="{991EBA1A-E6E1-47CB-B772-4091543B7361}" type="pres">
      <dgm:prSet presAssocID="{BA8E2A43-4E06-4C12-8DD2-C2813F5C623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08AA0A8C-A7A1-439E-96BC-977733C464DA}" type="pres">
      <dgm:prSet presAssocID="{BA8E2A43-4E06-4C12-8DD2-C2813F5C6239}" presName="spaceRect" presStyleCnt="0"/>
      <dgm:spPr/>
    </dgm:pt>
    <dgm:pt modelId="{2B3E33B5-F648-436B-ACB3-C9A9C2E6F964}" type="pres">
      <dgm:prSet presAssocID="{BA8E2A43-4E06-4C12-8DD2-C2813F5C623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D881B06-3852-45B4-9CA1-C37CF116D680}" srcId="{22A37503-BA98-49F6-AE61-5B102DB19D1A}" destId="{DE92EA2B-FCE2-4DF9-9D82-102599EDBAAA}" srcOrd="1" destOrd="0" parTransId="{D6A619D3-8F76-496B-8256-42CD1576C5CD}" sibTransId="{31132A47-2646-48C2-B6DD-0F3ED5ADBBCF}"/>
    <dgm:cxn modelId="{5BF7190A-311E-44BB-9714-497ED4663693}" type="presOf" srcId="{DE92EA2B-FCE2-4DF9-9D82-102599EDBAAA}" destId="{E3A3E6C5-CDB1-457D-A97B-632AD881F5F7}" srcOrd="0" destOrd="0" presId="urn:microsoft.com/office/officeart/2018/5/layout/IconCircleLabelList"/>
    <dgm:cxn modelId="{7BEED414-86BE-4719-BF2F-917E16B42B77}" srcId="{22A37503-BA98-49F6-AE61-5B102DB19D1A}" destId="{BA8E2A43-4E06-4C12-8DD2-C2813F5C6239}" srcOrd="2" destOrd="0" parTransId="{FBC2341F-F260-480A-B85A-1902C8462D9A}" sibTransId="{ECE6E0A5-AF1E-41DE-A0D5-364249EA0CCD}"/>
    <dgm:cxn modelId="{8DF7912A-BB5A-4DA8-A5E6-D947702A26E7}" type="presOf" srcId="{BA8E2A43-4E06-4C12-8DD2-C2813F5C6239}" destId="{2B3E33B5-F648-436B-ACB3-C9A9C2E6F964}" srcOrd="0" destOrd="0" presId="urn:microsoft.com/office/officeart/2018/5/layout/IconCircleLabelList"/>
    <dgm:cxn modelId="{A5859678-7615-4A14-AE9F-4C672EE9C55E}" type="presOf" srcId="{B3294AC2-9F0E-498B-87B0-1E2EEAC61262}" destId="{9B752178-2AE3-4621-B61B-58C1D7DFAA4B}" srcOrd="0" destOrd="0" presId="urn:microsoft.com/office/officeart/2018/5/layout/IconCircleLabelList"/>
    <dgm:cxn modelId="{DB3E9EA4-FB37-407D-BEBC-15F5471D50E1}" type="presOf" srcId="{22A37503-BA98-49F6-AE61-5B102DB19D1A}" destId="{E7801016-E376-44D4-94C3-06F610D280CC}" srcOrd="0" destOrd="0" presId="urn:microsoft.com/office/officeart/2018/5/layout/IconCircleLabelList"/>
    <dgm:cxn modelId="{7ADA52F9-4B11-48FC-B0AD-19DA5AACC633}" srcId="{22A37503-BA98-49F6-AE61-5B102DB19D1A}" destId="{B3294AC2-9F0E-498B-87B0-1E2EEAC61262}" srcOrd="0" destOrd="0" parTransId="{2CB42DDA-2E49-4DE1-B306-4ED84B4BB863}" sibTransId="{625F9E34-6097-4258-A50F-759DF00877ED}"/>
    <dgm:cxn modelId="{786740B7-14C5-4440-84F7-0D3CC4DB77C0}" type="presParOf" srcId="{E7801016-E376-44D4-94C3-06F610D280CC}" destId="{63B25EA7-318D-42BC-8891-86048E2C8E58}" srcOrd="0" destOrd="0" presId="urn:microsoft.com/office/officeart/2018/5/layout/IconCircleLabelList"/>
    <dgm:cxn modelId="{A89447B5-527C-4B00-809A-4F08ECF9C7A9}" type="presParOf" srcId="{63B25EA7-318D-42BC-8891-86048E2C8E58}" destId="{ACB4A9E0-3E4C-45A6-93C9-FEB93D778872}" srcOrd="0" destOrd="0" presId="urn:microsoft.com/office/officeart/2018/5/layout/IconCircleLabelList"/>
    <dgm:cxn modelId="{5E2DB11D-401C-419D-9CAF-CE6462C30174}" type="presParOf" srcId="{63B25EA7-318D-42BC-8891-86048E2C8E58}" destId="{C97E028E-DB66-4943-BC73-EE7953D9AB6B}" srcOrd="1" destOrd="0" presId="urn:microsoft.com/office/officeart/2018/5/layout/IconCircleLabelList"/>
    <dgm:cxn modelId="{47164F5A-9FA6-4ADE-B91B-D3209F9BBE32}" type="presParOf" srcId="{63B25EA7-318D-42BC-8891-86048E2C8E58}" destId="{E5A23036-0815-4C63-A70A-77EB5AF43E9A}" srcOrd="2" destOrd="0" presId="urn:microsoft.com/office/officeart/2018/5/layout/IconCircleLabelList"/>
    <dgm:cxn modelId="{70742E83-85FB-4DD0-BBA4-A05B88FFC115}" type="presParOf" srcId="{63B25EA7-318D-42BC-8891-86048E2C8E58}" destId="{9B752178-2AE3-4621-B61B-58C1D7DFAA4B}" srcOrd="3" destOrd="0" presId="urn:microsoft.com/office/officeart/2018/5/layout/IconCircleLabelList"/>
    <dgm:cxn modelId="{1C898E36-954B-4E93-8F3E-5CF2620CAADE}" type="presParOf" srcId="{E7801016-E376-44D4-94C3-06F610D280CC}" destId="{C2E9B6C6-0E3C-4BC4-88B5-FBDB20F6669F}" srcOrd="1" destOrd="0" presId="urn:microsoft.com/office/officeart/2018/5/layout/IconCircleLabelList"/>
    <dgm:cxn modelId="{53C730BC-4AD6-4CDB-B9E4-61E1DD23CD8C}" type="presParOf" srcId="{E7801016-E376-44D4-94C3-06F610D280CC}" destId="{E7D0B496-5010-466A-B190-2412118D7AEC}" srcOrd="2" destOrd="0" presId="urn:microsoft.com/office/officeart/2018/5/layout/IconCircleLabelList"/>
    <dgm:cxn modelId="{5E9D2D7C-90C7-423F-B585-EB971DA65D27}" type="presParOf" srcId="{E7D0B496-5010-466A-B190-2412118D7AEC}" destId="{83C250CB-4262-4B78-BD07-A71EFF094334}" srcOrd="0" destOrd="0" presId="urn:microsoft.com/office/officeart/2018/5/layout/IconCircleLabelList"/>
    <dgm:cxn modelId="{39661440-CE76-490A-B93C-CE77F35FB23B}" type="presParOf" srcId="{E7D0B496-5010-466A-B190-2412118D7AEC}" destId="{1AA229DD-142B-48E0-86AE-E37119EE1E01}" srcOrd="1" destOrd="0" presId="urn:microsoft.com/office/officeart/2018/5/layout/IconCircleLabelList"/>
    <dgm:cxn modelId="{7E13E5AD-BC48-4A65-89C2-69A40BCA16A9}" type="presParOf" srcId="{E7D0B496-5010-466A-B190-2412118D7AEC}" destId="{8E201486-8089-45CD-9E78-310AE4532E61}" srcOrd="2" destOrd="0" presId="urn:microsoft.com/office/officeart/2018/5/layout/IconCircleLabelList"/>
    <dgm:cxn modelId="{28CC933D-A260-4B5C-84AA-DAEDC798B1A8}" type="presParOf" srcId="{E7D0B496-5010-466A-B190-2412118D7AEC}" destId="{E3A3E6C5-CDB1-457D-A97B-632AD881F5F7}" srcOrd="3" destOrd="0" presId="urn:microsoft.com/office/officeart/2018/5/layout/IconCircleLabelList"/>
    <dgm:cxn modelId="{45A7C147-7357-40B6-A93B-5B346EAD9E96}" type="presParOf" srcId="{E7801016-E376-44D4-94C3-06F610D280CC}" destId="{08F1F453-A587-4F3F-A6E3-6B0F123B3CAE}" srcOrd="3" destOrd="0" presId="urn:microsoft.com/office/officeart/2018/5/layout/IconCircleLabelList"/>
    <dgm:cxn modelId="{4803FBB6-7691-44FF-85DF-7DDD88478710}" type="presParOf" srcId="{E7801016-E376-44D4-94C3-06F610D280CC}" destId="{BADF87B2-D9D4-4BC5-9F64-550575F121E4}" srcOrd="4" destOrd="0" presId="urn:microsoft.com/office/officeart/2018/5/layout/IconCircleLabelList"/>
    <dgm:cxn modelId="{31376724-208C-4BC6-9DED-9DD692EEAC36}" type="presParOf" srcId="{BADF87B2-D9D4-4BC5-9F64-550575F121E4}" destId="{1F15F5DC-0E69-441C-8061-80046E55AF72}" srcOrd="0" destOrd="0" presId="urn:microsoft.com/office/officeart/2018/5/layout/IconCircleLabelList"/>
    <dgm:cxn modelId="{3B9B5C7A-5491-4729-A449-4F612D2BDE75}" type="presParOf" srcId="{BADF87B2-D9D4-4BC5-9F64-550575F121E4}" destId="{991EBA1A-E6E1-47CB-B772-4091543B7361}" srcOrd="1" destOrd="0" presId="urn:microsoft.com/office/officeart/2018/5/layout/IconCircleLabelList"/>
    <dgm:cxn modelId="{01B5A5E1-F9F0-4E1D-B63C-191CC3EF340D}" type="presParOf" srcId="{BADF87B2-D9D4-4BC5-9F64-550575F121E4}" destId="{08AA0A8C-A7A1-439E-96BC-977733C464DA}" srcOrd="2" destOrd="0" presId="urn:microsoft.com/office/officeart/2018/5/layout/IconCircleLabelList"/>
    <dgm:cxn modelId="{260DC516-3061-459B-B561-DD782942F96B}" type="presParOf" srcId="{BADF87B2-D9D4-4BC5-9F64-550575F121E4}" destId="{2B3E33B5-F648-436B-ACB3-C9A9C2E6F96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44F35D-FECA-4D57-84EC-0BE3068D9D9D}" type="doc">
      <dgm:prSet loTypeId="urn:microsoft.com/office/officeart/2005/8/layout/hChevron3" loCatId="process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142F1381-9E74-4BFD-8105-6478F6D56EC1}">
      <dgm:prSet/>
      <dgm:spPr/>
      <dgm:t>
        <a:bodyPr/>
        <a:lstStyle/>
        <a:p>
          <a:r>
            <a:rPr lang="en-GB" dirty="0"/>
            <a:t>DG</a:t>
          </a:r>
          <a:endParaRPr lang="en-US" dirty="0"/>
        </a:p>
      </dgm:t>
    </dgm:pt>
    <dgm:pt modelId="{52D4F0E9-0A78-4083-8B66-BFB8BB1FA0B0}" type="parTrans" cxnId="{1159E9D3-4CFA-43C1-924F-86085C5406B5}">
      <dgm:prSet/>
      <dgm:spPr/>
      <dgm:t>
        <a:bodyPr/>
        <a:lstStyle/>
        <a:p>
          <a:endParaRPr lang="en-US"/>
        </a:p>
      </dgm:t>
    </dgm:pt>
    <dgm:pt modelId="{60B2C8CC-02C9-49EC-849F-A7EDF625695F}" type="sibTrans" cxnId="{1159E9D3-4CFA-43C1-924F-86085C5406B5}">
      <dgm:prSet/>
      <dgm:spPr/>
      <dgm:t>
        <a:bodyPr/>
        <a:lstStyle/>
        <a:p>
          <a:endParaRPr lang="en-US"/>
        </a:p>
      </dgm:t>
    </dgm:pt>
    <dgm:pt modelId="{860136BA-969D-4544-A5BE-5DB2F26FCDC9}">
      <dgm:prSet/>
      <dgm:spPr/>
      <dgm:t>
        <a:bodyPr/>
        <a:lstStyle/>
        <a:p>
          <a:r>
            <a:rPr lang="en-GB"/>
            <a:t>CM</a:t>
          </a:r>
          <a:endParaRPr lang="en-US"/>
        </a:p>
      </dgm:t>
    </dgm:pt>
    <dgm:pt modelId="{7D50EF46-7719-4547-94B5-4B0E30B60BCF}" type="parTrans" cxnId="{08CE5FAF-D3C1-49B0-AB06-10B24B227153}">
      <dgm:prSet/>
      <dgm:spPr/>
      <dgm:t>
        <a:bodyPr/>
        <a:lstStyle/>
        <a:p>
          <a:endParaRPr lang="en-US"/>
        </a:p>
      </dgm:t>
    </dgm:pt>
    <dgm:pt modelId="{E2DFF735-DDEB-4DE3-9906-C16B1EF7222C}" type="sibTrans" cxnId="{08CE5FAF-D3C1-49B0-AB06-10B24B227153}">
      <dgm:prSet/>
      <dgm:spPr/>
      <dgm:t>
        <a:bodyPr/>
        <a:lstStyle/>
        <a:p>
          <a:endParaRPr lang="en-US"/>
        </a:p>
      </dgm:t>
    </dgm:pt>
    <dgm:pt modelId="{4431D064-A768-44BD-B4CC-4454A6E08D88}">
      <dgm:prSet/>
      <dgm:spPr/>
      <dgm:t>
        <a:bodyPr/>
        <a:lstStyle/>
        <a:p>
          <a:r>
            <a:rPr lang="en-GB"/>
            <a:t>IPS</a:t>
          </a:r>
          <a:endParaRPr lang="en-US"/>
        </a:p>
      </dgm:t>
    </dgm:pt>
    <dgm:pt modelId="{0B0CC46F-59F1-4A7F-9E4A-EED36D87883E}" type="parTrans" cxnId="{385015CE-AB23-4C15-9F06-6F2B8A2F71C3}">
      <dgm:prSet/>
      <dgm:spPr/>
      <dgm:t>
        <a:bodyPr/>
        <a:lstStyle/>
        <a:p>
          <a:endParaRPr lang="en-US"/>
        </a:p>
      </dgm:t>
    </dgm:pt>
    <dgm:pt modelId="{053ACFA1-BDC6-44E0-9732-3E117C906F70}" type="sibTrans" cxnId="{385015CE-AB23-4C15-9F06-6F2B8A2F71C3}">
      <dgm:prSet/>
      <dgm:spPr/>
      <dgm:t>
        <a:bodyPr/>
        <a:lstStyle/>
        <a:p>
          <a:endParaRPr lang="en-US"/>
        </a:p>
      </dgm:t>
    </dgm:pt>
    <dgm:pt modelId="{4CDBED71-5268-41E4-BCA3-BF60DD0DDEFB}" type="pres">
      <dgm:prSet presAssocID="{4A44F35D-FECA-4D57-84EC-0BE3068D9D9D}" presName="Name0" presStyleCnt="0">
        <dgm:presLayoutVars>
          <dgm:dir/>
          <dgm:resizeHandles val="exact"/>
        </dgm:presLayoutVars>
      </dgm:prSet>
      <dgm:spPr/>
    </dgm:pt>
    <dgm:pt modelId="{785E4E13-746D-4FF8-8C7B-EF73E02436C2}" type="pres">
      <dgm:prSet presAssocID="{142F1381-9E74-4BFD-8105-6478F6D56EC1}" presName="parTxOnly" presStyleLbl="node1" presStyleIdx="0" presStyleCnt="3">
        <dgm:presLayoutVars>
          <dgm:bulletEnabled val="1"/>
        </dgm:presLayoutVars>
      </dgm:prSet>
      <dgm:spPr/>
    </dgm:pt>
    <dgm:pt modelId="{A53BF74D-A749-418B-9C2E-C90A90E1DB7A}" type="pres">
      <dgm:prSet presAssocID="{60B2C8CC-02C9-49EC-849F-A7EDF625695F}" presName="parSpace" presStyleCnt="0"/>
      <dgm:spPr/>
    </dgm:pt>
    <dgm:pt modelId="{5CDBE08D-40C8-4131-BA00-4905D7A89218}" type="pres">
      <dgm:prSet presAssocID="{860136BA-969D-4544-A5BE-5DB2F26FCDC9}" presName="parTxOnly" presStyleLbl="node1" presStyleIdx="1" presStyleCnt="3">
        <dgm:presLayoutVars>
          <dgm:bulletEnabled val="1"/>
        </dgm:presLayoutVars>
      </dgm:prSet>
      <dgm:spPr/>
    </dgm:pt>
    <dgm:pt modelId="{190E78D0-AC6C-4AEE-AB26-CBD769F5D542}" type="pres">
      <dgm:prSet presAssocID="{E2DFF735-DDEB-4DE3-9906-C16B1EF7222C}" presName="parSpace" presStyleCnt="0"/>
      <dgm:spPr/>
    </dgm:pt>
    <dgm:pt modelId="{78258E75-11F3-48E4-A535-C0D3725F9BD5}" type="pres">
      <dgm:prSet presAssocID="{4431D064-A768-44BD-B4CC-4454A6E08D88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4469F754-6959-4136-BD6D-28CB9820D7E6}" type="presOf" srcId="{4A44F35D-FECA-4D57-84EC-0BE3068D9D9D}" destId="{4CDBED71-5268-41E4-BCA3-BF60DD0DDEFB}" srcOrd="0" destOrd="0" presId="urn:microsoft.com/office/officeart/2005/8/layout/hChevron3"/>
    <dgm:cxn modelId="{08CE5FAF-D3C1-49B0-AB06-10B24B227153}" srcId="{4A44F35D-FECA-4D57-84EC-0BE3068D9D9D}" destId="{860136BA-969D-4544-A5BE-5DB2F26FCDC9}" srcOrd="1" destOrd="0" parTransId="{7D50EF46-7719-4547-94B5-4B0E30B60BCF}" sibTransId="{E2DFF735-DDEB-4DE3-9906-C16B1EF7222C}"/>
    <dgm:cxn modelId="{C27054C1-C70A-4154-B065-346B119C0010}" type="presOf" srcId="{142F1381-9E74-4BFD-8105-6478F6D56EC1}" destId="{785E4E13-746D-4FF8-8C7B-EF73E02436C2}" srcOrd="0" destOrd="0" presId="urn:microsoft.com/office/officeart/2005/8/layout/hChevron3"/>
    <dgm:cxn modelId="{385015CE-AB23-4C15-9F06-6F2B8A2F71C3}" srcId="{4A44F35D-FECA-4D57-84EC-0BE3068D9D9D}" destId="{4431D064-A768-44BD-B4CC-4454A6E08D88}" srcOrd="2" destOrd="0" parTransId="{0B0CC46F-59F1-4A7F-9E4A-EED36D87883E}" sibTransId="{053ACFA1-BDC6-44E0-9732-3E117C906F70}"/>
    <dgm:cxn modelId="{1159E9D3-4CFA-43C1-924F-86085C5406B5}" srcId="{4A44F35D-FECA-4D57-84EC-0BE3068D9D9D}" destId="{142F1381-9E74-4BFD-8105-6478F6D56EC1}" srcOrd="0" destOrd="0" parTransId="{52D4F0E9-0A78-4083-8B66-BFB8BB1FA0B0}" sibTransId="{60B2C8CC-02C9-49EC-849F-A7EDF625695F}"/>
    <dgm:cxn modelId="{33437DD5-DF08-4F5E-A744-9BE9D1A19E47}" type="presOf" srcId="{4431D064-A768-44BD-B4CC-4454A6E08D88}" destId="{78258E75-11F3-48E4-A535-C0D3725F9BD5}" srcOrd="0" destOrd="0" presId="urn:microsoft.com/office/officeart/2005/8/layout/hChevron3"/>
    <dgm:cxn modelId="{E6C215E2-2FB6-4C1D-AAB8-ABA9C0BA3134}" type="presOf" srcId="{860136BA-969D-4544-A5BE-5DB2F26FCDC9}" destId="{5CDBE08D-40C8-4131-BA00-4905D7A89218}" srcOrd="0" destOrd="0" presId="urn:microsoft.com/office/officeart/2005/8/layout/hChevron3"/>
    <dgm:cxn modelId="{5C38172F-1D83-4448-A2C3-D07047C54FA6}" type="presParOf" srcId="{4CDBED71-5268-41E4-BCA3-BF60DD0DDEFB}" destId="{785E4E13-746D-4FF8-8C7B-EF73E02436C2}" srcOrd="0" destOrd="0" presId="urn:microsoft.com/office/officeart/2005/8/layout/hChevron3"/>
    <dgm:cxn modelId="{08A13914-E744-4FAA-9566-BBD280FF171D}" type="presParOf" srcId="{4CDBED71-5268-41E4-BCA3-BF60DD0DDEFB}" destId="{A53BF74D-A749-418B-9C2E-C90A90E1DB7A}" srcOrd="1" destOrd="0" presId="urn:microsoft.com/office/officeart/2005/8/layout/hChevron3"/>
    <dgm:cxn modelId="{D2078F70-0709-4C3B-BB1A-D6D0F0A50FFA}" type="presParOf" srcId="{4CDBED71-5268-41E4-BCA3-BF60DD0DDEFB}" destId="{5CDBE08D-40C8-4131-BA00-4905D7A89218}" srcOrd="2" destOrd="0" presId="urn:microsoft.com/office/officeart/2005/8/layout/hChevron3"/>
    <dgm:cxn modelId="{317E49BC-6C0D-4EDA-B09F-0155835E0F20}" type="presParOf" srcId="{4CDBED71-5268-41E4-BCA3-BF60DD0DDEFB}" destId="{190E78D0-AC6C-4AEE-AB26-CBD769F5D542}" srcOrd="3" destOrd="0" presId="urn:microsoft.com/office/officeart/2005/8/layout/hChevron3"/>
    <dgm:cxn modelId="{800E289A-362E-4420-BB77-52376E757CDB}" type="presParOf" srcId="{4CDBED71-5268-41E4-BCA3-BF60DD0DDEFB}" destId="{78258E75-11F3-48E4-A535-C0D3725F9BD5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39E13F-EDF8-4EFE-A966-8A4E44EB25C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430666-A87A-4C86-9571-3A45610EBA0F}">
      <dgm:prSet/>
      <dgm:spPr/>
      <dgm:t>
        <a:bodyPr/>
        <a:lstStyle/>
        <a:p>
          <a:r>
            <a:rPr lang="en-GB" dirty="0"/>
            <a:t>DG = outcome</a:t>
          </a:r>
          <a:endParaRPr lang="en-US" dirty="0"/>
        </a:p>
      </dgm:t>
    </dgm:pt>
    <dgm:pt modelId="{B8A2FF63-2AC2-4E9F-B493-B1616010A210}" type="parTrans" cxnId="{134D6FEA-DAC9-46C5-A431-5DF17EB166E8}">
      <dgm:prSet/>
      <dgm:spPr/>
      <dgm:t>
        <a:bodyPr/>
        <a:lstStyle/>
        <a:p>
          <a:endParaRPr lang="en-US"/>
        </a:p>
      </dgm:t>
    </dgm:pt>
    <dgm:pt modelId="{FC81B30A-A292-4F4A-A256-E13AB7792D89}" type="sibTrans" cxnId="{134D6FEA-DAC9-46C5-A431-5DF17EB166E8}">
      <dgm:prSet/>
      <dgm:spPr/>
      <dgm:t>
        <a:bodyPr/>
        <a:lstStyle/>
        <a:p>
          <a:endParaRPr lang="en-US"/>
        </a:p>
      </dgm:t>
    </dgm:pt>
    <dgm:pt modelId="{6883028D-6F6A-45CC-A91B-2BA934417A77}" type="pres">
      <dgm:prSet presAssocID="{4F39E13F-EDF8-4EFE-A966-8A4E44EB25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D098A2F-5051-468B-80CD-73F106167534}" type="pres">
      <dgm:prSet presAssocID="{47430666-A87A-4C86-9571-3A45610EBA0F}" presName="hierRoot1" presStyleCnt="0"/>
      <dgm:spPr/>
    </dgm:pt>
    <dgm:pt modelId="{72B0D9E3-5060-40D3-BB07-71846C73CFA5}" type="pres">
      <dgm:prSet presAssocID="{47430666-A87A-4C86-9571-3A45610EBA0F}" presName="composite" presStyleCnt="0"/>
      <dgm:spPr/>
    </dgm:pt>
    <dgm:pt modelId="{CC6A8228-7529-4F86-82FA-E0F13720BB4C}" type="pres">
      <dgm:prSet presAssocID="{47430666-A87A-4C86-9571-3A45610EBA0F}" presName="background" presStyleLbl="node0" presStyleIdx="0" presStyleCnt="1"/>
      <dgm:spPr/>
    </dgm:pt>
    <dgm:pt modelId="{3184201B-3F80-4B7C-B767-AE9EEA09E86C}" type="pres">
      <dgm:prSet presAssocID="{47430666-A87A-4C86-9571-3A45610EBA0F}" presName="text" presStyleLbl="fgAcc0" presStyleIdx="0" presStyleCnt="1" custLinFactNeighborX="83778" custLinFactNeighborY="-14540">
        <dgm:presLayoutVars>
          <dgm:chPref val="3"/>
        </dgm:presLayoutVars>
      </dgm:prSet>
      <dgm:spPr/>
    </dgm:pt>
    <dgm:pt modelId="{4DDAD969-9D48-4740-A143-23A3043A841F}" type="pres">
      <dgm:prSet presAssocID="{47430666-A87A-4C86-9571-3A45610EBA0F}" presName="hierChild2" presStyleCnt="0"/>
      <dgm:spPr/>
    </dgm:pt>
  </dgm:ptLst>
  <dgm:cxnLst>
    <dgm:cxn modelId="{6E42673C-84EE-4C0E-ABA7-67E8DAA5A5BD}" type="presOf" srcId="{47430666-A87A-4C86-9571-3A45610EBA0F}" destId="{3184201B-3F80-4B7C-B767-AE9EEA09E86C}" srcOrd="0" destOrd="0" presId="urn:microsoft.com/office/officeart/2005/8/layout/hierarchy1"/>
    <dgm:cxn modelId="{845A7AB4-3AB8-422D-B031-749872F7D82B}" type="presOf" srcId="{4F39E13F-EDF8-4EFE-A966-8A4E44EB25C3}" destId="{6883028D-6F6A-45CC-A91B-2BA934417A77}" srcOrd="0" destOrd="0" presId="urn:microsoft.com/office/officeart/2005/8/layout/hierarchy1"/>
    <dgm:cxn modelId="{134D6FEA-DAC9-46C5-A431-5DF17EB166E8}" srcId="{4F39E13F-EDF8-4EFE-A966-8A4E44EB25C3}" destId="{47430666-A87A-4C86-9571-3A45610EBA0F}" srcOrd="0" destOrd="0" parTransId="{B8A2FF63-2AC2-4E9F-B493-B1616010A210}" sibTransId="{FC81B30A-A292-4F4A-A256-E13AB7792D89}"/>
    <dgm:cxn modelId="{7662F18C-4BB5-4F68-9F13-8B49D08D5C81}" type="presParOf" srcId="{6883028D-6F6A-45CC-A91B-2BA934417A77}" destId="{FD098A2F-5051-468B-80CD-73F106167534}" srcOrd="0" destOrd="0" presId="urn:microsoft.com/office/officeart/2005/8/layout/hierarchy1"/>
    <dgm:cxn modelId="{28926872-09E2-444D-9B74-7470E0EBF18D}" type="presParOf" srcId="{FD098A2F-5051-468B-80CD-73F106167534}" destId="{72B0D9E3-5060-40D3-BB07-71846C73CFA5}" srcOrd="0" destOrd="0" presId="urn:microsoft.com/office/officeart/2005/8/layout/hierarchy1"/>
    <dgm:cxn modelId="{E57F64BF-69C4-43B5-901C-828F0A945D18}" type="presParOf" srcId="{72B0D9E3-5060-40D3-BB07-71846C73CFA5}" destId="{CC6A8228-7529-4F86-82FA-E0F13720BB4C}" srcOrd="0" destOrd="0" presId="urn:microsoft.com/office/officeart/2005/8/layout/hierarchy1"/>
    <dgm:cxn modelId="{4ED0792A-5093-484A-839B-F7068EF2A569}" type="presParOf" srcId="{72B0D9E3-5060-40D3-BB07-71846C73CFA5}" destId="{3184201B-3F80-4B7C-B767-AE9EEA09E86C}" srcOrd="1" destOrd="0" presId="urn:microsoft.com/office/officeart/2005/8/layout/hierarchy1"/>
    <dgm:cxn modelId="{C938AE52-5FF0-460F-BEE1-5D7CF686C0C6}" type="presParOf" srcId="{FD098A2F-5051-468B-80CD-73F106167534}" destId="{4DDAD969-9D48-4740-A143-23A3043A841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39E13F-EDF8-4EFE-A966-8A4E44EB25C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430666-A87A-4C86-9571-3A45610EBA0F}">
      <dgm:prSet/>
      <dgm:spPr/>
      <dgm:t>
        <a:bodyPr/>
        <a:lstStyle/>
        <a:p>
          <a:r>
            <a:rPr lang="en-GB" dirty="0"/>
            <a:t>CM = outcome</a:t>
          </a:r>
          <a:endParaRPr lang="en-US" dirty="0"/>
        </a:p>
      </dgm:t>
    </dgm:pt>
    <dgm:pt modelId="{B8A2FF63-2AC2-4E9F-B493-B1616010A210}" type="parTrans" cxnId="{134D6FEA-DAC9-46C5-A431-5DF17EB166E8}">
      <dgm:prSet/>
      <dgm:spPr/>
      <dgm:t>
        <a:bodyPr/>
        <a:lstStyle/>
        <a:p>
          <a:endParaRPr lang="en-US"/>
        </a:p>
      </dgm:t>
    </dgm:pt>
    <dgm:pt modelId="{FC81B30A-A292-4F4A-A256-E13AB7792D89}" type="sibTrans" cxnId="{134D6FEA-DAC9-46C5-A431-5DF17EB166E8}">
      <dgm:prSet/>
      <dgm:spPr/>
      <dgm:t>
        <a:bodyPr/>
        <a:lstStyle/>
        <a:p>
          <a:endParaRPr lang="en-US"/>
        </a:p>
      </dgm:t>
    </dgm:pt>
    <dgm:pt modelId="{6883028D-6F6A-45CC-A91B-2BA934417A77}" type="pres">
      <dgm:prSet presAssocID="{4F39E13F-EDF8-4EFE-A966-8A4E44EB25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D098A2F-5051-468B-80CD-73F106167534}" type="pres">
      <dgm:prSet presAssocID="{47430666-A87A-4C86-9571-3A45610EBA0F}" presName="hierRoot1" presStyleCnt="0"/>
      <dgm:spPr/>
    </dgm:pt>
    <dgm:pt modelId="{72B0D9E3-5060-40D3-BB07-71846C73CFA5}" type="pres">
      <dgm:prSet presAssocID="{47430666-A87A-4C86-9571-3A45610EBA0F}" presName="composite" presStyleCnt="0"/>
      <dgm:spPr/>
    </dgm:pt>
    <dgm:pt modelId="{CC6A8228-7529-4F86-82FA-E0F13720BB4C}" type="pres">
      <dgm:prSet presAssocID="{47430666-A87A-4C86-9571-3A45610EBA0F}" presName="background" presStyleLbl="node0" presStyleIdx="0" presStyleCnt="1"/>
      <dgm:spPr/>
    </dgm:pt>
    <dgm:pt modelId="{3184201B-3F80-4B7C-B767-AE9EEA09E86C}" type="pres">
      <dgm:prSet presAssocID="{47430666-A87A-4C86-9571-3A45610EBA0F}" presName="text" presStyleLbl="fgAcc0" presStyleIdx="0" presStyleCnt="1">
        <dgm:presLayoutVars>
          <dgm:chPref val="3"/>
        </dgm:presLayoutVars>
      </dgm:prSet>
      <dgm:spPr/>
    </dgm:pt>
    <dgm:pt modelId="{4DDAD969-9D48-4740-A143-23A3043A841F}" type="pres">
      <dgm:prSet presAssocID="{47430666-A87A-4C86-9571-3A45610EBA0F}" presName="hierChild2" presStyleCnt="0"/>
      <dgm:spPr/>
    </dgm:pt>
  </dgm:ptLst>
  <dgm:cxnLst>
    <dgm:cxn modelId="{6E42673C-84EE-4C0E-ABA7-67E8DAA5A5BD}" type="presOf" srcId="{47430666-A87A-4C86-9571-3A45610EBA0F}" destId="{3184201B-3F80-4B7C-B767-AE9EEA09E86C}" srcOrd="0" destOrd="0" presId="urn:microsoft.com/office/officeart/2005/8/layout/hierarchy1"/>
    <dgm:cxn modelId="{845A7AB4-3AB8-422D-B031-749872F7D82B}" type="presOf" srcId="{4F39E13F-EDF8-4EFE-A966-8A4E44EB25C3}" destId="{6883028D-6F6A-45CC-A91B-2BA934417A77}" srcOrd="0" destOrd="0" presId="urn:microsoft.com/office/officeart/2005/8/layout/hierarchy1"/>
    <dgm:cxn modelId="{134D6FEA-DAC9-46C5-A431-5DF17EB166E8}" srcId="{4F39E13F-EDF8-4EFE-A966-8A4E44EB25C3}" destId="{47430666-A87A-4C86-9571-3A45610EBA0F}" srcOrd="0" destOrd="0" parTransId="{B8A2FF63-2AC2-4E9F-B493-B1616010A210}" sibTransId="{FC81B30A-A292-4F4A-A256-E13AB7792D89}"/>
    <dgm:cxn modelId="{7662F18C-4BB5-4F68-9F13-8B49D08D5C81}" type="presParOf" srcId="{6883028D-6F6A-45CC-A91B-2BA934417A77}" destId="{FD098A2F-5051-468B-80CD-73F106167534}" srcOrd="0" destOrd="0" presId="urn:microsoft.com/office/officeart/2005/8/layout/hierarchy1"/>
    <dgm:cxn modelId="{28926872-09E2-444D-9B74-7470E0EBF18D}" type="presParOf" srcId="{FD098A2F-5051-468B-80CD-73F106167534}" destId="{72B0D9E3-5060-40D3-BB07-71846C73CFA5}" srcOrd="0" destOrd="0" presId="urn:microsoft.com/office/officeart/2005/8/layout/hierarchy1"/>
    <dgm:cxn modelId="{E57F64BF-69C4-43B5-901C-828F0A945D18}" type="presParOf" srcId="{72B0D9E3-5060-40D3-BB07-71846C73CFA5}" destId="{CC6A8228-7529-4F86-82FA-E0F13720BB4C}" srcOrd="0" destOrd="0" presId="urn:microsoft.com/office/officeart/2005/8/layout/hierarchy1"/>
    <dgm:cxn modelId="{4ED0792A-5093-484A-839B-F7068EF2A569}" type="presParOf" srcId="{72B0D9E3-5060-40D3-BB07-71846C73CFA5}" destId="{3184201B-3F80-4B7C-B767-AE9EEA09E86C}" srcOrd="1" destOrd="0" presId="urn:microsoft.com/office/officeart/2005/8/layout/hierarchy1"/>
    <dgm:cxn modelId="{C938AE52-5FF0-460F-BEE1-5D7CF686C0C6}" type="presParOf" srcId="{FD098A2F-5051-468B-80CD-73F106167534}" destId="{4DDAD969-9D48-4740-A143-23A3043A841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32794A-98C2-4065-A1D0-3768BE508F1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DBAF984-BE22-440C-9014-6422A2059020}">
      <dgm:prSet/>
      <dgm:spPr/>
      <dgm:t>
        <a:bodyPr/>
        <a:lstStyle/>
        <a:p>
          <a:r>
            <a:rPr lang="en-GB"/>
            <a:t>Use it!!!</a:t>
          </a:r>
          <a:endParaRPr lang="en-US"/>
        </a:p>
      </dgm:t>
    </dgm:pt>
    <dgm:pt modelId="{CB2112DA-2679-4C75-B918-167AFCB10919}" type="parTrans" cxnId="{FE5996C3-02E0-4219-AF55-32E3B017B5B6}">
      <dgm:prSet/>
      <dgm:spPr/>
      <dgm:t>
        <a:bodyPr/>
        <a:lstStyle/>
        <a:p>
          <a:endParaRPr lang="en-US"/>
        </a:p>
      </dgm:t>
    </dgm:pt>
    <dgm:pt modelId="{7ABB38E4-CCF8-4EA5-995A-2D2F2336ED9B}" type="sibTrans" cxnId="{FE5996C3-02E0-4219-AF55-32E3B017B5B6}">
      <dgm:prSet/>
      <dgm:spPr/>
      <dgm:t>
        <a:bodyPr/>
        <a:lstStyle/>
        <a:p>
          <a:endParaRPr lang="en-US"/>
        </a:p>
      </dgm:t>
    </dgm:pt>
    <dgm:pt modelId="{1A33F84A-A30A-4E91-A0C6-01C7D05ACA96}">
      <dgm:prSet/>
      <dgm:spPr/>
      <dgm:t>
        <a:bodyPr/>
        <a:lstStyle/>
        <a:p>
          <a:r>
            <a:rPr lang="en-GB"/>
            <a:t>Don’t analyse without it.</a:t>
          </a:r>
          <a:endParaRPr lang="en-US"/>
        </a:p>
      </dgm:t>
    </dgm:pt>
    <dgm:pt modelId="{4D49DDAF-FB73-4A50-AD9D-BDCCB510F337}" type="parTrans" cxnId="{93A39118-19DE-41B3-9F33-77A7CF2410ED}">
      <dgm:prSet/>
      <dgm:spPr/>
      <dgm:t>
        <a:bodyPr/>
        <a:lstStyle/>
        <a:p>
          <a:endParaRPr lang="en-US"/>
        </a:p>
      </dgm:t>
    </dgm:pt>
    <dgm:pt modelId="{A16E2EC5-5C1B-42C0-96E9-CB378D43BE81}" type="sibTrans" cxnId="{93A39118-19DE-41B3-9F33-77A7CF2410ED}">
      <dgm:prSet/>
      <dgm:spPr/>
      <dgm:t>
        <a:bodyPr/>
        <a:lstStyle/>
        <a:p>
          <a:endParaRPr lang="en-US"/>
        </a:p>
      </dgm:t>
    </dgm:pt>
    <dgm:pt modelId="{EDB2B5F2-0955-41F4-B66C-E1092E9104C1}">
      <dgm:prSet/>
      <dgm:spPr/>
      <dgm:t>
        <a:bodyPr/>
        <a:lstStyle/>
        <a:p>
          <a:r>
            <a:rPr lang="en-GB"/>
            <a:t>Easy peasy version on BVTS</a:t>
          </a:r>
          <a:endParaRPr lang="en-US"/>
        </a:p>
      </dgm:t>
    </dgm:pt>
    <dgm:pt modelId="{DC877CEC-A67F-4316-BC4D-E28B4FFBD748}" type="parTrans" cxnId="{C249C5AB-D57C-4008-AF1F-1315369C710E}">
      <dgm:prSet/>
      <dgm:spPr/>
      <dgm:t>
        <a:bodyPr/>
        <a:lstStyle/>
        <a:p>
          <a:endParaRPr lang="en-US"/>
        </a:p>
      </dgm:t>
    </dgm:pt>
    <dgm:pt modelId="{519DE286-5369-49ED-A876-C6E9101173B4}" type="sibTrans" cxnId="{C249C5AB-D57C-4008-AF1F-1315369C710E}">
      <dgm:prSet/>
      <dgm:spPr/>
      <dgm:t>
        <a:bodyPr/>
        <a:lstStyle/>
        <a:p>
          <a:endParaRPr lang="en-US"/>
        </a:p>
      </dgm:t>
    </dgm:pt>
    <dgm:pt modelId="{52ED147F-5F28-4E19-9077-B0634310E827}">
      <dgm:prSet/>
      <dgm:spPr/>
      <dgm:t>
        <a:bodyPr/>
        <a:lstStyle/>
        <a:p>
          <a:r>
            <a:rPr lang="en-GB"/>
            <a:t>https://www.bradfordvts.co.uk/mrcgp/rca/</a:t>
          </a:r>
          <a:endParaRPr lang="en-US"/>
        </a:p>
      </dgm:t>
    </dgm:pt>
    <dgm:pt modelId="{442A02A4-D5D8-4D5B-915E-2046DEFE45D9}" type="parTrans" cxnId="{9635C507-6FE8-427D-AD15-6C6BED2D73FF}">
      <dgm:prSet/>
      <dgm:spPr/>
      <dgm:t>
        <a:bodyPr/>
        <a:lstStyle/>
        <a:p>
          <a:endParaRPr lang="en-US"/>
        </a:p>
      </dgm:t>
    </dgm:pt>
    <dgm:pt modelId="{D25C4F05-498A-436E-8A5B-851528A30084}" type="sibTrans" cxnId="{9635C507-6FE8-427D-AD15-6C6BED2D73FF}">
      <dgm:prSet/>
      <dgm:spPr/>
      <dgm:t>
        <a:bodyPr/>
        <a:lstStyle/>
        <a:p>
          <a:endParaRPr lang="en-US"/>
        </a:p>
      </dgm:t>
    </dgm:pt>
    <dgm:pt modelId="{EC17A573-9881-4B1C-8624-1E7F576AF585}" type="pres">
      <dgm:prSet presAssocID="{8A32794A-98C2-4065-A1D0-3768BE508F11}" presName="linear" presStyleCnt="0">
        <dgm:presLayoutVars>
          <dgm:animLvl val="lvl"/>
          <dgm:resizeHandles val="exact"/>
        </dgm:presLayoutVars>
      </dgm:prSet>
      <dgm:spPr/>
    </dgm:pt>
    <dgm:pt modelId="{529A6283-616F-494C-9358-63817F1A9650}" type="pres">
      <dgm:prSet presAssocID="{3DBAF984-BE22-440C-9014-6422A205902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0B11FB6-3B48-44DD-8B45-CC48148356ED}" type="pres">
      <dgm:prSet presAssocID="{7ABB38E4-CCF8-4EA5-995A-2D2F2336ED9B}" presName="spacer" presStyleCnt="0"/>
      <dgm:spPr/>
    </dgm:pt>
    <dgm:pt modelId="{67CE609A-6720-4EB1-9C4B-EFE69FE12527}" type="pres">
      <dgm:prSet presAssocID="{1A33F84A-A30A-4E91-A0C6-01C7D05ACA9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6A80720-BAA6-4C66-BA6F-ACAEF327E2E0}" type="pres">
      <dgm:prSet presAssocID="{A16E2EC5-5C1B-42C0-96E9-CB378D43BE81}" presName="spacer" presStyleCnt="0"/>
      <dgm:spPr/>
    </dgm:pt>
    <dgm:pt modelId="{40878373-62C1-40D4-94F3-C5DDFB5EAEE2}" type="pres">
      <dgm:prSet presAssocID="{EDB2B5F2-0955-41F4-B66C-E1092E9104C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08DD834-5CC2-40A8-A1AB-F02E560024C6}" type="pres">
      <dgm:prSet presAssocID="{519DE286-5369-49ED-A876-C6E9101173B4}" presName="spacer" presStyleCnt="0"/>
      <dgm:spPr/>
    </dgm:pt>
    <dgm:pt modelId="{FDD2A558-B754-4576-821C-4BC66D89503E}" type="pres">
      <dgm:prSet presAssocID="{52ED147F-5F28-4E19-9077-B0634310E82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635C507-6FE8-427D-AD15-6C6BED2D73FF}" srcId="{8A32794A-98C2-4065-A1D0-3768BE508F11}" destId="{52ED147F-5F28-4E19-9077-B0634310E827}" srcOrd="3" destOrd="0" parTransId="{442A02A4-D5D8-4D5B-915E-2046DEFE45D9}" sibTransId="{D25C4F05-498A-436E-8A5B-851528A30084}"/>
    <dgm:cxn modelId="{93A39118-19DE-41B3-9F33-77A7CF2410ED}" srcId="{8A32794A-98C2-4065-A1D0-3768BE508F11}" destId="{1A33F84A-A30A-4E91-A0C6-01C7D05ACA96}" srcOrd="1" destOrd="0" parTransId="{4D49DDAF-FB73-4A50-AD9D-BDCCB510F337}" sibTransId="{A16E2EC5-5C1B-42C0-96E9-CB378D43BE81}"/>
    <dgm:cxn modelId="{9043D229-0493-45BE-9698-D11766F7C748}" type="presOf" srcId="{8A32794A-98C2-4065-A1D0-3768BE508F11}" destId="{EC17A573-9881-4B1C-8624-1E7F576AF585}" srcOrd="0" destOrd="0" presId="urn:microsoft.com/office/officeart/2005/8/layout/vList2"/>
    <dgm:cxn modelId="{C6A9A870-71DB-43AA-BA9F-D8CADEFF59CA}" type="presOf" srcId="{52ED147F-5F28-4E19-9077-B0634310E827}" destId="{FDD2A558-B754-4576-821C-4BC66D89503E}" srcOrd="0" destOrd="0" presId="urn:microsoft.com/office/officeart/2005/8/layout/vList2"/>
    <dgm:cxn modelId="{32F6A486-4617-437F-B547-F73FCDB30776}" type="presOf" srcId="{EDB2B5F2-0955-41F4-B66C-E1092E9104C1}" destId="{40878373-62C1-40D4-94F3-C5DDFB5EAEE2}" srcOrd="0" destOrd="0" presId="urn:microsoft.com/office/officeart/2005/8/layout/vList2"/>
    <dgm:cxn modelId="{C249C5AB-D57C-4008-AF1F-1315369C710E}" srcId="{8A32794A-98C2-4065-A1D0-3768BE508F11}" destId="{EDB2B5F2-0955-41F4-B66C-E1092E9104C1}" srcOrd="2" destOrd="0" parTransId="{DC877CEC-A67F-4316-BC4D-E28B4FFBD748}" sibTransId="{519DE286-5369-49ED-A876-C6E9101173B4}"/>
    <dgm:cxn modelId="{FE5996C3-02E0-4219-AF55-32E3B017B5B6}" srcId="{8A32794A-98C2-4065-A1D0-3768BE508F11}" destId="{3DBAF984-BE22-440C-9014-6422A2059020}" srcOrd="0" destOrd="0" parTransId="{CB2112DA-2679-4C75-B918-167AFCB10919}" sibTransId="{7ABB38E4-CCF8-4EA5-995A-2D2F2336ED9B}"/>
    <dgm:cxn modelId="{0761E4D4-CF80-4B76-BB65-574C1BB07878}" type="presOf" srcId="{3DBAF984-BE22-440C-9014-6422A2059020}" destId="{529A6283-616F-494C-9358-63817F1A9650}" srcOrd="0" destOrd="0" presId="urn:microsoft.com/office/officeart/2005/8/layout/vList2"/>
    <dgm:cxn modelId="{0ABF4AD7-A7F0-4066-96D0-EB5500E5E982}" type="presOf" srcId="{1A33F84A-A30A-4E91-A0C6-01C7D05ACA96}" destId="{67CE609A-6720-4EB1-9C4B-EFE69FE12527}" srcOrd="0" destOrd="0" presId="urn:microsoft.com/office/officeart/2005/8/layout/vList2"/>
    <dgm:cxn modelId="{A9875281-753D-40D0-AEF8-D6383C84766C}" type="presParOf" srcId="{EC17A573-9881-4B1C-8624-1E7F576AF585}" destId="{529A6283-616F-494C-9358-63817F1A9650}" srcOrd="0" destOrd="0" presId="urn:microsoft.com/office/officeart/2005/8/layout/vList2"/>
    <dgm:cxn modelId="{ECFFA770-A9F7-4F36-8398-11FBA38EF90E}" type="presParOf" srcId="{EC17A573-9881-4B1C-8624-1E7F576AF585}" destId="{90B11FB6-3B48-44DD-8B45-CC48148356ED}" srcOrd="1" destOrd="0" presId="urn:microsoft.com/office/officeart/2005/8/layout/vList2"/>
    <dgm:cxn modelId="{67F484E0-3893-4CE1-9F9C-0ED01291B10F}" type="presParOf" srcId="{EC17A573-9881-4B1C-8624-1E7F576AF585}" destId="{67CE609A-6720-4EB1-9C4B-EFE69FE12527}" srcOrd="2" destOrd="0" presId="urn:microsoft.com/office/officeart/2005/8/layout/vList2"/>
    <dgm:cxn modelId="{88F2949B-DC65-4049-8576-004E57961D09}" type="presParOf" srcId="{EC17A573-9881-4B1C-8624-1E7F576AF585}" destId="{D6A80720-BAA6-4C66-BA6F-ACAEF327E2E0}" srcOrd="3" destOrd="0" presId="urn:microsoft.com/office/officeart/2005/8/layout/vList2"/>
    <dgm:cxn modelId="{871A4A76-1201-4100-A281-79317C3A7E8A}" type="presParOf" srcId="{EC17A573-9881-4B1C-8624-1E7F576AF585}" destId="{40878373-62C1-40D4-94F3-C5DDFB5EAEE2}" srcOrd="4" destOrd="0" presId="urn:microsoft.com/office/officeart/2005/8/layout/vList2"/>
    <dgm:cxn modelId="{843C45FA-8DEC-4642-B4EE-2C53594192E0}" type="presParOf" srcId="{EC17A573-9881-4B1C-8624-1E7F576AF585}" destId="{C08DD834-5CC2-40A8-A1AB-F02E560024C6}" srcOrd="5" destOrd="0" presId="urn:microsoft.com/office/officeart/2005/8/layout/vList2"/>
    <dgm:cxn modelId="{BF611009-E4E0-4DC9-9A44-5D93D035F094}" type="presParOf" srcId="{EC17A573-9881-4B1C-8624-1E7F576AF585}" destId="{FDD2A558-B754-4576-821C-4BC66D89503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4A9E0-3E4C-45A6-93C9-FEB93D778872}">
      <dsp:nvSpPr>
        <dsp:cNvPr id="0" name=""/>
        <dsp:cNvSpPr/>
      </dsp:nvSpPr>
      <dsp:spPr>
        <a:xfrm>
          <a:off x="528752" y="220614"/>
          <a:ext cx="1578375" cy="157837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7E028E-DB66-4943-BC73-EE7953D9AB6B}">
      <dsp:nvSpPr>
        <dsp:cNvPr id="0" name=""/>
        <dsp:cNvSpPr/>
      </dsp:nvSpPr>
      <dsp:spPr>
        <a:xfrm>
          <a:off x="865127" y="556989"/>
          <a:ext cx="905625" cy="9056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752178-2AE3-4621-B61B-58C1D7DFAA4B}">
      <dsp:nvSpPr>
        <dsp:cNvPr id="0" name=""/>
        <dsp:cNvSpPr/>
      </dsp:nvSpPr>
      <dsp:spPr>
        <a:xfrm>
          <a:off x="24189" y="2290614"/>
          <a:ext cx="25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12 minutes </a:t>
          </a:r>
          <a:endParaRPr lang="en-US" sz="2500" kern="1200"/>
        </a:p>
      </dsp:txBody>
      <dsp:txXfrm>
        <a:off x="24189" y="2290614"/>
        <a:ext cx="2587500" cy="720000"/>
      </dsp:txXfrm>
    </dsp:sp>
    <dsp:sp modelId="{83C250CB-4262-4B78-BD07-A71EFF094334}">
      <dsp:nvSpPr>
        <dsp:cNvPr id="0" name=""/>
        <dsp:cNvSpPr/>
      </dsp:nvSpPr>
      <dsp:spPr>
        <a:xfrm>
          <a:off x="3569064" y="220614"/>
          <a:ext cx="1578375" cy="15783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A229DD-142B-48E0-86AE-E37119EE1E01}">
      <dsp:nvSpPr>
        <dsp:cNvPr id="0" name=""/>
        <dsp:cNvSpPr/>
      </dsp:nvSpPr>
      <dsp:spPr>
        <a:xfrm>
          <a:off x="3905439" y="556989"/>
          <a:ext cx="905625" cy="9056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3E6C5-CDB1-457D-A97B-632AD881F5F7}">
      <dsp:nvSpPr>
        <dsp:cNvPr id="0" name=""/>
        <dsp:cNvSpPr/>
      </dsp:nvSpPr>
      <dsp:spPr>
        <a:xfrm>
          <a:off x="3064502" y="2290614"/>
          <a:ext cx="25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3 areas of assessment</a:t>
          </a:r>
          <a:endParaRPr lang="en-US" sz="2500" kern="1200"/>
        </a:p>
      </dsp:txBody>
      <dsp:txXfrm>
        <a:off x="3064502" y="2290614"/>
        <a:ext cx="2587500" cy="720000"/>
      </dsp:txXfrm>
    </dsp:sp>
    <dsp:sp modelId="{1F15F5DC-0E69-441C-8061-80046E55AF72}">
      <dsp:nvSpPr>
        <dsp:cNvPr id="0" name=""/>
        <dsp:cNvSpPr/>
      </dsp:nvSpPr>
      <dsp:spPr>
        <a:xfrm>
          <a:off x="6609377" y="220614"/>
          <a:ext cx="1578375" cy="15783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EBA1A-E6E1-47CB-B772-4091543B7361}">
      <dsp:nvSpPr>
        <dsp:cNvPr id="0" name=""/>
        <dsp:cNvSpPr/>
      </dsp:nvSpPr>
      <dsp:spPr>
        <a:xfrm>
          <a:off x="6945752" y="556989"/>
          <a:ext cx="905625" cy="9056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3E33B5-F648-436B-ACB3-C9A9C2E6F964}">
      <dsp:nvSpPr>
        <dsp:cNvPr id="0" name=""/>
        <dsp:cNvSpPr/>
      </dsp:nvSpPr>
      <dsp:spPr>
        <a:xfrm>
          <a:off x="6104814" y="2290614"/>
          <a:ext cx="25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Marking schedule</a:t>
          </a:r>
          <a:endParaRPr lang="en-US" sz="2500" kern="1200"/>
        </a:p>
      </dsp:txBody>
      <dsp:txXfrm>
        <a:off x="6104814" y="2290614"/>
        <a:ext cx="25875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E4E13-746D-4FF8-8C7B-EF73E02436C2}">
      <dsp:nvSpPr>
        <dsp:cNvPr id="0" name=""/>
        <dsp:cNvSpPr/>
      </dsp:nvSpPr>
      <dsp:spPr>
        <a:xfrm>
          <a:off x="3830" y="666817"/>
          <a:ext cx="3349555" cy="1339822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710" tIns="173355" rIns="86678" bIns="17335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DG</a:t>
          </a:r>
          <a:endParaRPr lang="en-US" sz="6500" kern="1200" dirty="0"/>
        </a:p>
      </dsp:txBody>
      <dsp:txXfrm>
        <a:off x="3830" y="666817"/>
        <a:ext cx="3014600" cy="1339822"/>
      </dsp:txXfrm>
    </dsp:sp>
    <dsp:sp modelId="{5CDBE08D-40C8-4131-BA00-4905D7A89218}">
      <dsp:nvSpPr>
        <dsp:cNvPr id="0" name=""/>
        <dsp:cNvSpPr/>
      </dsp:nvSpPr>
      <dsp:spPr>
        <a:xfrm>
          <a:off x="2683474" y="666817"/>
          <a:ext cx="3349555" cy="1339822"/>
        </a:xfrm>
        <a:prstGeom prst="chevron">
          <a:avLst/>
        </a:prstGeom>
        <a:solidFill>
          <a:schemeClr val="accent4">
            <a:hueOff val="758242"/>
            <a:satOff val="-402"/>
            <a:lumOff val="54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3" tIns="173355" rIns="86678" bIns="17335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/>
            <a:t>CM</a:t>
          </a:r>
          <a:endParaRPr lang="en-US" sz="6500" kern="1200"/>
        </a:p>
      </dsp:txBody>
      <dsp:txXfrm>
        <a:off x="3353385" y="666817"/>
        <a:ext cx="2009733" cy="1339822"/>
      </dsp:txXfrm>
    </dsp:sp>
    <dsp:sp modelId="{78258E75-11F3-48E4-A535-C0D3725F9BD5}">
      <dsp:nvSpPr>
        <dsp:cNvPr id="0" name=""/>
        <dsp:cNvSpPr/>
      </dsp:nvSpPr>
      <dsp:spPr>
        <a:xfrm>
          <a:off x="5363118" y="666817"/>
          <a:ext cx="3349555" cy="1339822"/>
        </a:xfrm>
        <a:prstGeom prst="chevron">
          <a:avLst/>
        </a:prstGeom>
        <a:solidFill>
          <a:schemeClr val="accent4">
            <a:hueOff val="1516485"/>
            <a:satOff val="-805"/>
            <a:lumOff val="109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3" tIns="173355" rIns="86678" bIns="17335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/>
            <a:t>IPS</a:t>
          </a:r>
          <a:endParaRPr lang="en-US" sz="6500" kern="1200"/>
        </a:p>
      </dsp:txBody>
      <dsp:txXfrm>
        <a:off x="6033029" y="666817"/>
        <a:ext cx="2009733" cy="13398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6A8228-7529-4F86-82FA-E0F13720BB4C}">
      <dsp:nvSpPr>
        <dsp:cNvPr id="0" name=""/>
        <dsp:cNvSpPr/>
      </dsp:nvSpPr>
      <dsp:spPr>
        <a:xfrm>
          <a:off x="0" y="30300"/>
          <a:ext cx="2697733" cy="17130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201B-3F80-4B7C-B767-AE9EEA09E86C}">
      <dsp:nvSpPr>
        <dsp:cNvPr id="0" name=""/>
        <dsp:cNvSpPr/>
      </dsp:nvSpPr>
      <dsp:spPr>
        <a:xfrm>
          <a:off x="299748" y="315061"/>
          <a:ext cx="2697733" cy="17130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 dirty="0"/>
            <a:t>DG = outcome</a:t>
          </a:r>
          <a:endParaRPr lang="en-US" sz="4500" kern="1200" dirty="0"/>
        </a:p>
      </dsp:txBody>
      <dsp:txXfrm>
        <a:off x="349922" y="365235"/>
        <a:ext cx="2597385" cy="16127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6A8228-7529-4F86-82FA-E0F13720BB4C}">
      <dsp:nvSpPr>
        <dsp:cNvPr id="0" name=""/>
        <dsp:cNvSpPr/>
      </dsp:nvSpPr>
      <dsp:spPr>
        <a:xfrm>
          <a:off x="0" y="279379"/>
          <a:ext cx="2697733" cy="17130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201B-3F80-4B7C-B767-AE9EEA09E86C}">
      <dsp:nvSpPr>
        <dsp:cNvPr id="0" name=""/>
        <dsp:cNvSpPr/>
      </dsp:nvSpPr>
      <dsp:spPr>
        <a:xfrm>
          <a:off x="299748" y="564140"/>
          <a:ext cx="2697733" cy="17130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 dirty="0"/>
            <a:t>CM = outcome</a:t>
          </a:r>
          <a:endParaRPr lang="en-US" sz="4500" kern="1200" dirty="0"/>
        </a:p>
      </dsp:txBody>
      <dsp:txXfrm>
        <a:off x="349922" y="614314"/>
        <a:ext cx="2597385" cy="16127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9A6283-616F-494C-9358-63817F1A9650}">
      <dsp:nvSpPr>
        <dsp:cNvPr id="0" name=""/>
        <dsp:cNvSpPr/>
      </dsp:nvSpPr>
      <dsp:spPr>
        <a:xfrm>
          <a:off x="0" y="1353239"/>
          <a:ext cx="6240668" cy="638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Use it!!!</a:t>
          </a:r>
          <a:endParaRPr lang="en-US" sz="2600" kern="1200"/>
        </a:p>
      </dsp:txBody>
      <dsp:txXfrm>
        <a:off x="31185" y="1384424"/>
        <a:ext cx="6178298" cy="576450"/>
      </dsp:txXfrm>
    </dsp:sp>
    <dsp:sp modelId="{67CE609A-6720-4EB1-9C4B-EFE69FE12527}">
      <dsp:nvSpPr>
        <dsp:cNvPr id="0" name=""/>
        <dsp:cNvSpPr/>
      </dsp:nvSpPr>
      <dsp:spPr>
        <a:xfrm>
          <a:off x="0" y="2066940"/>
          <a:ext cx="6240668" cy="638820"/>
        </a:xfrm>
        <a:prstGeom prst="roundRect">
          <a:avLst/>
        </a:prstGeom>
        <a:solidFill>
          <a:schemeClr val="accent2">
            <a:hueOff val="1011605"/>
            <a:satOff val="-14224"/>
            <a:lumOff val="-37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Don’t analyse without it.</a:t>
          </a:r>
          <a:endParaRPr lang="en-US" sz="2600" kern="1200"/>
        </a:p>
      </dsp:txBody>
      <dsp:txXfrm>
        <a:off x="31185" y="2098125"/>
        <a:ext cx="6178298" cy="576450"/>
      </dsp:txXfrm>
    </dsp:sp>
    <dsp:sp modelId="{40878373-62C1-40D4-94F3-C5DDFB5EAEE2}">
      <dsp:nvSpPr>
        <dsp:cNvPr id="0" name=""/>
        <dsp:cNvSpPr/>
      </dsp:nvSpPr>
      <dsp:spPr>
        <a:xfrm>
          <a:off x="0" y="2780640"/>
          <a:ext cx="6240668" cy="638820"/>
        </a:xfrm>
        <a:prstGeom prst="roundRect">
          <a:avLst/>
        </a:prstGeom>
        <a:solidFill>
          <a:schemeClr val="accent2">
            <a:hueOff val="2023210"/>
            <a:satOff val="-28448"/>
            <a:lumOff val="-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Easy peasy version on BVTS</a:t>
          </a:r>
          <a:endParaRPr lang="en-US" sz="2600" kern="1200"/>
        </a:p>
      </dsp:txBody>
      <dsp:txXfrm>
        <a:off x="31185" y="2811825"/>
        <a:ext cx="6178298" cy="576450"/>
      </dsp:txXfrm>
    </dsp:sp>
    <dsp:sp modelId="{FDD2A558-B754-4576-821C-4BC66D89503E}">
      <dsp:nvSpPr>
        <dsp:cNvPr id="0" name=""/>
        <dsp:cNvSpPr/>
      </dsp:nvSpPr>
      <dsp:spPr>
        <a:xfrm>
          <a:off x="0" y="3494340"/>
          <a:ext cx="6240668" cy="638820"/>
        </a:xfrm>
        <a:prstGeom prst="roundRect">
          <a:avLst/>
        </a:prstGeom>
        <a:solidFill>
          <a:schemeClr val="accent2">
            <a:hueOff val="3034815"/>
            <a:satOff val="-42672"/>
            <a:lumOff val="-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https://www.bradfordvts.co.uk/mrcgp/rca/</a:t>
          </a:r>
          <a:endParaRPr lang="en-US" sz="2600" kern="1200"/>
        </a:p>
      </dsp:txBody>
      <dsp:txXfrm>
        <a:off x="31185" y="3525525"/>
        <a:ext cx="6178298" cy="576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33CB9-20E2-4BF1-BB4A-AB8274ECB05B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16973-BC3A-4F40-900A-E53D7BA95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548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</a:t>
            </a:r>
            <a:r>
              <a:rPr lang="en-GB" baseline="0" dirty="0"/>
              <a:t> explanation moves away from the generic churning out of information about </a:t>
            </a:r>
            <a:r>
              <a:rPr lang="en-GB" baseline="0" dirty="0" err="1"/>
              <a:t>Johari</a:t>
            </a:r>
            <a:r>
              <a:rPr lang="en-GB" baseline="0" dirty="0"/>
              <a:t>.</a:t>
            </a:r>
          </a:p>
          <a:p>
            <a:r>
              <a:rPr lang="en-GB" baseline="0" dirty="0"/>
              <a:t>And it’s contextual – given at the right time.</a:t>
            </a:r>
          </a:p>
          <a:p>
            <a:r>
              <a:rPr lang="en-GB" baseline="0" dirty="0"/>
              <a:t>And the learner is engaged in the dialogue and ‘gets it’.</a:t>
            </a:r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48576-12ED-4842-977D-6590054D486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690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Tuesday, July 20,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73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Tuesday, July 20,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6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Tuesday, July 20,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53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Tuesday, July 20,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9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Tuesday, July 20,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42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Tuesday, July 20,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39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Tuesday, July 20,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0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Tuesday, July 20,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Tuesday, July 20,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Tuesday, July 20,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24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Tuesday, July 20,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3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Tuesday, July 20,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41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9.sv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955B3A-C08D-43E6-ABEF-A4F616FB6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Rectangle 10">
            <a:extLst>
              <a:ext uri="{FF2B5EF4-FFF2-40B4-BE49-F238E27FC236}">
                <a16:creationId xmlns:a16="http://schemas.microsoft.com/office/drawing/2014/main" id="{C719694A-8B4E-4127-9C08-9B8F39B6F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D36E6B-D7EF-409B-B48D-1628C06EE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8B279F-758B-4804-AB52-B899E87DD0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3854831"/>
            <a:ext cx="5278995" cy="2156581"/>
          </a:xfrm>
        </p:spPr>
        <p:txBody>
          <a:bodyPr anchor="t">
            <a:normAutofit/>
          </a:bodyPr>
          <a:lstStyle/>
          <a:p>
            <a:pPr algn="l"/>
            <a:r>
              <a:rPr lang="en-GB" sz="4800" dirty="0"/>
              <a:t>Helping your trainee with their RCA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0D5EA3-DC7C-4EB5-A3A8-CE0FFC025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6182" y="3854830"/>
            <a:ext cx="4700133" cy="2156579"/>
          </a:xfrm>
        </p:spPr>
        <p:txBody>
          <a:bodyPr anchor="t">
            <a:normAutofit/>
          </a:bodyPr>
          <a:lstStyle/>
          <a:p>
            <a:r>
              <a:rPr lang="en-GB" sz="2200" b="1" dirty="0"/>
              <a:t>A guide for trainers</a:t>
            </a:r>
          </a:p>
          <a:p>
            <a:r>
              <a:rPr lang="en-GB" sz="2200" b="1" dirty="0"/>
              <a:t>By Dr Ramesh Mehay, Bradford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6D2053-BB10-4615-A38D-86EEC0D86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422144" cy="3599020"/>
          </a:xfrm>
          <a:prstGeom prst="rect">
            <a:avLst/>
          </a:prstGeom>
          <a:solidFill>
            <a:srgbClr val="B6A03C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5" name="Picture 3" descr="Hanging light bulbs with only one light bulb turned on">
            <a:extLst>
              <a:ext uri="{FF2B5EF4-FFF2-40B4-BE49-F238E27FC236}">
                <a16:creationId xmlns:a16="http://schemas.microsoft.com/office/drawing/2014/main" id="{F77F8F86-6E7E-407B-8D8A-95BE304AE6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61" r="-1" b="16289"/>
          <a:stretch/>
        </p:blipFill>
        <p:spPr>
          <a:xfrm>
            <a:off x="0" y="10"/>
            <a:ext cx="12188951" cy="3599011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F2CC60F-C99A-48C5-856F-3C79856E9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B6A03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A2ED1C-4B10-41E7-9BF6-7447B99B9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B6A03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ubtitle 2">
            <a:extLst>
              <a:ext uri="{FF2B5EF4-FFF2-40B4-BE49-F238E27FC236}">
                <a16:creationId xmlns:a16="http://schemas.microsoft.com/office/drawing/2014/main" id="{750EBEE5-4379-4EAD-AEA0-2E8AEA48709E}"/>
              </a:ext>
            </a:extLst>
          </p:cNvPr>
          <p:cNvSpPr txBox="1">
            <a:spLocks/>
          </p:cNvSpPr>
          <p:nvPr/>
        </p:nvSpPr>
        <p:spPr>
          <a:xfrm>
            <a:off x="1002523" y="5282875"/>
            <a:ext cx="4700133" cy="21565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ts val="32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None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200" dirty="0"/>
              <a:t>…switching on lightbulb moments</a:t>
            </a:r>
          </a:p>
        </p:txBody>
      </p:sp>
    </p:spTree>
    <p:extLst>
      <p:ext uri="{BB962C8B-B14F-4D97-AF65-F5344CB8AC3E}">
        <p14:creationId xmlns:p14="http://schemas.microsoft.com/office/powerpoint/2010/main" val="374079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CE68C35-0307-4DBB-9BB2-51A0BC80F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ackground Gray Rectangle">
            <a:extLst>
              <a:ext uri="{FF2B5EF4-FFF2-40B4-BE49-F238E27FC236}">
                <a16:creationId xmlns:a16="http://schemas.microsoft.com/office/drawing/2014/main" id="{B4461734-7A1F-4C43-9DD1-82961A9BC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White Rectangle">
            <a:extLst>
              <a:ext uri="{FF2B5EF4-FFF2-40B4-BE49-F238E27FC236}">
                <a16:creationId xmlns:a16="http://schemas.microsoft.com/office/drawing/2014/main" id="{F76B182E-353C-4F09-98E3-D0D9D094A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529FAF-C788-481E-BE82-60939E61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10" y="-5610"/>
            <a:ext cx="10851735" cy="1739267"/>
          </a:xfrm>
        </p:spPr>
        <p:txBody>
          <a:bodyPr anchor="t">
            <a:normAutofit/>
          </a:bodyPr>
          <a:lstStyle/>
          <a:p>
            <a:r>
              <a:rPr lang="en-GB" dirty="0"/>
              <a:t>RCA =</a:t>
            </a:r>
          </a:p>
        </p:txBody>
      </p:sp>
      <p:cxnSp>
        <p:nvCxnSpPr>
          <p:cNvPr id="15" name="Vertical Connector">
            <a:extLst>
              <a:ext uri="{FF2B5EF4-FFF2-40B4-BE49-F238E27FC236}">
                <a16:creationId xmlns:a16="http://schemas.microsoft.com/office/drawing/2014/main" id="{A32DD4E3-F3A5-479E-9FC8-93181F7AB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B6A03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Horizontal Connector 2">
            <a:extLst>
              <a:ext uri="{FF2B5EF4-FFF2-40B4-BE49-F238E27FC236}">
                <a16:creationId xmlns:a16="http://schemas.microsoft.com/office/drawing/2014/main" id="{A5C97BEA-9A67-4872-9526-42EECD54C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B6A03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61998C-40EC-4652-9D01-34CCF6E383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2917271"/>
              </p:ext>
            </p:extLst>
          </p:nvPr>
        </p:nvGraphicFramePr>
        <p:xfrm>
          <a:off x="2460124" y="603503"/>
          <a:ext cx="8716504" cy="3231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FA528039-ADE3-4A2B-BEAF-91BF7FCD25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3899642"/>
              </p:ext>
            </p:extLst>
          </p:nvPr>
        </p:nvGraphicFramePr>
        <p:xfrm>
          <a:off x="2619902" y="3749615"/>
          <a:ext cx="8716504" cy="2673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47815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1">
            <a:extLst>
              <a:ext uri="{FF2B5EF4-FFF2-40B4-BE49-F238E27FC236}">
                <a16:creationId xmlns:a16="http://schemas.microsoft.com/office/drawing/2014/main" id="{1CE68C35-0307-4DBB-9BB2-51A0BC80F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Background Gray Rectangle">
            <a:extLst>
              <a:ext uri="{FF2B5EF4-FFF2-40B4-BE49-F238E27FC236}">
                <a16:creationId xmlns:a16="http://schemas.microsoft.com/office/drawing/2014/main" id="{B4461734-7A1F-4C43-9DD1-82961A9BC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White Rectangle">
            <a:extLst>
              <a:ext uri="{FF2B5EF4-FFF2-40B4-BE49-F238E27FC236}">
                <a16:creationId xmlns:a16="http://schemas.microsoft.com/office/drawing/2014/main" id="{F76B182E-353C-4F09-98E3-D0D9D094A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F73F2-6AAB-4A43-9181-A2FF9F873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48" y="-53080"/>
            <a:ext cx="10851735" cy="1739267"/>
          </a:xfrm>
        </p:spPr>
        <p:txBody>
          <a:bodyPr anchor="t">
            <a:normAutofit/>
          </a:bodyPr>
          <a:lstStyle/>
          <a:p>
            <a:r>
              <a:rPr lang="en-GB" dirty="0"/>
              <a:t>RCA = 2 outcomes + 1 process measure</a:t>
            </a:r>
          </a:p>
        </p:txBody>
      </p:sp>
      <p:cxnSp>
        <p:nvCxnSpPr>
          <p:cNvPr id="25" name="Vertical Connector">
            <a:extLst>
              <a:ext uri="{FF2B5EF4-FFF2-40B4-BE49-F238E27FC236}">
                <a16:creationId xmlns:a16="http://schemas.microsoft.com/office/drawing/2014/main" id="{A32DD4E3-F3A5-479E-9FC8-93181F7AB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B6A03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Horizontal Connector 2">
            <a:extLst>
              <a:ext uri="{FF2B5EF4-FFF2-40B4-BE49-F238E27FC236}">
                <a16:creationId xmlns:a16="http://schemas.microsoft.com/office/drawing/2014/main" id="{A5C97BEA-9A67-4872-9526-42EECD54C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B6A03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Content Placeholder 5">
            <a:extLst>
              <a:ext uri="{FF2B5EF4-FFF2-40B4-BE49-F238E27FC236}">
                <a16:creationId xmlns:a16="http://schemas.microsoft.com/office/drawing/2014/main" id="{01802808-43F2-42D5-BDEA-01E76CFDBF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4794028"/>
              </p:ext>
            </p:extLst>
          </p:nvPr>
        </p:nvGraphicFramePr>
        <p:xfrm>
          <a:off x="4179696" y="1559401"/>
          <a:ext cx="2997482" cy="2556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8" name="Content Placeholder 5">
            <a:extLst>
              <a:ext uri="{FF2B5EF4-FFF2-40B4-BE49-F238E27FC236}">
                <a16:creationId xmlns:a16="http://schemas.microsoft.com/office/drawing/2014/main" id="{C6823942-37EA-4FB1-A127-D58B5F6C70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3111533"/>
              </p:ext>
            </p:extLst>
          </p:nvPr>
        </p:nvGraphicFramePr>
        <p:xfrm>
          <a:off x="4114911" y="3697916"/>
          <a:ext cx="2997482" cy="2556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Arrow: Down 6">
            <a:extLst>
              <a:ext uri="{FF2B5EF4-FFF2-40B4-BE49-F238E27FC236}">
                <a16:creationId xmlns:a16="http://schemas.microsoft.com/office/drawing/2014/main" id="{7F95E63D-A931-4FC4-A745-19A1E789C1D9}"/>
              </a:ext>
            </a:extLst>
          </p:cNvPr>
          <p:cNvSpPr/>
          <p:nvPr/>
        </p:nvSpPr>
        <p:spPr>
          <a:xfrm>
            <a:off x="1675438" y="1595157"/>
            <a:ext cx="2145527" cy="4205518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4500" dirty="0"/>
              <a:t>IPS = process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BAE993-5589-4954-820A-F23F68EC076F}"/>
              </a:ext>
            </a:extLst>
          </p:cNvPr>
          <p:cNvSpPr txBox="1"/>
          <p:nvPr/>
        </p:nvSpPr>
        <p:spPr>
          <a:xfrm>
            <a:off x="8369148" y="3374750"/>
            <a:ext cx="31575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 mins for straight forward</a:t>
            </a:r>
          </a:p>
          <a:p>
            <a:r>
              <a:rPr lang="en-GB" dirty="0"/>
              <a:t>7 mins for more complex</a:t>
            </a:r>
          </a:p>
          <a:p>
            <a:r>
              <a:rPr lang="en-GB" dirty="0"/>
              <a:t>8 mins – MOVE </a:t>
            </a:r>
            <a:r>
              <a:rPr lang="en-GB" dirty="0" err="1"/>
              <a:t>MOVE</a:t>
            </a:r>
            <a:r>
              <a:rPr lang="en-GB" dirty="0"/>
              <a:t> MOVE!!!</a:t>
            </a:r>
          </a:p>
          <a:p>
            <a:pPr algn="ctr"/>
            <a:r>
              <a:rPr lang="en-GB" dirty="0"/>
              <a:t>(law of diminishing returns)</a:t>
            </a:r>
          </a:p>
        </p:txBody>
      </p:sp>
      <p:sp>
        <p:nvSpPr>
          <p:cNvPr id="29" name="Arrow: Curved Left 28">
            <a:extLst>
              <a:ext uri="{FF2B5EF4-FFF2-40B4-BE49-F238E27FC236}">
                <a16:creationId xmlns:a16="http://schemas.microsoft.com/office/drawing/2014/main" id="{419BEC2C-5AF0-46EA-9907-F8B18DA029E9}"/>
              </a:ext>
            </a:extLst>
          </p:cNvPr>
          <p:cNvSpPr/>
          <p:nvPr/>
        </p:nvSpPr>
        <p:spPr>
          <a:xfrm>
            <a:off x="7254816" y="2621099"/>
            <a:ext cx="971909" cy="255658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31" name="Graphic 30" descr="Hourglass Finished with solid fill">
            <a:extLst>
              <a:ext uri="{FF2B5EF4-FFF2-40B4-BE49-F238E27FC236}">
                <a16:creationId xmlns:a16="http://schemas.microsoft.com/office/drawing/2014/main" id="{2EE1E3E7-0AA3-400B-B75E-81EE3B6A7A4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89814" y="2714296"/>
            <a:ext cx="774754" cy="77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39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A99D947B-1B59-4322-8CF2-73E813419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Background Gray Rectangle">
            <a:extLst>
              <a:ext uri="{FF2B5EF4-FFF2-40B4-BE49-F238E27FC236}">
                <a16:creationId xmlns:a16="http://schemas.microsoft.com/office/drawing/2014/main" id="{D803427E-36C0-4811-BE64-ACF653F6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White Rectangle">
            <a:extLst>
              <a:ext uri="{FF2B5EF4-FFF2-40B4-BE49-F238E27FC236}">
                <a16:creationId xmlns:a16="http://schemas.microsoft.com/office/drawing/2014/main" id="{D9231370-89C4-4981-8C91-A3F3D1146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F873D0-F6B7-4AB6-B447-F824EBB3D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3305" y="940910"/>
            <a:ext cx="3030427" cy="4976179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The RCA Marking Schedule</a:t>
            </a:r>
          </a:p>
        </p:txBody>
      </p:sp>
      <p:cxnSp>
        <p:nvCxnSpPr>
          <p:cNvPr id="22" name="Vertical Connector">
            <a:extLst>
              <a:ext uri="{FF2B5EF4-FFF2-40B4-BE49-F238E27FC236}">
                <a16:creationId xmlns:a16="http://schemas.microsoft.com/office/drawing/2014/main" id="{474D4826-9FF4-4E17-AB42-146B76BD3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B6A03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Horizontal Connector 2">
            <a:extLst>
              <a:ext uri="{FF2B5EF4-FFF2-40B4-BE49-F238E27FC236}">
                <a16:creationId xmlns:a16="http://schemas.microsoft.com/office/drawing/2014/main" id="{C5873965-CEB2-46E1-951E-037689B07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B6A03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F566DD7A-A0E7-4628-B112-7D40B5942F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100817"/>
              </p:ext>
            </p:extLst>
          </p:nvPr>
        </p:nvGraphicFramePr>
        <p:xfrm>
          <a:off x="5247020" y="699997"/>
          <a:ext cx="6240669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746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74631-BA38-4DFE-B949-CE04B71C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B9049-249C-4C01-AF74-C4B43E4F3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2242" y="1825625"/>
            <a:ext cx="9491414" cy="4206383"/>
          </a:xfrm>
        </p:spPr>
        <p:txBody>
          <a:bodyPr/>
          <a:lstStyle/>
          <a:p>
            <a:r>
              <a:rPr lang="en-GB" dirty="0"/>
              <a:t>Comprehensive</a:t>
            </a:r>
          </a:p>
          <a:p>
            <a:r>
              <a:rPr lang="en-GB" dirty="0"/>
              <a:t>Structured</a:t>
            </a:r>
          </a:p>
          <a:p>
            <a:r>
              <a:rPr lang="en-GB" dirty="0"/>
              <a:t>Focussed Ex</a:t>
            </a:r>
          </a:p>
          <a:p>
            <a:r>
              <a:rPr lang="en-GB" dirty="0"/>
              <a:t>Ex = spell out exactly what and why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8218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74631-BA38-4DFE-B949-CE04B71C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CM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B9049-249C-4C01-AF74-C4B43E4F3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747" y="1825625"/>
            <a:ext cx="9456909" cy="4206383"/>
          </a:xfrm>
        </p:spPr>
        <p:txBody>
          <a:bodyPr/>
          <a:lstStyle/>
          <a:p>
            <a:r>
              <a:rPr lang="en-GB" dirty="0"/>
              <a:t>Guidelines</a:t>
            </a:r>
          </a:p>
          <a:p>
            <a:r>
              <a:rPr lang="en-GB" dirty="0"/>
              <a:t>Outline ∆∆</a:t>
            </a:r>
          </a:p>
          <a:p>
            <a:r>
              <a:rPr lang="en-GB" dirty="0"/>
              <a:t>Discuss each arm of likely possibilities</a:t>
            </a:r>
          </a:p>
          <a:p>
            <a:r>
              <a:rPr lang="en-GB" dirty="0"/>
              <a:t>Options vs Sometimes needs to be </a:t>
            </a:r>
            <a:r>
              <a:rPr lang="en-GB" dirty="0" err="1"/>
              <a:t>dr</a:t>
            </a:r>
            <a:r>
              <a:rPr lang="en-GB" dirty="0"/>
              <a:t>-led</a:t>
            </a:r>
          </a:p>
          <a:p>
            <a:r>
              <a:rPr lang="en-GB" dirty="0"/>
              <a:t>Summarise options before talking about each one.  Get’s points in if time runs out.     Diabetes – talk about what it is, what you can do, what we can do.  </a:t>
            </a:r>
          </a:p>
          <a:p>
            <a:r>
              <a:rPr lang="en-GB" dirty="0"/>
              <a:t>But you know “what you can do” = lifestyle measure can take ages = so I might do  Talk about what it is, what we can do, what you can do. 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8509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74631-BA38-4DFE-B949-CE04B71C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IPS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B9049-249C-4C01-AF74-C4B43E4F3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≠ just being a nice doctor alone</a:t>
            </a:r>
          </a:p>
          <a:p>
            <a:r>
              <a:rPr lang="en-GB" dirty="0"/>
              <a:t>Consultation weaved around ICE &amp; PSO</a:t>
            </a:r>
          </a:p>
          <a:p>
            <a:r>
              <a:rPr lang="en-GB" dirty="0"/>
              <a:t>Options where appropriate</a:t>
            </a:r>
          </a:p>
          <a:p>
            <a:r>
              <a:rPr lang="en-GB" dirty="0"/>
              <a:t>Involve patient always</a:t>
            </a:r>
          </a:p>
          <a:p>
            <a:r>
              <a:rPr lang="en-GB" dirty="0"/>
              <a:t>Don’t be scared of giving opinion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9461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A36FF-9496-4C8A-AAA2-A6E9CA4DA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Bits n Bobs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F9FB4-3F7F-45B3-B720-AAEAD558C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Marking schedule – use it, don’t mark without it</a:t>
            </a:r>
          </a:p>
          <a:p>
            <a:r>
              <a:rPr lang="en-GB" dirty="0"/>
              <a:t>I think grading is okay – others don’t  (If you </a:t>
            </a:r>
            <a:r>
              <a:rPr lang="en-GB" b="1" dirty="0"/>
              <a:t>EMPHASISE</a:t>
            </a:r>
            <a:r>
              <a:rPr lang="en-GB" dirty="0"/>
              <a:t> you’re not an examiner, there should be no issue)</a:t>
            </a:r>
          </a:p>
          <a:p>
            <a:r>
              <a:rPr lang="en-GB" dirty="0"/>
              <a:t>Attend to flow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0950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3A38E-8067-4827-8AED-532D551F0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Set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71E8A-8BB3-4C61-AEE6-3F0CFEC06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Notice on door – “I am recording, DO NOT ENTER”</a:t>
            </a:r>
          </a:p>
          <a:p>
            <a:r>
              <a:rPr lang="en-GB" dirty="0"/>
              <a:t>Record ON-CALL surgeries (acutes, not reviews or follow ups)</a:t>
            </a:r>
          </a:p>
          <a:p>
            <a:r>
              <a:rPr lang="en-GB" dirty="0"/>
              <a:t>Do not submit consultations where information has been gathered before (e.g. another doctor has triaged and taken a history)</a:t>
            </a:r>
          </a:p>
          <a:p>
            <a:r>
              <a:rPr lang="en-GB" dirty="0"/>
              <a:t>Time Mx – timer, move on at 6-7 mins.,   Law of diminishing returns.</a:t>
            </a:r>
          </a:p>
          <a:p>
            <a:r>
              <a:rPr lang="en-GB" dirty="0"/>
              <a:t> Teach them how to talk about “biggie” complaint and park others less important or superficial.   </a:t>
            </a:r>
            <a:r>
              <a:rPr lang="en-GB" dirty="0" err="1"/>
              <a:t>Eg</a:t>
            </a:r>
            <a:r>
              <a:rPr lang="en-GB" dirty="0"/>
              <a:t> ulcers in mouth, chest pains, ongoing hip pain </a:t>
            </a:r>
            <a:r>
              <a:rPr lang="en-GB" dirty="0">
                <a:sym typeface="Wingdings" panose="05000000000000000000" pitchFamily="2" charset="2"/>
              </a:rPr>
              <a:t> talk about chest pain</a:t>
            </a:r>
          </a:p>
          <a:p>
            <a:r>
              <a:rPr lang="en-GB" dirty="0">
                <a:sym typeface="Wingdings" panose="05000000000000000000" pitchFamily="2" charset="2"/>
              </a:rPr>
              <a:t>All telephone is okay.  Doesn’t need F2F.  Describing the examination on someone you wish to bring in is also good enough.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219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D380C-500F-41D5-A82A-202F7FA4F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D4136-23E1-46C2-A053-84770E611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Case selection – incredibly important.   </a:t>
            </a:r>
          </a:p>
          <a:p>
            <a:r>
              <a:rPr lang="en-GB" dirty="0"/>
              <a:t>Consultations with a bit of meat on the bone.  </a:t>
            </a:r>
          </a:p>
          <a:p>
            <a:r>
              <a:rPr lang="en-GB" dirty="0"/>
              <a:t>Some simple presentations are actually complex once you go into the ICE and PSO.</a:t>
            </a:r>
          </a:p>
          <a:p>
            <a:r>
              <a:rPr lang="en-GB" dirty="0"/>
              <a:t>The essential list – don’t get too involved – get them to understand it.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692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D380C-500F-41D5-A82A-202F7FA4F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Getting to know the trainee as a person…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D4136-23E1-46C2-A053-84770E611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only at induction.</a:t>
            </a:r>
          </a:p>
          <a:p>
            <a:r>
              <a:rPr lang="en-US" dirty="0"/>
              <a:t>Be genuinely inquisitive about their lives regularly</a:t>
            </a:r>
          </a:p>
          <a:p>
            <a:r>
              <a:rPr lang="en-US" dirty="0"/>
              <a:t>Share stories</a:t>
            </a:r>
          </a:p>
          <a:p>
            <a:r>
              <a:rPr lang="en-US" dirty="0"/>
              <a:t>Use what you know about their lives – </a:t>
            </a:r>
            <a:r>
              <a:rPr lang="en-US" dirty="0" err="1"/>
              <a:t>contextualise</a:t>
            </a:r>
            <a:endParaRPr lang="en-US" dirty="0"/>
          </a:p>
          <a:p>
            <a:r>
              <a:rPr lang="en-US" dirty="0"/>
              <a:t>Build on their experience (constructivism)</a:t>
            </a:r>
          </a:p>
          <a:p>
            <a:r>
              <a:rPr lang="en-US" dirty="0"/>
              <a:t>Use your experience too (past/real-time)</a:t>
            </a:r>
          </a:p>
          <a:p>
            <a:r>
              <a:rPr lang="en-US" dirty="0"/>
              <a:t>Build together (collaborate)</a:t>
            </a:r>
          </a:p>
          <a:p>
            <a:r>
              <a:rPr lang="en-US" dirty="0"/>
              <a:t>Bounce off each other.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6257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6903"/>
            <a:ext cx="10515600" cy="540327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GB" i="1" dirty="0">
                <a:solidFill>
                  <a:schemeClr val="tx1"/>
                </a:solidFill>
              </a:rPr>
              <a:t>Why do we look at random cases?  Why can’t we just look at the problem ones?  The ones I know I have a problem with?</a:t>
            </a:r>
          </a:p>
          <a:p>
            <a:pPr algn="just"/>
            <a:r>
              <a:rPr lang="en-GB" dirty="0">
                <a:solidFill>
                  <a:schemeClr val="tx1"/>
                </a:solidFill>
              </a:rPr>
              <a:t>Have you heard of something called the </a:t>
            </a:r>
            <a:r>
              <a:rPr lang="en-GB" dirty="0" err="1">
                <a:solidFill>
                  <a:schemeClr val="tx1"/>
                </a:solidFill>
              </a:rPr>
              <a:t>Johari</a:t>
            </a:r>
            <a:r>
              <a:rPr lang="en-GB" dirty="0">
                <a:solidFill>
                  <a:schemeClr val="tx1"/>
                </a:solidFill>
              </a:rPr>
              <a:t> Window Shaun?</a:t>
            </a:r>
          </a:p>
          <a:p>
            <a:pPr algn="just"/>
            <a:r>
              <a:rPr lang="en-GB" i="1" dirty="0">
                <a:solidFill>
                  <a:schemeClr val="tx1"/>
                </a:solidFill>
              </a:rPr>
              <a:t>Nope. </a:t>
            </a:r>
          </a:p>
          <a:p>
            <a:pPr algn="just"/>
            <a:r>
              <a:rPr lang="en-GB" dirty="0">
                <a:solidFill>
                  <a:schemeClr val="tx1"/>
                </a:solidFill>
              </a:rPr>
              <a:t>In that case, let’s go back a bit to when you told me about competing as a serious </a:t>
            </a:r>
            <a:r>
              <a:rPr lang="en-GB" dirty="0" err="1">
                <a:solidFill>
                  <a:schemeClr val="tx1"/>
                </a:solidFill>
              </a:rPr>
              <a:t>triathelete</a:t>
            </a:r>
            <a:r>
              <a:rPr lang="en-GB" dirty="0">
                <a:solidFill>
                  <a:schemeClr val="tx1"/>
                </a:solidFill>
              </a:rPr>
              <a:t> in your 20s. </a:t>
            </a:r>
          </a:p>
          <a:p>
            <a:pPr algn="just"/>
            <a:r>
              <a:rPr lang="en-GB" dirty="0">
                <a:solidFill>
                  <a:schemeClr val="tx1"/>
                </a:solidFill>
              </a:rPr>
              <a:t>And if I remember rightly, you had a professional coach?</a:t>
            </a:r>
          </a:p>
          <a:p>
            <a:pPr algn="just"/>
            <a:r>
              <a:rPr lang="en-GB" i="1" dirty="0">
                <a:solidFill>
                  <a:schemeClr val="tx1"/>
                </a:solidFill>
              </a:rPr>
              <a:t>Yes – I did well because of him.</a:t>
            </a:r>
          </a:p>
          <a:p>
            <a:pPr algn="just"/>
            <a:r>
              <a:rPr lang="en-GB" dirty="0">
                <a:solidFill>
                  <a:schemeClr val="tx1"/>
                </a:solidFill>
              </a:rPr>
              <a:t>So, tell me, what was good about him?</a:t>
            </a:r>
          </a:p>
          <a:p>
            <a:pPr algn="just"/>
            <a:r>
              <a:rPr lang="en-GB" i="1" dirty="0">
                <a:solidFill>
                  <a:schemeClr val="tx1"/>
                </a:solidFill>
              </a:rPr>
              <a:t>He would give some really good advice on how I could improve.</a:t>
            </a:r>
          </a:p>
          <a:p>
            <a:pPr algn="just"/>
            <a:r>
              <a:rPr lang="en-GB" dirty="0">
                <a:solidFill>
                  <a:schemeClr val="tx1"/>
                </a:solidFill>
              </a:rPr>
              <a:t>And was that advice new? Was any of it stuff you already had an idea about  in your own mind?</a:t>
            </a:r>
          </a:p>
          <a:p>
            <a:pPr algn="just"/>
            <a:r>
              <a:rPr lang="en-GB" i="1" dirty="0">
                <a:solidFill>
                  <a:schemeClr val="tx1"/>
                </a:solidFill>
              </a:rPr>
              <a:t>Yes and no.  I suppose he had the advantage of just observing me.  I can’t really observe myself can I?</a:t>
            </a:r>
          </a:p>
          <a:p>
            <a:pPr algn="just"/>
            <a:r>
              <a:rPr lang="en-GB" dirty="0">
                <a:solidFill>
                  <a:schemeClr val="tx1"/>
                </a:solidFill>
              </a:rPr>
              <a:t>So, there were things that you knew about yourself (where you needed to improve) and things which you didn’t (but your coach did).  Is that about right?</a:t>
            </a:r>
          </a:p>
          <a:p>
            <a:pPr algn="just"/>
            <a:r>
              <a:rPr lang="en-GB" dirty="0">
                <a:solidFill>
                  <a:schemeClr val="tx1"/>
                </a:solidFill>
              </a:rPr>
              <a:t>Does this give you some idea of why we do random cases as well as problem cases?</a:t>
            </a:r>
          </a:p>
          <a:p>
            <a:pPr algn="just"/>
            <a:r>
              <a:rPr lang="en-GB" i="1" dirty="0" err="1">
                <a:solidFill>
                  <a:schemeClr val="tx1"/>
                </a:solidFill>
              </a:rPr>
              <a:t>Ahhh</a:t>
            </a:r>
            <a:r>
              <a:rPr lang="en-GB" i="1" dirty="0">
                <a:solidFill>
                  <a:schemeClr val="tx1"/>
                </a:solidFill>
              </a:rPr>
              <a:t>, I get it now.  So why is it called Johari?    </a:t>
            </a:r>
            <a:r>
              <a:rPr lang="en-GB" dirty="0">
                <a:solidFill>
                  <a:schemeClr val="bg1"/>
                </a:solidFill>
              </a:rPr>
              <a:t>thing Johari then?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65991" y="374301"/>
            <a:ext cx="5851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Teaching through real contextual conversations</a:t>
            </a:r>
          </a:p>
        </p:txBody>
      </p:sp>
    </p:spTree>
    <p:extLst>
      <p:ext uri="{BB962C8B-B14F-4D97-AF65-F5344CB8AC3E}">
        <p14:creationId xmlns:p14="http://schemas.microsoft.com/office/powerpoint/2010/main" val="405525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setVTI">
  <a:themeElements>
    <a:clrScheme name="AnalogousFromLightSeed_2SEEDS">
      <a:dk1>
        <a:srgbClr val="000000"/>
      </a:dk1>
      <a:lt1>
        <a:srgbClr val="FFFFFF"/>
      </a:lt1>
      <a:dk2>
        <a:srgbClr val="242A41"/>
      </a:dk2>
      <a:lt2>
        <a:srgbClr val="E2E3E8"/>
      </a:lt2>
      <a:accent1>
        <a:srgbClr val="B6A03C"/>
      </a:accent1>
      <a:accent2>
        <a:srgbClr val="EA8847"/>
      </a:accent2>
      <a:accent3>
        <a:srgbClr val="93A94E"/>
      </a:accent3>
      <a:accent4>
        <a:srgbClr val="3BA9E9"/>
      </a:accent4>
      <a:accent5>
        <a:srgbClr val="6E89EE"/>
      </a:accent5>
      <a:accent6>
        <a:srgbClr val="6E4EEB"/>
      </a:accent6>
      <a:hlink>
        <a:srgbClr val="6976AE"/>
      </a:hlink>
      <a:folHlink>
        <a:srgbClr val="7F7F7F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772</Words>
  <Application>Microsoft Office PowerPoint</Application>
  <PresentationFormat>Widescreen</PresentationFormat>
  <Paragraphs>86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Dante</vt:lpstr>
      <vt:lpstr>Dante (Headings)2</vt:lpstr>
      <vt:lpstr>Helvetica Neue Medium</vt:lpstr>
      <vt:lpstr>Wingdings 2</vt:lpstr>
      <vt:lpstr>OffsetVTI</vt:lpstr>
      <vt:lpstr>Helping your trainee with their RCA</vt:lpstr>
      <vt:lpstr>RCA =</vt:lpstr>
      <vt:lpstr>RCA = 2 outcomes + 1 process measure</vt:lpstr>
      <vt:lpstr>The RCA Marking Schedule</vt:lpstr>
      <vt:lpstr>DG points</vt:lpstr>
      <vt:lpstr>CM points</vt:lpstr>
      <vt:lpstr>IPS points</vt:lpstr>
      <vt:lpstr>Bits n Bobs</vt:lpstr>
      <vt:lpstr>Set Up</vt:lpstr>
      <vt:lpstr>Case selection</vt:lpstr>
      <vt:lpstr>Getting to know the trainee as a person…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your trainee with their RCA</dc:title>
  <dc:creator>Ramesh Mehay</dc:creator>
  <cp:lastModifiedBy>Ramesh Mehay</cp:lastModifiedBy>
  <cp:revision>4</cp:revision>
  <dcterms:created xsi:type="dcterms:W3CDTF">2021-07-19T15:40:54Z</dcterms:created>
  <dcterms:modified xsi:type="dcterms:W3CDTF">2021-07-20T20:37:09Z</dcterms:modified>
</cp:coreProperties>
</file>