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1" r:id="rId1"/>
  </p:sldMasterIdLst>
  <p:notesMasterIdLst>
    <p:notesMasterId r:id="rId7"/>
  </p:notesMasterIdLst>
  <p:sldIdLst>
    <p:sldId id="256" r:id="rId2"/>
    <p:sldId id="262" r:id="rId3"/>
    <p:sldId id="263" r:id="rId4"/>
    <p:sldId id="265" r:id="rId5"/>
    <p:sldId id="264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2" d="100"/>
          <a:sy n="102" d="100"/>
        </p:scale>
        <p:origin x="66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7D8292-4D52-CC41-A4E4-104C3CC4D0B6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D2136F-A98C-E347-8952-3B7492DD7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878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8EAFA9-7502-42D3-9B79-C38E938C236F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Reflection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522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86926"/>
            <a:ext cx="8229600" cy="630711"/>
          </a:xfrm>
        </p:spPr>
        <p:txBody>
          <a:bodyPr>
            <a:normAutofit fontScale="90000"/>
          </a:bodyPr>
          <a:lstStyle/>
          <a:p>
            <a:r>
              <a:rPr lang="en-US" dirty="0"/>
              <a:t>Intended Learning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05558"/>
            <a:ext cx="8229600" cy="3820605"/>
          </a:xfrm>
        </p:spPr>
        <p:txBody>
          <a:bodyPr/>
          <a:lstStyle/>
          <a:p>
            <a:r>
              <a:rPr lang="en-US" sz="2800" dirty="0"/>
              <a:t>To gain a deeper understanding of what we mean by reflection and the reflective learning cycle.</a:t>
            </a:r>
          </a:p>
          <a:p>
            <a:r>
              <a:rPr lang="en-US" sz="2800" dirty="0"/>
              <a:t>To apply that understanding to writing a log entry.</a:t>
            </a:r>
          </a:p>
        </p:txBody>
      </p:sp>
    </p:spTree>
    <p:extLst>
      <p:ext uri="{BB962C8B-B14F-4D97-AF65-F5344CB8AC3E}">
        <p14:creationId xmlns:p14="http://schemas.microsoft.com/office/powerpoint/2010/main" val="2475892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Johns</a:t>
            </a:r>
          </a:p>
          <a:p>
            <a:r>
              <a:rPr lang="en-US" dirty="0"/>
              <a:t>Reflection is a personal process which enables the practitioner to assess, understand and learn through their experiences. This results in some change for the individual in their perspective of a situation or creates new learning for the individual.</a:t>
            </a:r>
          </a:p>
        </p:txBody>
      </p:sp>
    </p:spTree>
    <p:extLst>
      <p:ext uri="{BB962C8B-B14F-4D97-AF65-F5344CB8AC3E}">
        <p14:creationId xmlns:p14="http://schemas.microsoft.com/office/powerpoint/2010/main" val="3759230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Levels of Reflection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4 Areas:</a:t>
            </a:r>
          </a:p>
          <a:p>
            <a:pPr marL="0" indent="0">
              <a:buNone/>
            </a:pPr>
            <a:r>
              <a:rPr lang="en-US" dirty="0"/>
              <a:t>1 information; enough to paint a picture of the events</a:t>
            </a:r>
          </a:p>
          <a:p>
            <a:pPr marL="0" indent="0">
              <a:buNone/>
            </a:pPr>
            <a:r>
              <a:rPr lang="en-US" dirty="0"/>
              <a:t>2 self awareness; open and honest about what occurred</a:t>
            </a:r>
          </a:p>
          <a:p>
            <a:pPr marL="0" indent="0">
              <a:buNone/>
            </a:pPr>
            <a:r>
              <a:rPr lang="en-US" dirty="0"/>
              <a:t>3 critical analysis; looking at the bigger picture and then analysing the smaller parts to understand the whole</a:t>
            </a:r>
          </a:p>
          <a:p>
            <a:pPr marL="0" indent="0">
              <a:buNone/>
            </a:pPr>
            <a:r>
              <a:rPr lang="en-US" dirty="0"/>
              <a:t>4 evidence of learning; synthesis, judgment and evaluation</a:t>
            </a:r>
          </a:p>
        </p:txBody>
      </p:sp>
    </p:spTree>
    <p:extLst>
      <p:ext uri="{BB962C8B-B14F-4D97-AF65-F5344CB8AC3E}">
        <p14:creationId xmlns:p14="http://schemas.microsoft.com/office/powerpoint/2010/main" val="2217018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91764"/>
          </a:xfrm>
        </p:spPr>
        <p:txBody>
          <a:bodyPr>
            <a:normAutofit fontScale="90000"/>
          </a:bodyPr>
          <a:lstStyle/>
          <a:p>
            <a:r>
              <a:rPr lang="en-US" dirty="0"/>
              <a:t>Gibbs Reflective Cycle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60272" r="-60272"/>
          <a:stretch>
            <a:fillRect/>
          </a:stretch>
        </p:blipFill>
        <p:spPr>
          <a:xfrm>
            <a:off x="-1753218" y="1173488"/>
            <a:ext cx="12327748" cy="4952675"/>
          </a:xfrm>
        </p:spPr>
      </p:pic>
    </p:spTree>
    <p:extLst>
      <p:ext uri="{BB962C8B-B14F-4D97-AF65-F5344CB8AC3E}">
        <p14:creationId xmlns:p14="http://schemas.microsoft.com/office/powerpoint/2010/main" val="1432337807"/>
      </p:ext>
    </p:extLst>
  </p:cSld>
  <p:clrMapOvr>
    <a:masterClrMapping/>
  </p:clrMapOvr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554</TotalTime>
  <Words>133</Words>
  <Application>Microsoft Office PowerPoint</Application>
  <PresentationFormat>On-screen Show (4:3)</PresentationFormat>
  <Paragraphs>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Black</vt:lpstr>
      <vt:lpstr>Reflection</vt:lpstr>
      <vt:lpstr>Intended Learning Outcomes</vt:lpstr>
      <vt:lpstr>Definition</vt:lpstr>
      <vt:lpstr>Levels of Reflection</vt:lpstr>
      <vt:lpstr>Gibbs Reflective Cycle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Reflection</dc:title>
  <dc:creator>Lucy Clark</dc:creator>
  <cp:lastModifiedBy>Ramesh Mehay</cp:lastModifiedBy>
  <cp:revision>8</cp:revision>
  <dcterms:created xsi:type="dcterms:W3CDTF">2013-08-13T11:13:03Z</dcterms:created>
  <dcterms:modified xsi:type="dcterms:W3CDTF">2018-05-29T08:46:23Z</dcterms:modified>
</cp:coreProperties>
</file>