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7772400" cy="100584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CC7"/>
    <a:srgbClr val="ADD0AF"/>
    <a:srgbClr val="F2DD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3179" autoAdjust="0"/>
  </p:normalViewPr>
  <p:slideViewPr>
    <p:cSldViewPr snapToGrid="0" showGuides="1">
      <p:cViewPr varScale="1">
        <p:scale>
          <a:sx n="68" d="100"/>
          <a:sy n="68" d="100"/>
        </p:scale>
        <p:origin x="22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2205"/>
    </p:cViewPr>
  </p:sorterViewPr>
  <p:notesViewPr>
    <p:cSldViewPr snapToGrid="0">
      <p:cViewPr varScale="1">
        <p:scale>
          <a:sx n="81" d="100"/>
          <a:sy n="81" d="100"/>
        </p:scale>
        <p:origin x="397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BC06F0-E402-46EC-8A12-A4EF145359E6}" type="doc">
      <dgm:prSet loTypeId="urn:microsoft.com/office/officeart/2005/8/layout/vList3" loCatId="list" qsTypeId="urn:microsoft.com/office/officeart/2005/8/quickstyle/simple1" qsCatId="simple" csTypeId="urn:microsoft.com/office/officeart/2005/8/colors/accent6_5" csCatId="accent6" phldr="1"/>
      <dgm:spPr/>
    </dgm:pt>
    <dgm:pt modelId="{4F5B6F3C-84DF-4857-BB5E-402017564640}">
      <dgm:prSet phldrT="[Text]"/>
      <dgm:spPr/>
      <dgm:t>
        <a:bodyPr/>
        <a:lstStyle/>
        <a:p>
          <a:pPr algn="l"/>
          <a:r>
            <a:rPr lang="en-GB" b="1" dirty="0"/>
            <a:t>  </a:t>
          </a:r>
          <a:r>
            <a:rPr lang="en-GB" dirty="0"/>
            <a:t>aims – </a:t>
          </a:r>
          <a:r>
            <a:rPr lang="en-GB" b="1" u="sng" dirty="0">
              <a:solidFill>
                <a:schemeClr val="accent6">
                  <a:lumMod val="50000"/>
                </a:schemeClr>
              </a:solidFill>
            </a:rPr>
            <a:t>WHY</a:t>
          </a:r>
          <a:r>
            <a:rPr lang="en-GB" dirty="0"/>
            <a:t> are you doing this?</a:t>
          </a:r>
        </a:p>
      </dgm:t>
    </dgm:pt>
    <dgm:pt modelId="{2839BF61-CCC3-4F21-BC24-6F2905FE51E5}" type="parTrans" cxnId="{8C574C15-8024-4ADC-A4B8-0541B59C976C}">
      <dgm:prSet/>
      <dgm:spPr/>
      <dgm:t>
        <a:bodyPr/>
        <a:lstStyle/>
        <a:p>
          <a:endParaRPr lang="en-GB"/>
        </a:p>
      </dgm:t>
    </dgm:pt>
    <dgm:pt modelId="{63C332E9-9587-42F4-961E-E1E7085C27F5}" type="sibTrans" cxnId="{8C574C15-8024-4ADC-A4B8-0541B59C976C}">
      <dgm:prSet/>
      <dgm:spPr/>
      <dgm:t>
        <a:bodyPr/>
        <a:lstStyle/>
        <a:p>
          <a:endParaRPr lang="en-GB"/>
        </a:p>
      </dgm:t>
    </dgm:pt>
    <dgm:pt modelId="{9C293253-7221-43FB-B330-281F1A6BD4A9}">
      <dgm:prSet phldrT="[Text]"/>
      <dgm:spPr/>
      <dgm:t>
        <a:bodyPr/>
        <a:lstStyle/>
        <a:p>
          <a:pPr algn="l"/>
          <a:r>
            <a:rPr lang="en-GB" b="1" dirty="0"/>
            <a:t>  </a:t>
          </a:r>
          <a:r>
            <a:rPr lang="en-GB" dirty="0"/>
            <a:t>content</a:t>
          </a:r>
        </a:p>
      </dgm:t>
    </dgm:pt>
    <dgm:pt modelId="{48E8610C-EA77-4DCA-A10E-EF6476AA92C0}" type="parTrans" cxnId="{C7895BE8-1565-4B18-82D9-F7B360E5F256}">
      <dgm:prSet/>
      <dgm:spPr/>
      <dgm:t>
        <a:bodyPr/>
        <a:lstStyle/>
        <a:p>
          <a:endParaRPr lang="en-GB"/>
        </a:p>
      </dgm:t>
    </dgm:pt>
    <dgm:pt modelId="{9835CE70-C26B-47B4-9193-7DBC3BB6B752}" type="sibTrans" cxnId="{C7895BE8-1565-4B18-82D9-F7B360E5F256}">
      <dgm:prSet/>
      <dgm:spPr/>
      <dgm:t>
        <a:bodyPr/>
        <a:lstStyle/>
        <a:p>
          <a:endParaRPr lang="en-GB"/>
        </a:p>
      </dgm:t>
    </dgm:pt>
    <dgm:pt modelId="{06853C82-3EA0-41CA-B43F-8E50BD1C050A}">
      <dgm:prSet phldrT="[Text]"/>
      <dgm:spPr/>
      <dgm:t>
        <a:bodyPr/>
        <a:lstStyle/>
        <a:p>
          <a:pPr algn="l"/>
          <a:r>
            <a:rPr lang="en-GB" b="1" dirty="0"/>
            <a:t>  </a:t>
          </a:r>
          <a:r>
            <a:rPr lang="en-GB" dirty="0"/>
            <a:t>methodology</a:t>
          </a:r>
        </a:p>
      </dgm:t>
    </dgm:pt>
    <dgm:pt modelId="{2C479439-4389-47B9-8EC2-A96423D4E4E6}" type="parTrans" cxnId="{6136552B-15E5-43C7-802F-B4784D598C42}">
      <dgm:prSet/>
      <dgm:spPr/>
      <dgm:t>
        <a:bodyPr/>
        <a:lstStyle/>
        <a:p>
          <a:endParaRPr lang="en-GB"/>
        </a:p>
      </dgm:t>
    </dgm:pt>
    <dgm:pt modelId="{1CB5A15C-9B04-49A9-ADA7-5E1D8568C6FF}" type="sibTrans" cxnId="{6136552B-15E5-43C7-802F-B4784D598C42}">
      <dgm:prSet/>
      <dgm:spPr/>
      <dgm:t>
        <a:bodyPr/>
        <a:lstStyle/>
        <a:p>
          <a:endParaRPr lang="en-GB"/>
        </a:p>
      </dgm:t>
    </dgm:pt>
    <dgm:pt modelId="{39ABF0A4-D24E-4290-ADFC-2F7CA91D23D1}">
      <dgm:prSet phldrT="[Text]"/>
      <dgm:spPr/>
      <dgm:t>
        <a:bodyPr/>
        <a:lstStyle/>
        <a:p>
          <a:pPr algn="l"/>
          <a:r>
            <a:rPr lang="en-GB" b="1" dirty="0"/>
            <a:t>  </a:t>
          </a:r>
          <a:r>
            <a:rPr lang="en-GB" dirty="0"/>
            <a:t>evaluation</a:t>
          </a:r>
        </a:p>
      </dgm:t>
    </dgm:pt>
    <dgm:pt modelId="{425C980E-AD2E-4B87-ABD3-F33CACD3FF56}" type="parTrans" cxnId="{11F4069D-21A7-4CB8-85B1-D25D099BC21B}">
      <dgm:prSet/>
      <dgm:spPr/>
      <dgm:t>
        <a:bodyPr/>
        <a:lstStyle/>
        <a:p>
          <a:endParaRPr lang="en-GB"/>
        </a:p>
      </dgm:t>
    </dgm:pt>
    <dgm:pt modelId="{D416D4F1-96AE-473B-B19C-62ED79A4CAC2}" type="sibTrans" cxnId="{11F4069D-21A7-4CB8-85B1-D25D099BC21B}">
      <dgm:prSet/>
      <dgm:spPr/>
      <dgm:t>
        <a:bodyPr/>
        <a:lstStyle/>
        <a:p>
          <a:endParaRPr lang="en-GB"/>
        </a:p>
      </dgm:t>
    </dgm:pt>
    <dgm:pt modelId="{41696B0B-B2E1-4356-B2EA-D29C0D92544E}" type="pres">
      <dgm:prSet presAssocID="{ECBC06F0-E402-46EC-8A12-A4EF145359E6}" presName="linearFlow" presStyleCnt="0">
        <dgm:presLayoutVars>
          <dgm:dir/>
          <dgm:resizeHandles val="exact"/>
        </dgm:presLayoutVars>
      </dgm:prSet>
      <dgm:spPr/>
    </dgm:pt>
    <dgm:pt modelId="{DDDB5E83-54A8-485B-ACC3-630F6BEE3A7D}" type="pres">
      <dgm:prSet presAssocID="{4F5B6F3C-84DF-4857-BB5E-402017564640}" presName="composite" presStyleCnt="0"/>
      <dgm:spPr/>
    </dgm:pt>
    <dgm:pt modelId="{86A5B74D-1180-4CE0-AE76-D345F8E45590}" type="pres">
      <dgm:prSet presAssocID="{4F5B6F3C-84DF-4857-BB5E-402017564640}" presName="imgShp" presStyleLbl="fgImgPlace1" presStyleIdx="0" presStyleCnt="4"/>
      <dgm:spPr>
        <a:solidFill>
          <a:srgbClr val="0070C0"/>
        </a:solidFill>
        <a:ln>
          <a:solidFill>
            <a:srgbClr val="00B0F0"/>
          </a:solidFill>
        </a:ln>
      </dgm:spPr>
      <dgm:extLst>
        <a:ext uri="{E40237B7-FDA0-4F09-8148-C483321AD2D9}">
          <dgm14:cNvPr xmlns:dgm14="http://schemas.microsoft.com/office/drawing/2010/diagram" id="0" name="" descr="Soccer Goal outline"/>
        </a:ext>
      </dgm:extLst>
    </dgm:pt>
    <dgm:pt modelId="{07FE7AAA-C0E0-43F0-8E61-850124F6B363}" type="pres">
      <dgm:prSet presAssocID="{4F5B6F3C-84DF-4857-BB5E-402017564640}" presName="txShp" presStyleLbl="node1" presStyleIdx="0" presStyleCnt="4">
        <dgm:presLayoutVars>
          <dgm:bulletEnabled val="1"/>
        </dgm:presLayoutVars>
      </dgm:prSet>
      <dgm:spPr/>
    </dgm:pt>
    <dgm:pt modelId="{9649AF4D-373F-43F3-902A-EDC10E0F36B3}" type="pres">
      <dgm:prSet presAssocID="{63C332E9-9587-42F4-961E-E1E7085C27F5}" presName="spacing" presStyleCnt="0"/>
      <dgm:spPr/>
    </dgm:pt>
    <dgm:pt modelId="{E7B153B9-C8A8-41FA-958B-E4816CBF5B82}" type="pres">
      <dgm:prSet presAssocID="{9C293253-7221-43FB-B330-281F1A6BD4A9}" presName="composite" presStyleCnt="0"/>
      <dgm:spPr/>
    </dgm:pt>
    <dgm:pt modelId="{11E79B30-3A91-490C-9FA9-FC3813D112B9}" type="pres">
      <dgm:prSet presAssocID="{9C293253-7221-43FB-B330-281F1A6BD4A9}" presName="imgShp" presStyleLbl="fgImgPlace1" presStyleIdx="1" presStyleCnt="4"/>
      <dgm:spPr>
        <a:solidFill>
          <a:srgbClr val="0070C0"/>
        </a:solidFill>
      </dgm:spPr>
      <dgm:extLst>
        <a:ext uri="{E40237B7-FDA0-4F09-8148-C483321AD2D9}">
          <dgm14:cNvPr xmlns:dgm14="http://schemas.microsoft.com/office/drawing/2010/diagram" id="0" name="" descr="Storytelling with solid fill"/>
        </a:ext>
      </dgm:extLst>
    </dgm:pt>
    <dgm:pt modelId="{BFEC6EEE-99EF-477C-B182-E1EABA95B689}" type="pres">
      <dgm:prSet presAssocID="{9C293253-7221-43FB-B330-281F1A6BD4A9}" presName="txShp" presStyleLbl="node1" presStyleIdx="1" presStyleCnt="4">
        <dgm:presLayoutVars>
          <dgm:bulletEnabled val="1"/>
        </dgm:presLayoutVars>
      </dgm:prSet>
      <dgm:spPr/>
    </dgm:pt>
    <dgm:pt modelId="{7159D832-4DD8-47EC-BF47-4A57C40851AE}" type="pres">
      <dgm:prSet presAssocID="{9835CE70-C26B-47B4-9193-7DBC3BB6B752}" presName="spacing" presStyleCnt="0"/>
      <dgm:spPr/>
    </dgm:pt>
    <dgm:pt modelId="{17B4C57E-6D24-40AE-92A8-5CC8AC273E2E}" type="pres">
      <dgm:prSet presAssocID="{06853C82-3EA0-41CA-B43F-8E50BD1C050A}" presName="composite" presStyleCnt="0"/>
      <dgm:spPr/>
    </dgm:pt>
    <dgm:pt modelId="{70EB3FC6-102E-418C-8314-21930BED9E01}" type="pres">
      <dgm:prSet presAssocID="{06853C82-3EA0-41CA-B43F-8E50BD1C050A}" presName="imgShp" presStyleLbl="fgImgPlace1" presStyleIdx="2" presStyleCnt="4"/>
      <dgm:spPr>
        <a:solidFill>
          <a:srgbClr val="0070C0"/>
        </a:solidFill>
      </dgm:spPr>
    </dgm:pt>
    <dgm:pt modelId="{4E51317B-3BA2-4367-AA68-7A64C3821789}" type="pres">
      <dgm:prSet presAssocID="{06853C82-3EA0-41CA-B43F-8E50BD1C050A}" presName="txShp" presStyleLbl="node1" presStyleIdx="2" presStyleCnt="4">
        <dgm:presLayoutVars>
          <dgm:bulletEnabled val="1"/>
        </dgm:presLayoutVars>
      </dgm:prSet>
      <dgm:spPr/>
    </dgm:pt>
    <dgm:pt modelId="{474367E0-61C4-442C-8840-7F8934F52111}" type="pres">
      <dgm:prSet presAssocID="{1CB5A15C-9B04-49A9-ADA7-5E1D8568C6FF}" presName="spacing" presStyleCnt="0"/>
      <dgm:spPr/>
    </dgm:pt>
    <dgm:pt modelId="{D0E763CF-E29E-4DB3-B277-718ACDF13293}" type="pres">
      <dgm:prSet presAssocID="{39ABF0A4-D24E-4290-ADFC-2F7CA91D23D1}" presName="composite" presStyleCnt="0"/>
      <dgm:spPr/>
    </dgm:pt>
    <dgm:pt modelId="{CC2B45CF-A45E-42F7-85E9-36D06A5A58F6}" type="pres">
      <dgm:prSet presAssocID="{39ABF0A4-D24E-4290-ADFC-2F7CA91D23D1}" presName="imgShp" presStyleLbl="fgImgPlace1" presStyleIdx="3" presStyleCnt="4"/>
      <dgm:spPr>
        <a:solidFill>
          <a:srgbClr val="0070C0"/>
        </a:solidFill>
      </dgm:spPr>
    </dgm:pt>
    <dgm:pt modelId="{47370703-C099-4E63-B965-7708110F9676}" type="pres">
      <dgm:prSet presAssocID="{39ABF0A4-D24E-4290-ADFC-2F7CA91D23D1}" presName="txShp" presStyleLbl="node1" presStyleIdx="3" presStyleCnt="4">
        <dgm:presLayoutVars>
          <dgm:bulletEnabled val="1"/>
        </dgm:presLayoutVars>
      </dgm:prSet>
      <dgm:spPr/>
    </dgm:pt>
  </dgm:ptLst>
  <dgm:cxnLst>
    <dgm:cxn modelId="{C17C360B-280D-4C9F-B1E7-B62B425EE82B}" type="presOf" srcId="{9C293253-7221-43FB-B330-281F1A6BD4A9}" destId="{BFEC6EEE-99EF-477C-B182-E1EABA95B689}" srcOrd="0" destOrd="0" presId="urn:microsoft.com/office/officeart/2005/8/layout/vList3"/>
    <dgm:cxn modelId="{8C574C15-8024-4ADC-A4B8-0541B59C976C}" srcId="{ECBC06F0-E402-46EC-8A12-A4EF145359E6}" destId="{4F5B6F3C-84DF-4857-BB5E-402017564640}" srcOrd="0" destOrd="0" parTransId="{2839BF61-CCC3-4F21-BC24-6F2905FE51E5}" sibTransId="{63C332E9-9587-42F4-961E-E1E7085C27F5}"/>
    <dgm:cxn modelId="{6136552B-15E5-43C7-802F-B4784D598C42}" srcId="{ECBC06F0-E402-46EC-8A12-A4EF145359E6}" destId="{06853C82-3EA0-41CA-B43F-8E50BD1C050A}" srcOrd="2" destOrd="0" parTransId="{2C479439-4389-47B9-8EC2-A96423D4E4E6}" sibTransId="{1CB5A15C-9B04-49A9-ADA7-5E1D8568C6FF}"/>
    <dgm:cxn modelId="{E6D1C36A-CBAE-4496-A7F2-119010B648BD}" type="presOf" srcId="{ECBC06F0-E402-46EC-8A12-A4EF145359E6}" destId="{41696B0B-B2E1-4356-B2EA-D29C0D92544E}" srcOrd="0" destOrd="0" presId="urn:microsoft.com/office/officeart/2005/8/layout/vList3"/>
    <dgm:cxn modelId="{1A349156-DD58-45C4-B88C-5C7DCA6369A0}" type="presOf" srcId="{39ABF0A4-D24E-4290-ADFC-2F7CA91D23D1}" destId="{47370703-C099-4E63-B965-7708110F9676}" srcOrd="0" destOrd="0" presId="urn:microsoft.com/office/officeart/2005/8/layout/vList3"/>
    <dgm:cxn modelId="{92360893-4071-4664-8B01-89DB9AF7C4D0}" type="presOf" srcId="{06853C82-3EA0-41CA-B43F-8E50BD1C050A}" destId="{4E51317B-3BA2-4367-AA68-7A64C3821789}" srcOrd="0" destOrd="0" presId="urn:microsoft.com/office/officeart/2005/8/layout/vList3"/>
    <dgm:cxn modelId="{11F4069D-21A7-4CB8-85B1-D25D099BC21B}" srcId="{ECBC06F0-E402-46EC-8A12-A4EF145359E6}" destId="{39ABF0A4-D24E-4290-ADFC-2F7CA91D23D1}" srcOrd="3" destOrd="0" parTransId="{425C980E-AD2E-4B87-ABD3-F33CACD3FF56}" sibTransId="{D416D4F1-96AE-473B-B19C-62ED79A4CAC2}"/>
    <dgm:cxn modelId="{10CC2CE1-5BB6-4B18-B6EB-4542D2B62337}" type="presOf" srcId="{4F5B6F3C-84DF-4857-BB5E-402017564640}" destId="{07FE7AAA-C0E0-43F0-8E61-850124F6B363}" srcOrd="0" destOrd="0" presId="urn:microsoft.com/office/officeart/2005/8/layout/vList3"/>
    <dgm:cxn modelId="{C7895BE8-1565-4B18-82D9-F7B360E5F256}" srcId="{ECBC06F0-E402-46EC-8A12-A4EF145359E6}" destId="{9C293253-7221-43FB-B330-281F1A6BD4A9}" srcOrd="1" destOrd="0" parTransId="{48E8610C-EA77-4DCA-A10E-EF6476AA92C0}" sibTransId="{9835CE70-C26B-47B4-9193-7DBC3BB6B752}"/>
    <dgm:cxn modelId="{41C8DDA0-5B01-4D0E-9094-34E69DD8CDE4}" type="presParOf" srcId="{41696B0B-B2E1-4356-B2EA-D29C0D92544E}" destId="{DDDB5E83-54A8-485B-ACC3-630F6BEE3A7D}" srcOrd="0" destOrd="0" presId="urn:microsoft.com/office/officeart/2005/8/layout/vList3"/>
    <dgm:cxn modelId="{6B60091D-7804-4EF6-B2BC-81CA35AE2EFE}" type="presParOf" srcId="{DDDB5E83-54A8-485B-ACC3-630F6BEE3A7D}" destId="{86A5B74D-1180-4CE0-AE76-D345F8E45590}" srcOrd="0" destOrd="0" presId="urn:microsoft.com/office/officeart/2005/8/layout/vList3"/>
    <dgm:cxn modelId="{B03D0813-8A86-4F67-91E7-305762CB4778}" type="presParOf" srcId="{DDDB5E83-54A8-485B-ACC3-630F6BEE3A7D}" destId="{07FE7AAA-C0E0-43F0-8E61-850124F6B363}" srcOrd="1" destOrd="0" presId="urn:microsoft.com/office/officeart/2005/8/layout/vList3"/>
    <dgm:cxn modelId="{B6E9B803-2680-47FD-93C3-D7445F7FC855}" type="presParOf" srcId="{41696B0B-B2E1-4356-B2EA-D29C0D92544E}" destId="{9649AF4D-373F-43F3-902A-EDC10E0F36B3}" srcOrd="1" destOrd="0" presId="urn:microsoft.com/office/officeart/2005/8/layout/vList3"/>
    <dgm:cxn modelId="{2001CC24-FEA5-4537-9F42-C2EA7AA2089A}" type="presParOf" srcId="{41696B0B-B2E1-4356-B2EA-D29C0D92544E}" destId="{E7B153B9-C8A8-41FA-958B-E4816CBF5B82}" srcOrd="2" destOrd="0" presId="urn:microsoft.com/office/officeart/2005/8/layout/vList3"/>
    <dgm:cxn modelId="{B05BB7C1-F4B4-4BB1-ABE7-E9B84B5670DD}" type="presParOf" srcId="{E7B153B9-C8A8-41FA-958B-E4816CBF5B82}" destId="{11E79B30-3A91-490C-9FA9-FC3813D112B9}" srcOrd="0" destOrd="0" presId="urn:microsoft.com/office/officeart/2005/8/layout/vList3"/>
    <dgm:cxn modelId="{DAF6EFDE-B281-4B28-B166-261AF37D097E}" type="presParOf" srcId="{E7B153B9-C8A8-41FA-958B-E4816CBF5B82}" destId="{BFEC6EEE-99EF-477C-B182-E1EABA95B689}" srcOrd="1" destOrd="0" presId="urn:microsoft.com/office/officeart/2005/8/layout/vList3"/>
    <dgm:cxn modelId="{9BBE8351-7190-45B5-9333-CF1E4576D8A6}" type="presParOf" srcId="{41696B0B-B2E1-4356-B2EA-D29C0D92544E}" destId="{7159D832-4DD8-47EC-BF47-4A57C40851AE}" srcOrd="3" destOrd="0" presId="urn:microsoft.com/office/officeart/2005/8/layout/vList3"/>
    <dgm:cxn modelId="{3F5FDCB1-6442-48D1-ADAF-8F943B49C5CD}" type="presParOf" srcId="{41696B0B-B2E1-4356-B2EA-D29C0D92544E}" destId="{17B4C57E-6D24-40AE-92A8-5CC8AC273E2E}" srcOrd="4" destOrd="0" presId="urn:microsoft.com/office/officeart/2005/8/layout/vList3"/>
    <dgm:cxn modelId="{00AA9B99-4B9C-4CEE-8BAF-4F70E9240F93}" type="presParOf" srcId="{17B4C57E-6D24-40AE-92A8-5CC8AC273E2E}" destId="{70EB3FC6-102E-418C-8314-21930BED9E01}" srcOrd="0" destOrd="0" presId="urn:microsoft.com/office/officeart/2005/8/layout/vList3"/>
    <dgm:cxn modelId="{98948B39-836A-4371-B8CE-26B646C3EB99}" type="presParOf" srcId="{17B4C57E-6D24-40AE-92A8-5CC8AC273E2E}" destId="{4E51317B-3BA2-4367-AA68-7A64C3821789}" srcOrd="1" destOrd="0" presId="urn:microsoft.com/office/officeart/2005/8/layout/vList3"/>
    <dgm:cxn modelId="{3113557D-FEBF-4F09-8713-3AE280F1E9C1}" type="presParOf" srcId="{41696B0B-B2E1-4356-B2EA-D29C0D92544E}" destId="{474367E0-61C4-442C-8840-7F8934F52111}" srcOrd="5" destOrd="0" presId="urn:microsoft.com/office/officeart/2005/8/layout/vList3"/>
    <dgm:cxn modelId="{51A42795-B16F-4771-B439-F4F7B49D2E60}" type="presParOf" srcId="{41696B0B-B2E1-4356-B2EA-D29C0D92544E}" destId="{D0E763CF-E29E-4DB3-B277-718ACDF13293}" srcOrd="6" destOrd="0" presId="urn:microsoft.com/office/officeart/2005/8/layout/vList3"/>
    <dgm:cxn modelId="{6697DC8F-E6B5-45DE-ABEE-EC43EBAC86F9}" type="presParOf" srcId="{D0E763CF-E29E-4DB3-B277-718ACDF13293}" destId="{CC2B45CF-A45E-42F7-85E9-36D06A5A58F6}" srcOrd="0" destOrd="0" presId="urn:microsoft.com/office/officeart/2005/8/layout/vList3"/>
    <dgm:cxn modelId="{50BA32CC-6771-4FF9-A4B0-1F9D4358DE55}" type="presParOf" srcId="{D0E763CF-E29E-4DB3-B277-718ACDF13293}" destId="{47370703-C099-4E63-B965-7708110F9676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E7AAA-C0E0-43F0-8E61-850124F6B363}">
      <dsp:nvSpPr>
        <dsp:cNvPr id="0" name=""/>
        <dsp:cNvSpPr/>
      </dsp:nvSpPr>
      <dsp:spPr>
        <a:xfrm rot="10800000">
          <a:off x="1535093" y="1048"/>
          <a:ext cx="5406818" cy="692903"/>
        </a:xfrm>
        <a:prstGeom prst="homePlat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51" tIns="95250" rIns="17780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  </a:t>
          </a:r>
          <a:r>
            <a:rPr lang="en-GB" sz="2500" kern="1200" dirty="0"/>
            <a:t>aims – </a:t>
          </a:r>
          <a:r>
            <a:rPr lang="en-GB" sz="2500" b="1" u="sng" kern="1200" dirty="0">
              <a:solidFill>
                <a:schemeClr val="accent6">
                  <a:lumMod val="50000"/>
                </a:schemeClr>
              </a:solidFill>
            </a:rPr>
            <a:t>WHY</a:t>
          </a:r>
          <a:r>
            <a:rPr lang="en-GB" sz="2500" kern="1200" dirty="0"/>
            <a:t> are you doing this?</a:t>
          </a:r>
        </a:p>
      </dsp:txBody>
      <dsp:txXfrm rot="10800000">
        <a:off x="1708319" y="1048"/>
        <a:ext cx="5233592" cy="692903"/>
      </dsp:txXfrm>
    </dsp:sp>
    <dsp:sp modelId="{86A5B74D-1180-4CE0-AE76-D345F8E45590}">
      <dsp:nvSpPr>
        <dsp:cNvPr id="0" name=""/>
        <dsp:cNvSpPr/>
      </dsp:nvSpPr>
      <dsp:spPr>
        <a:xfrm>
          <a:off x="1188641" y="1048"/>
          <a:ext cx="692903" cy="692903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EC6EEE-99EF-477C-B182-E1EABA95B689}">
      <dsp:nvSpPr>
        <dsp:cNvPr id="0" name=""/>
        <dsp:cNvSpPr/>
      </dsp:nvSpPr>
      <dsp:spPr>
        <a:xfrm rot="10800000">
          <a:off x="1535093" y="900789"/>
          <a:ext cx="5406818" cy="692903"/>
        </a:xfrm>
        <a:prstGeom prst="homePlat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51" tIns="95250" rIns="17780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  </a:t>
          </a:r>
          <a:r>
            <a:rPr lang="en-GB" sz="2500" kern="1200" dirty="0"/>
            <a:t>content</a:t>
          </a:r>
        </a:p>
      </dsp:txBody>
      <dsp:txXfrm rot="10800000">
        <a:off x="1708319" y="900789"/>
        <a:ext cx="5233592" cy="692903"/>
      </dsp:txXfrm>
    </dsp:sp>
    <dsp:sp modelId="{11E79B30-3A91-490C-9FA9-FC3813D112B9}">
      <dsp:nvSpPr>
        <dsp:cNvPr id="0" name=""/>
        <dsp:cNvSpPr/>
      </dsp:nvSpPr>
      <dsp:spPr>
        <a:xfrm>
          <a:off x="1188641" y="900789"/>
          <a:ext cx="692903" cy="692903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1317B-3BA2-4367-AA68-7A64C3821789}">
      <dsp:nvSpPr>
        <dsp:cNvPr id="0" name=""/>
        <dsp:cNvSpPr/>
      </dsp:nvSpPr>
      <dsp:spPr>
        <a:xfrm rot="10800000">
          <a:off x="1535093" y="1800529"/>
          <a:ext cx="5406818" cy="692903"/>
        </a:xfrm>
        <a:prstGeom prst="homePlat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51" tIns="95250" rIns="17780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  </a:t>
          </a:r>
          <a:r>
            <a:rPr lang="en-GB" sz="2500" kern="1200" dirty="0"/>
            <a:t>methodology</a:t>
          </a:r>
        </a:p>
      </dsp:txBody>
      <dsp:txXfrm rot="10800000">
        <a:off x="1708319" y="1800529"/>
        <a:ext cx="5233592" cy="692903"/>
      </dsp:txXfrm>
    </dsp:sp>
    <dsp:sp modelId="{70EB3FC6-102E-418C-8314-21930BED9E01}">
      <dsp:nvSpPr>
        <dsp:cNvPr id="0" name=""/>
        <dsp:cNvSpPr/>
      </dsp:nvSpPr>
      <dsp:spPr>
        <a:xfrm>
          <a:off x="1188641" y="1800529"/>
          <a:ext cx="692903" cy="692903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70703-C099-4E63-B965-7708110F9676}">
      <dsp:nvSpPr>
        <dsp:cNvPr id="0" name=""/>
        <dsp:cNvSpPr/>
      </dsp:nvSpPr>
      <dsp:spPr>
        <a:xfrm rot="10800000">
          <a:off x="1535093" y="2700269"/>
          <a:ext cx="5406818" cy="692903"/>
        </a:xfrm>
        <a:prstGeom prst="homePlat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51" tIns="95250" rIns="17780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  </a:t>
          </a:r>
          <a:r>
            <a:rPr lang="en-GB" sz="2500" kern="1200" dirty="0"/>
            <a:t>evaluation</a:t>
          </a:r>
        </a:p>
      </dsp:txBody>
      <dsp:txXfrm rot="10800000">
        <a:off x="1708319" y="2700269"/>
        <a:ext cx="5233592" cy="692903"/>
      </dsp:txXfrm>
    </dsp:sp>
    <dsp:sp modelId="{CC2B45CF-A45E-42F7-85E9-36D06A5A58F6}">
      <dsp:nvSpPr>
        <dsp:cNvPr id="0" name=""/>
        <dsp:cNvSpPr/>
      </dsp:nvSpPr>
      <dsp:spPr>
        <a:xfrm>
          <a:off x="1188641" y="2700269"/>
          <a:ext cx="692903" cy="692903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AB6CDC-9003-4FDA-913B-3A496C5111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0E1676-68C1-4C98-8077-0189216135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613DBE-57BF-4BCE-AF3D-3137F26B7058}" type="datetime1">
              <a:rPr lang="en-GB" smtClean="0"/>
              <a:t>10/10/2024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1F745-85D7-4677-AAE6-176C5C528D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134D8-162F-4FAB-B629-F9741B6D3A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39A4370-39DC-4A98-BD0A-E30C0042F6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961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2EDFAC3-8D57-4C4E-8C29-E94DADDB95D1}" type="datetime1">
              <a:rPr lang="en-GB" noProof="0" smtClean="0"/>
              <a:t>10/10/2024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4084E4-AB07-4B75-A1A9-0D51A83897B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568658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C4084E4-AB07-4B75-A1A9-0D51A83897B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70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C597D6E-AB07-4848-92C4-AD5EA22B0DA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772400" cy="10058400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rtl="0"/>
            <a:r>
              <a:rPr lang="en-GB" noProof="0"/>
              <a:t>Add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68880"/>
            <a:ext cx="6858000" cy="1325880"/>
          </a:xfrm>
        </p:spPr>
        <p:txBody>
          <a:bodyPr rtlCol="0" anchor="b">
            <a:noAutofit/>
          </a:bodyPr>
          <a:lstStyle>
            <a:lvl1pPr algn="ctr">
              <a:defRPr sz="8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30552" y="5907024"/>
            <a:ext cx="3502152" cy="36576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pPr rtl="0"/>
            <a:r>
              <a:rPr lang="en-GB" noProof="0"/>
              <a:t>Click to add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41FA91-13AC-4591-A66E-07DC8A842C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9576" y="3867912"/>
            <a:ext cx="5413248" cy="1682496"/>
          </a:xfrm>
        </p:spPr>
        <p:txBody>
          <a:bodyPr rtlCol="0">
            <a:normAutofit/>
          </a:bodyPr>
          <a:lstStyle>
            <a:lvl1pPr algn="ctr">
              <a:lnSpc>
                <a:spcPts val="25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06D63F-344E-4E43-857E-019ED6D3DA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8814816"/>
            <a:ext cx="6858000" cy="832104"/>
          </a:xfrm>
        </p:spPr>
        <p:txBody>
          <a:bodyPr rtlCol="0">
            <a:noAutofit/>
          </a:bodyPr>
          <a:lstStyle>
            <a:lvl1pPr algn="ctr">
              <a:lnSpc>
                <a:spcPts val="21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Click to  add text</a:t>
            </a:r>
          </a:p>
        </p:txBody>
      </p:sp>
    </p:spTree>
    <p:extLst>
      <p:ext uri="{BB962C8B-B14F-4D97-AF65-F5344CB8AC3E}">
        <p14:creationId xmlns:p14="http://schemas.microsoft.com/office/powerpoint/2010/main" val="4236869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C597D6E-AB07-4848-92C4-AD5EA22B0DA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772400" cy="10058400"/>
          </a:xfrm>
          <a:solidFill>
            <a:schemeClr val="tx2"/>
          </a:solidFill>
        </p:spPr>
        <p:txBody>
          <a:bodyPr rtlCol="0">
            <a:normAutofit/>
          </a:bodyPr>
          <a:lstStyle>
            <a:lvl1pPr algn="l">
              <a:defRPr sz="2000"/>
            </a:lvl1pPr>
          </a:lstStyle>
          <a:p>
            <a:pPr rtl="0"/>
            <a:r>
              <a:rPr lang="en-GB" noProof="0"/>
              <a:t>Add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996696"/>
            <a:ext cx="6858000" cy="1280160"/>
          </a:xfrm>
        </p:spPr>
        <p:txBody>
          <a:bodyPr rtlCol="0" anchor="b">
            <a:noAutofit/>
          </a:bodyPr>
          <a:lstStyle>
            <a:lvl1pPr algn="l">
              <a:defRPr sz="9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197096"/>
            <a:ext cx="5486400" cy="402336"/>
          </a:xfrm>
        </p:spPr>
        <p:txBody>
          <a:bodyPr rtlCol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pPr rtl="0"/>
            <a:r>
              <a:rPr lang="en-GB" noProof="0"/>
              <a:t>Click to add text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A4C315-6BC0-4353-8933-71CE75201C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313432"/>
            <a:ext cx="6858000" cy="1545336"/>
          </a:xfrm>
        </p:spPr>
        <p:txBody>
          <a:bodyPr rtlCol="0">
            <a:normAutofit/>
          </a:bodyPr>
          <a:lstStyle>
            <a:lvl1pPr algn="l">
              <a:lnSpc>
                <a:spcPts val="28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DFDEA4F-F05C-40A7-982B-4730BA5B52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8897112"/>
            <a:ext cx="6812280" cy="832104"/>
          </a:xfrm>
        </p:spPr>
        <p:txBody>
          <a:bodyPr rtlCol="0"/>
          <a:lstStyle>
            <a:lvl1pPr algn="l">
              <a:defRPr sz="1600">
                <a:solidFill>
                  <a:schemeClr val="tx1"/>
                </a:solidFill>
              </a:defRPr>
            </a:lvl1pPr>
            <a:lvl2pPr algn="ctr">
              <a:defRPr sz="1600">
                <a:solidFill>
                  <a:schemeClr val="bg1"/>
                </a:solidFill>
              </a:defRPr>
            </a:lvl2pPr>
            <a:lvl3pPr algn="ctr">
              <a:defRPr sz="16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29922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258F9B5-B148-4877-BE11-91F08168C0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7772400" cy="5029200"/>
          </a:xfrm>
          <a:solidFill>
            <a:schemeClr val="accent1"/>
          </a:solidFill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rtl="0"/>
            <a:r>
              <a:rPr lang="en-GB" noProof="0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2BA62F-C25E-44A7-A531-61581F21D4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3400" y="5458968"/>
            <a:ext cx="6705600" cy="1261872"/>
          </a:xfrm>
        </p:spPr>
        <p:txBody>
          <a:bodyPr rtlCol="0" anchor="b">
            <a:noAutofit/>
          </a:bodyPr>
          <a:lstStyle>
            <a:lvl1pPr algn="ctr">
              <a:defRPr sz="88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339032-B0DB-424E-A4B9-8F18CB8253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3400" y="6784848"/>
            <a:ext cx="6705600" cy="1527048"/>
          </a:xfrm>
        </p:spPr>
        <p:txBody>
          <a:bodyPr rtlCol="0">
            <a:normAutofit/>
          </a:bodyPr>
          <a:lstStyle>
            <a:lvl1pPr marL="0" indent="0" algn="ctr">
              <a:lnSpc>
                <a:spcPts val="28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add text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4546D20-E4BF-4968-86B7-6049ADCDF7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8840" y="8604504"/>
            <a:ext cx="3474720" cy="402336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C07373AA-FD05-4AC0-9533-661934D7FE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9299448"/>
            <a:ext cx="6705600" cy="33832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5074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646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8" r:id="rId3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None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48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4608" userDrawn="1">
          <p15:clr>
            <a:srgbClr val="F26B43"/>
          </p15:clr>
        </p15:guide>
        <p15:guide id="4" orient="horz" pos="3168" userDrawn="1">
          <p15:clr>
            <a:srgbClr val="F26B43"/>
          </p15:clr>
        </p15:guide>
        <p15:guide id="5" orient="horz" pos="6048" userDrawn="1">
          <p15:clr>
            <a:srgbClr val="F26B43"/>
          </p15:clr>
        </p15:guide>
        <p15:guide id="6" orient="horz" pos="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Illustration of sun with blue skies above, a sheep jumping on a green hill with flowers and a white fence.">
            <a:extLst>
              <a:ext uri="{FF2B5EF4-FFF2-40B4-BE49-F238E27FC236}">
                <a16:creationId xmlns:a16="http://schemas.microsoft.com/office/drawing/2014/main" id="{D5DC5983-A92B-41E0-B5B0-CA22A7A6F4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772400" cy="10058400"/>
          </a:xfr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73BF435C-1A58-4C8F-8EEB-E21634AE3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397" y="230357"/>
            <a:ext cx="6858000" cy="1325880"/>
          </a:xfrm>
        </p:spPr>
        <p:txBody>
          <a:bodyPr rtlCol="0"/>
          <a:lstStyle/>
          <a:p>
            <a:pPr rtl="0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The ACME METHOD</a:t>
            </a:r>
          </a:p>
        </p:txBody>
      </p:sp>
      <p:sp>
        <p:nvSpPr>
          <p:cNvPr id="12" name="Title 9">
            <a:extLst>
              <a:ext uri="{FF2B5EF4-FFF2-40B4-BE49-F238E27FC236}">
                <a16:creationId xmlns:a16="http://schemas.microsoft.com/office/drawing/2014/main" id="{211E641F-7BAA-E81A-C42D-57EB90C9FC98}"/>
              </a:ext>
            </a:extLst>
          </p:cNvPr>
          <p:cNvSpPr txBox="1">
            <a:spLocks/>
          </p:cNvSpPr>
          <p:nvPr/>
        </p:nvSpPr>
        <p:spPr>
          <a:xfrm>
            <a:off x="457200" y="2135065"/>
            <a:ext cx="6858000" cy="5767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A SUPER EASY WAY TO design any teaching session</a:t>
            </a:r>
          </a:p>
        </p:txBody>
      </p:sp>
      <p:sp>
        <p:nvSpPr>
          <p:cNvPr id="15" name="Title 9">
            <a:extLst>
              <a:ext uri="{FF2B5EF4-FFF2-40B4-BE49-F238E27FC236}">
                <a16:creationId xmlns:a16="http://schemas.microsoft.com/office/drawing/2014/main" id="{81EB1CF4-6A3F-BBAE-7E9F-972CD31B3884}"/>
              </a:ext>
            </a:extLst>
          </p:cNvPr>
          <p:cNvSpPr txBox="1">
            <a:spLocks/>
          </p:cNvSpPr>
          <p:nvPr/>
        </p:nvSpPr>
        <p:spPr>
          <a:xfrm>
            <a:off x="567397" y="8967367"/>
            <a:ext cx="6858000" cy="5767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DR RAMESH MEHAY (BRADFORD)</a:t>
            </a:r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96E26491-002A-2A11-ADCA-BE40663722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6695764"/>
              </p:ext>
            </p:extLst>
          </p:nvPr>
        </p:nvGraphicFramePr>
        <p:xfrm>
          <a:off x="457200" y="3074960"/>
          <a:ext cx="8130554" cy="3394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E9E9FF3-036B-420D-A9C4-235FD77E3B69}"/>
              </a:ext>
            </a:extLst>
          </p:cNvPr>
          <p:cNvSpPr txBox="1"/>
          <p:nvPr/>
        </p:nvSpPr>
        <p:spPr>
          <a:xfrm>
            <a:off x="1768996" y="3162518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1DC8B1-EB77-4A08-68DF-0F07ED593D69}"/>
              </a:ext>
            </a:extLst>
          </p:cNvPr>
          <p:cNvSpPr txBox="1"/>
          <p:nvPr/>
        </p:nvSpPr>
        <p:spPr>
          <a:xfrm>
            <a:off x="1768996" y="3998463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1B435C-02DC-9817-535A-18FEF4C38178}"/>
              </a:ext>
            </a:extLst>
          </p:cNvPr>
          <p:cNvSpPr txBox="1"/>
          <p:nvPr/>
        </p:nvSpPr>
        <p:spPr>
          <a:xfrm>
            <a:off x="1768996" y="4946176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F45A8C-7391-DF31-35CE-2E2DA2160198}"/>
              </a:ext>
            </a:extLst>
          </p:cNvPr>
          <p:cNvSpPr txBox="1"/>
          <p:nvPr/>
        </p:nvSpPr>
        <p:spPr>
          <a:xfrm>
            <a:off x="1768996" y="5884407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3C07B62-01B7-9BBF-EFE4-E6880693742E}"/>
              </a:ext>
            </a:extLst>
          </p:cNvPr>
          <p:cNvSpPr/>
          <p:nvPr/>
        </p:nvSpPr>
        <p:spPr>
          <a:xfrm>
            <a:off x="652117" y="3599757"/>
            <a:ext cx="1045171" cy="2799470"/>
          </a:xfrm>
          <a:custGeom>
            <a:avLst/>
            <a:gdLst>
              <a:gd name="connsiteX0" fmla="*/ 967799 w 995934"/>
              <a:gd name="connsiteY0" fmla="*/ 2644726 h 2644726"/>
              <a:gd name="connsiteX1" fmla="*/ 208144 w 995934"/>
              <a:gd name="connsiteY1" fmla="*/ 1772529 h 2644726"/>
              <a:gd name="connsiteX2" fmla="*/ 53399 w 995934"/>
              <a:gd name="connsiteY2" fmla="*/ 787790 h 2644726"/>
              <a:gd name="connsiteX3" fmla="*/ 995934 w 995934"/>
              <a:gd name="connsiteY3" fmla="*/ 0 h 264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934" h="2644726">
                <a:moveTo>
                  <a:pt x="967799" y="2644726"/>
                </a:moveTo>
                <a:cubicBezTo>
                  <a:pt x="664171" y="2363372"/>
                  <a:pt x="360544" y="2082018"/>
                  <a:pt x="208144" y="1772529"/>
                </a:cubicBezTo>
                <a:cubicBezTo>
                  <a:pt x="55744" y="1463040"/>
                  <a:pt x="-77899" y="1083211"/>
                  <a:pt x="53399" y="787790"/>
                </a:cubicBezTo>
                <a:cubicBezTo>
                  <a:pt x="184697" y="492368"/>
                  <a:pt x="590315" y="246184"/>
                  <a:pt x="995934" y="0"/>
                </a:cubicBezTo>
              </a:path>
            </a:pathLst>
          </a:custGeom>
          <a:noFill/>
          <a:ln w="79375">
            <a:solidFill>
              <a:srgbClr val="0070C0"/>
            </a:solidFill>
            <a:headEnd type="none"/>
            <a:tailEnd type="stealth" w="med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5FA9EDD-F692-D3CC-58B4-46ABD9A4677A}"/>
              </a:ext>
            </a:extLst>
          </p:cNvPr>
          <p:cNvSpPr/>
          <p:nvPr/>
        </p:nvSpPr>
        <p:spPr>
          <a:xfrm>
            <a:off x="784010" y="3581201"/>
            <a:ext cx="866555" cy="1648316"/>
          </a:xfrm>
          <a:custGeom>
            <a:avLst/>
            <a:gdLst>
              <a:gd name="connsiteX0" fmla="*/ 592944 w 677350"/>
              <a:gd name="connsiteY0" fmla="*/ 1477107 h 1477107"/>
              <a:gd name="connsiteX1" fmla="*/ 86507 w 677350"/>
              <a:gd name="connsiteY1" fmla="*/ 1153550 h 1477107"/>
              <a:gd name="connsiteX2" fmla="*/ 58371 w 677350"/>
              <a:gd name="connsiteY2" fmla="*/ 717452 h 1477107"/>
              <a:gd name="connsiteX3" fmla="*/ 677350 w 677350"/>
              <a:gd name="connsiteY3" fmla="*/ 0 h 1477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7350" h="1477107">
                <a:moveTo>
                  <a:pt x="592944" y="1477107"/>
                </a:moveTo>
                <a:cubicBezTo>
                  <a:pt x="384273" y="1378633"/>
                  <a:pt x="175602" y="1280159"/>
                  <a:pt x="86507" y="1153550"/>
                </a:cubicBezTo>
                <a:cubicBezTo>
                  <a:pt x="-2588" y="1026941"/>
                  <a:pt x="-40103" y="909710"/>
                  <a:pt x="58371" y="717452"/>
                </a:cubicBezTo>
                <a:cubicBezTo>
                  <a:pt x="156845" y="525194"/>
                  <a:pt x="417097" y="262597"/>
                  <a:pt x="677350" y="0"/>
                </a:cubicBezTo>
              </a:path>
            </a:pathLst>
          </a:custGeom>
          <a:noFill/>
          <a:ln w="79375">
            <a:solidFill>
              <a:srgbClr val="0070C0"/>
            </a:solidFill>
            <a:headEnd type="none"/>
            <a:tailEnd type="stealth" w="med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8DD3260-88D3-BD20-058A-EDC29004E733}"/>
              </a:ext>
            </a:extLst>
          </p:cNvPr>
          <p:cNvSpPr/>
          <p:nvPr/>
        </p:nvSpPr>
        <p:spPr>
          <a:xfrm>
            <a:off x="1061773" y="3599757"/>
            <a:ext cx="612153" cy="724251"/>
          </a:xfrm>
          <a:custGeom>
            <a:avLst/>
            <a:gdLst>
              <a:gd name="connsiteX0" fmla="*/ 185148 w 297689"/>
              <a:gd name="connsiteY0" fmla="*/ 492369 h 492369"/>
              <a:gd name="connsiteX1" fmla="*/ 2268 w 297689"/>
              <a:gd name="connsiteY1" fmla="*/ 393895 h 492369"/>
              <a:gd name="connsiteX2" fmla="*/ 297689 w 297689"/>
              <a:gd name="connsiteY2" fmla="*/ 0 h 49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689" h="492369">
                <a:moveTo>
                  <a:pt x="185148" y="492369"/>
                </a:moveTo>
                <a:cubicBezTo>
                  <a:pt x="84329" y="484162"/>
                  <a:pt x="-16489" y="475956"/>
                  <a:pt x="2268" y="393895"/>
                </a:cubicBezTo>
                <a:cubicBezTo>
                  <a:pt x="21025" y="311834"/>
                  <a:pt x="159357" y="155917"/>
                  <a:pt x="297689" y="0"/>
                </a:cubicBezTo>
              </a:path>
            </a:pathLst>
          </a:custGeom>
          <a:noFill/>
          <a:ln w="79375">
            <a:solidFill>
              <a:srgbClr val="0070C0"/>
            </a:solidFill>
            <a:headEnd type="none"/>
            <a:tailEnd type="stealth" w="med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AB9A43-2675-B141-D6B2-D43EF940076D}"/>
              </a:ext>
            </a:extLst>
          </p:cNvPr>
          <p:cNvSpPr txBox="1"/>
          <p:nvPr/>
        </p:nvSpPr>
        <p:spPr>
          <a:xfrm rot="16200000">
            <a:off x="-1239353" y="4660733"/>
            <a:ext cx="336576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en-GB" dirty="0">
                <a:solidFill>
                  <a:srgbClr val="0070C0"/>
                </a:solidFill>
              </a:rPr>
              <a:t>CONSTRUCTIVE</a:t>
            </a:r>
            <a:r>
              <a:rPr lang="en-GB" dirty="0"/>
              <a:t> </a:t>
            </a:r>
            <a:r>
              <a:rPr lang="en-GB" dirty="0">
                <a:solidFill>
                  <a:srgbClr val="0070C0"/>
                </a:solidFill>
              </a:rPr>
              <a:t>ALIGNMENT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E37FA-6187-650F-BABF-AC7C27343FDA}"/>
              </a:ext>
            </a:extLst>
          </p:cNvPr>
          <p:cNvSpPr txBox="1"/>
          <p:nvPr/>
        </p:nvSpPr>
        <p:spPr>
          <a:xfrm>
            <a:off x="5338850" y="6758139"/>
            <a:ext cx="201478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b="1" i="1" dirty="0">
                <a:solidFill>
                  <a:schemeClr val="accent6">
                    <a:lumMod val="50000"/>
                  </a:schemeClr>
                </a:solidFill>
              </a:rPr>
              <a:t>intrinsic</a:t>
            </a:r>
            <a:r>
              <a:rPr lang="en-GB" i="1" dirty="0">
                <a:solidFill>
                  <a:schemeClr val="accent6">
                    <a:lumMod val="50000"/>
                  </a:schemeClr>
                </a:solidFill>
              </a:rPr>
              <a:t> motivation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CCB54-1676-A680-5BB9-240172320C71}"/>
              </a:ext>
            </a:extLst>
          </p:cNvPr>
          <p:cNvSpPr txBox="1"/>
          <p:nvPr/>
        </p:nvSpPr>
        <p:spPr>
          <a:xfrm>
            <a:off x="5290503" y="7127471"/>
            <a:ext cx="209974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b="1" i="1" dirty="0">
                <a:solidFill>
                  <a:schemeClr val="accent6">
                    <a:lumMod val="50000"/>
                  </a:schemeClr>
                </a:solidFill>
              </a:rPr>
              <a:t>extrinsic</a:t>
            </a:r>
            <a:r>
              <a:rPr lang="en-GB" i="1" dirty="0">
                <a:solidFill>
                  <a:schemeClr val="accent6">
                    <a:lumMod val="50000"/>
                  </a:schemeClr>
                </a:solidFill>
              </a:rPr>
              <a:t> motivation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470395C-6EBC-D676-69E2-A4403D3BE3FD}"/>
              </a:ext>
            </a:extLst>
          </p:cNvPr>
          <p:cNvCxnSpPr>
            <a:cxnSpLocks/>
          </p:cNvCxnSpPr>
          <p:nvPr/>
        </p:nvCxnSpPr>
        <p:spPr>
          <a:xfrm flipH="1" flipV="1">
            <a:off x="4170556" y="3599757"/>
            <a:ext cx="1168294" cy="339422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B40B3BF-7DC0-FDE9-BBDF-A24F7CEEAAD4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4170556" y="3599757"/>
            <a:ext cx="1119947" cy="371238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76CE91B-A606-F8E6-6F95-CA8297E22B02}"/>
              </a:ext>
            </a:extLst>
          </p:cNvPr>
          <p:cNvSpPr txBox="1"/>
          <p:nvPr/>
        </p:nvSpPr>
        <p:spPr>
          <a:xfrm>
            <a:off x="2632275" y="9433066"/>
            <a:ext cx="265822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400" i="1" dirty="0">
                <a:solidFill>
                  <a:schemeClr val="bg1"/>
                </a:solidFill>
              </a:rPr>
              <a:t>rameshmehay@googlemail.com</a:t>
            </a:r>
          </a:p>
        </p:txBody>
      </p:sp>
    </p:spTree>
    <p:extLst>
      <p:ext uri="{BB962C8B-B14F-4D97-AF65-F5344CB8AC3E}">
        <p14:creationId xmlns:p14="http://schemas.microsoft.com/office/powerpoint/2010/main" val="3892574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aycar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B4AE"/>
      </a:accent1>
      <a:accent2>
        <a:srgbClr val="FFE277"/>
      </a:accent2>
      <a:accent3>
        <a:srgbClr val="FFB367"/>
      </a:accent3>
      <a:accent4>
        <a:srgbClr val="FFC000"/>
      </a:accent4>
      <a:accent5>
        <a:srgbClr val="FFE2BC"/>
      </a:accent5>
      <a:accent6>
        <a:srgbClr val="5B9BD5"/>
      </a:accent6>
      <a:hlink>
        <a:srgbClr val="0563C1"/>
      </a:hlink>
      <a:folHlink>
        <a:srgbClr val="954F72"/>
      </a:folHlink>
    </a:clrScheme>
    <a:fontScheme name="Custom 11">
      <a:majorFont>
        <a:latin typeface="The Serif Hand Blac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049_TF33628850_Win32" id="{458DF85F-D8CA-4DBD-A2AD-FEC1336060A8}" vid="{A98B57E0-444A-4635-BB59-D73D03F665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Daycare flyer</Template>
  <TotalTime>182</TotalTime>
  <Words>49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Next LT Pro</vt:lpstr>
      <vt:lpstr>Calibri</vt:lpstr>
      <vt:lpstr>The Serif Hand Black</vt:lpstr>
      <vt:lpstr>Office Theme</vt:lpstr>
      <vt:lpstr>The ACME METHOD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Ramesh Mehay</dc:creator>
  <cp:lastModifiedBy>Ramesh Mehay</cp:lastModifiedBy>
  <cp:revision>2</cp:revision>
  <dcterms:created xsi:type="dcterms:W3CDTF">2024-10-03T07:31:33Z</dcterms:created>
  <dcterms:modified xsi:type="dcterms:W3CDTF">2024-10-10T11:16:51Z</dcterms:modified>
</cp:coreProperties>
</file>