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6" autoAdjust="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196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535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49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9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55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16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66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605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20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065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954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4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7617" y="1009858"/>
            <a:ext cx="8784048" cy="71525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/>
                <a:cs typeface="Arial"/>
              </a:rPr>
              <a:t>Healthy Lifestyle advice</a:t>
            </a:r>
          </a:p>
        </p:txBody>
      </p:sp>
      <p:sp>
        <p:nvSpPr>
          <p:cNvPr id="8" name="Rectangle 7"/>
          <p:cNvSpPr/>
          <p:nvPr/>
        </p:nvSpPr>
        <p:spPr>
          <a:xfrm>
            <a:off x="177617" y="2080892"/>
            <a:ext cx="5296083" cy="71525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/>
                <a:cs typeface="Arial"/>
              </a:rPr>
              <a:t>Known Cardiovascular Disease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7617" y="3059066"/>
            <a:ext cx="1505133" cy="71525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/>
                <a:cs typeface="Arial"/>
              </a:rPr>
              <a:t>Known Occlusive Cardiovascular Disease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27067" y="3059066"/>
            <a:ext cx="3346633" cy="71525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/>
                <a:cs typeface="Arial"/>
              </a:rPr>
              <a:t>No known Occlusive Cardiovascular Disease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72902" y="4049489"/>
            <a:ext cx="1505133" cy="71525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/>
                <a:cs typeface="Arial"/>
              </a:rPr>
              <a:t>Cardiovascular Risk Assessment &gt;10% at 10 years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456532" y="5263277"/>
            <a:ext cx="1505133" cy="71525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/>
                <a:cs typeface="Arial"/>
              </a:rPr>
              <a:t>Continue healthy lifestyle and 3 yearly assessment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7617" y="5243289"/>
            <a:ext cx="1505133" cy="71525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/>
                </a:solidFill>
                <a:latin typeface="Arial"/>
                <a:cs typeface="Arial"/>
              </a:rPr>
              <a:t>Atrovastatin</a:t>
            </a: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 80mg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Aspirin 75mg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Blood pressure control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Rate control if IHD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27067" y="4049489"/>
            <a:ext cx="1505133" cy="71525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/>
                <a:cs typeface="Arial"/>
              </a:rPr>
              <a:t>Type II </a:t>
            </a:r>
            <a:r>
              <a:rPr lang="en-US" sz="1200" dirty="0" err="1">
                <a:solidFill>
                  <a:schemeClr val="tx1"/>
                </a:solidFill>
                <a:latin typeface="Arial"/>
                <a:cs typeface="Arial"/>
              </a:rPr>
              <a:t>Diabtetes</a:t>
            </a:r>
            <a:endParaRPr lang="en-US" sz="1200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rial"/>
                <a:cs typeface="Arial"/>
              </a:rPr>
              <a:t>CKD III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27067" y="5243289"/>
            <a:ext cx="1505133" cy="71525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/>
                </a:solidFill>
                <a:latin typeface="Arial"/>
                <a:cs typeface="Arial"/>
              </a:rPr>
              <a:t>Atrovastatin</a:t>
            </a: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 80mg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Blood pressure control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968567" y="4051783"/>
            <a:ext cx="1505133" cy="71525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/>
                <a:cs typeface="Arial"/>
              </a:rPr>
              <a:t>Hypertension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968567" y="5243289"/>
            <a:ext cx="1505133" cy="71525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/>
                </a:solidFill>
                <a:latin typeface="Arial"/>
                <a:cs typeface="Arial"/>
              </a:rPr>
              <a:t>Atrovastatin</a:t>
            </a: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 40mg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Blood pressure control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72902" y="5263277"/>
            <a:ext cx="1505133" cy="71525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/>
                </a:solidFill>
                <a:latin typeface="Arial"/>
                <a:cs typeface="Arial"/>
              </a:rPr>
              <a:t>Atrovastatin</a:t>
            </a: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 40mg</a:t>
            </a:r>
          </a:p>
        </p:txBody>
      </p:sp>
      <p:cxnSp>
        <p:nvCxnSpPr>
          <p:cNvPr id="26" name="Straight Arrow Connector 25"/>
          <p:cNvCxnSpPr>
            <a:stCxn id="10" idx="2"/>
            <a:endCxn id="14" idx="0"/>
          </p:cNvCxnSpPr>
          <p:nvPr/>
        </p:nvCxnSpPr>
        <p:spPr>
          <a:xfrm>
            <a:off x="930184" y="3774322"/>
            <a:ext cx="0" cy="14689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endCxn id="15" idx="0"/>
          </p:cNvCxnSpPr>
          <p:nvPr/>
        </p:nvCxnSpPr>
        <p:spPr>
          <a:xfrm>
            <a:off x="2879634" y="3767795"/>
            <a:ext cx="0" cy="2816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endCxn id="17" idx="0"/>
          </p:cNvCxnSpPr>
          <p:nvPr/>
        </p:nvCxnSpPr>
        <p:spPr>
          <a:xfrm>
            <a:off x="4721134" y="3767795"/>
            <a:ext cx="0" cy="2839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5" idx="2"/>
            <a:endCxn id="16" idx="0"/>
          </p:cNvCxnSpPr>
          <p:nvPr/>
        </p:nvCxnSpPr>
        <p:spPr>
          <a:xfrm>
            <a:off x="2879634" y="4764745"/>
            <a:ext cx="0" cy="4785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7" idx="2"/>
            <a:endCxn id="18" idx="0"/>
          </p:cNvCxnSpPr>
          <p:nvPr/>
        </p:nvCxnSpPr>
        <p:spPr>
          <a:xfrm>
            <a:off x="4721134" y="4767039"/>
            <a:ext cx="0" cy="4762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12" idx="2"/>
            <a:endCxn id="19" idx="0"/>
          </p:cNvCxnSpPr>
          <p:nvPr/>
        </p:nvCxnSpPr>
        <p:spPr>
          <a:xfrm>
            <a:off x="6525469" y="4764745"/>
            <a:ext cx="0" cy="4985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177617" y="6221546"/>
            <a:ext cx="5296083" cy="459537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/>
                <a:cs typeface="Arial"/>
              </a:rPr>
              <a:t>If known AF offer oral anticoagulation with warfarin or a NOAC</a:t>
            </a:r>
          </a:p>
        </p:txBody>
      </p:sp>
      <p:cxnSp>
        <p:nvCxnSpPr>
          <p:cNvPr id="60" name="Straight Arrow Connector 59"/>
          <p:cNvCxnSpPr>
            <a:endCxn id="10" idx="0"/>
          </p:cNvCxnSpPr>
          <p:nvPr/>
        </p:nvCxnSpPr>
        <p:spPr>
          <a:xfrm>
            <a:off x="930184" y="2796148"/>
            <a:ext cx="0" cy="2629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endCxn id="11" idx="0"/>
          </p:cNvCxnSpPr>
          <p:nvPr/>
        </p:nvCxnSpPr>
        <p:spPr>
          <a:xfrm>
            <a:off x="3800384" y="2796148"/>
            <a:ext cx="0" cy="2629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endCxn id="8" idx="0"/>
          </p:cNvCxnSpPr>
          <p:nvPr/>
        </p:nvCxnSpPr>
        <p:spPr>
          <a:xfrm>
            <a:off x="2825659" y="1725114"/>
            <a:ext cx="0" cy="3557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endCxn id="12" idx="0"/>
          </p:cNvCxnSpPr>
          <p:nvPr/>
        </p:nvCxnSpPr>
        <p:spPr>
          <a:xfrm>
            <a:off x="6525469" y="1725114"/>
            <a:ext cx="0" cy="2324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endCxn id="13" idx="0"/>
          </p:cNvCxnSpPr>
          <p:nvPr/>
        </p:nvCxnSpPr>
        <p:spPr>
          <a:xfrm>
            <a:off x="8209099" y="1725114"/>
            <a:ext cx="0" cy="35381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2709333" y="431800"/>
            <a:ext cx="3724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Prevention in Cardiovascular Disease</a:t>
            </a:r>
          </a:p>
        </p:txBody>
      </p:sp>
    </p:spTree>
    <p:extLst>
      <p:ext uri="{BB962C8B-B14F-4D97-AF65-F5344CB8AC3E}">
        <p14:creationId xmlns:p14="http://schemas.microsoft.com/office/powerpoint/2010/main" val="1195295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75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Westcliffe Medical Practice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Fay</dc:creator>
  <cp:lastModifiedBy>Ramesh Mehay</cp:lastModifiedBy>
  <cp:revision>8</cp:revision>
  <dcterms:created xsi:type="dcterms:W3CDTF">2015-07-28T08:46:52Z</dcterms:created>
  <dcterms:modified xsi:type="dcterms:W3CDTF">2016-04-30T00:58:29Z</dcterms:modified>
</cp:coreProperties>
</file>