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1011" r:id="rId2"/>
    <p:sldId id="1012" r:id="rId3"/>
    <p:sldId id="101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47" autoAdjust="0"/>
    <p:restoredTop sz="94673"/>
  </p:normalViewPr>
  <p:slideViewPr>
    <p:cSldViewPr snapToGrid="0" snapToObjects="1">
      <p:cViewPr>
        <p:scale>
          <a:sx n="400" d="100"/>
          <a:sy n="400" d="100"/>
        </p:scale>
        <p:origin x="-11880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449CD-8923-BB45-B9A7-B6D9D1ECF53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87F87-346B-534A-BF19-A6BFBC0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8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6C9B-8D4A-AF4E-BBE7-A77F68329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D33560-2E80-8A4B-8EB6-E2D118798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BCD52-7775-144C-9A17-F16D809D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59A6-25A1-D545-A9C7-AB945E07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3CCBD-8DE4-F241-AC70-4D297F2F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6465-EAE3-7041-B46C-ECB18185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9FEF5-8B16-374C-9FBD-70712BFD5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08E8E-676B-894D-B45A-217131B8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A1AB4-1AEF-6A42-8592-368A1AC18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522E-BE3C-6F4C-9006-03F37BF55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03AA-35F5-C340-BD2B-ECFE3692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5A001-ECE1-FE40-93A5-5254923EB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9FE8A-92F8-7E47-B547-1D700473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F91E-937F-4C4E-BE93-B92D0BBD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E0A60-2785-7847-8022-EDD1B45E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4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F9C2-78D7-5941-B453-8BCDC1BA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BDBB-5F73-3E41-820D-7B08266838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10098-C227-4F4B-8890-3A8DBE380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2E438-ED69-D848-8775-862D9FD9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0F140-F1DB-6F42-B48E-34531694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629A4-A3D1-D14B-A3D5-00E06036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6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1EA6-FA73-6644-B456-14B97A9E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EE9A6-357C-1C42-98F8-8E7D51AC8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72794-D619-B841-92C3-CC881B9D0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92C89-D254-E746-84B2-90E67F697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E391D-1671-444A-962C-5B843C10B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AE229-3962-7B4A-ADE2-AB06213B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CCDAE9-7495-9E47-91F9-C9910232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27D912-375C-B74E-A766-13297387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2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BC90-2489-1A46-B13B-BFD0E909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8EFB2E-F7C4-A64C-8CEC-2B5871A6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25B74-0BC3-6B43-85C0-8B036158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6C65CE-9DA8-334F-B68A-6CB8F138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78A89-79A1-454A-94B2-BD22490A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DF144-6876-2B48-8F3A-38EBD3CE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CEB06-0973-CD49-A15F-77B68618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1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AEA7-F007-2540-A717-C419CF993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1D38F-C04E-7F44-9F4D-DBE033BF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E9BDB-A30C-FD44-A3C4-6CD41F94E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2E3BB-40BA-B345-A08A-D659E201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CC99B-4EEE-3746-89AB-E388F428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CDDAC-7B55-254C-A411-0A35BF3E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7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54BF-117F-0248-B59E-7F284711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49E377-8B5C-2D4F-A4F0-7E80F2D99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8069A-FCD5-7143-94E8-9A3873460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8307A-6AA7-B94A-8A57-8617BB58C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F5ECC-A5B0-ED4F-9796-4C4DDF9B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06A51-32AB-0C46-8E2F-4251BC5C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2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1E4E-08AA-A845-9EDE-D805E862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E2A8D-B94D-894C-8947-7EA415879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36825-9FC9-D642-9213-71CCA876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5A1CA-2021-D643-BAC7-B759393E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98DEB-C530-E547-874C-26081598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3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E9D1E-8C73-9349-8CD1-85B7AB5F3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2CE64-5ECA-C149-AED2-2381F2EB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14EA-E94D-BD42-87CF-5506B8D8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9D41F-D44B-C447-8E7C-38AC00D6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455AD-6EA0-C04C-98BC-211F5867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1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E9800-D2D4-BC42-A057-DFD396F8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67A3F-E26F-5D47-8CE2-A9FFB7C7B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4DB01-AB81-0345-800C-2191A915EB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50716-FFD5-744E-A154-104236376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42D9C-2908-9846-96C1-F869C8B64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22A06-6915-2844-B918-88BA4B2FC2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Prescribing in those with reduced renal function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643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230E7C-E8CD-3D42-9121-3438CD592D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8" y="174078"/>
            <a:ext cx="10764918" cy="6387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0882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A12477-1C3D-454B-A6B3-697DBCF957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2413"/>
            <a:ext cx="11582400" cy="6353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1231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3616</TotalTime>
  <Words>8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Prescribing in those with reduced renal function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Fay</dc:creator>
  <cp:lastModifiedBy>Ramesh Mehay</cp:lastModifiedBy>
  <cp:revision>134</cp:revision>
  <cp:lastPrinted>2018-09-20T13:15:43Z</cp:lastPrinted>
  <dcterms:created xsi:type="dcterms:W3CDTF">2018-03-02T10:29:39Z</dcterms:created>
  <dcterms:modified xsi:type="dcterms:W3CDTF">2023-04-24T15:05:02Z</dcterms:modified>
</cp:coreProperties>
</file>