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notesSlides/notesSlide1.xml" ContentType="application/vnd.openxmlformats-officedocument.presentationml.notesSlide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notesSlides/notesSlide2.xml" ContentType="application/vnd.openxmlformats-officedocument.presentationml.notesSlide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notesSlides/notesSlide3.xml" ContentType="application/vnd.openxmlformats-officedocument.presentationml.notesSlide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notesSlides/notesSlide4.xml" ContentType="application/vnd.openxmlformats-officedocument.presentationml.notesSlide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notesSlides/notesSlide5.xml" ContentType="application/vnd.openxmlformats-officedocument.presentationml.notesSlide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notesSlides/notesSlide6.xml" ContentType="application/vnd.openxmlformats-officedocument.presentationml.notesSlide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notesSlides/notesSlide7.xml" ContentType="application/vnd.openxmlformats-officedocument.presentationml.notesSlide+xml"/>
  <Override PartName="/ppt/tags/tag19.xml" ContentType="application/vnd.openxmlformats-officedocument.presentationml.tags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notesSlides/notesSlide14.xml" ContentType="application/vnd.openxmlformats-officedocument.presentationml.notesSlide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notesSlides/notesSlide15.xml" ContentType="application/vnd.openxmlformats-officedocument.presentationml.notesSlide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notesSlides/notesSlide16.xml" ContentType="application/vnd.openxmlformats-officedocument.presentationml.notesSlide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notesSlides/notesSlide17.xml" ContentType="application/vnd.openxmlformats-officedocument.presentationml.notesSlide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2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6" r:id="rId11"/>
    <p:sldId id="265" r:id="rId12"/>
    <p:sldId id="267" r:id="rId13"/>
    <p:sldId id="268" r:id="rId14"/>
    <p:sldId id="269" r:id="rId15"/>
    <p:sldId id="271" r:id="rId16"/>
    <p:sldId id="272" r:id="rId17"/>
    <p:sldId id="276" r:id="rId18"/>
    <p:sldId id="275" r:id="rId19"/>
    <p:sldId id="277" r:id="rId20"/>
    <p:sldId id="270" r:id="rId21"/>
  </p:sldIdLst>
  <p:sldSz cx="12192000" cy="6858000"/>
  <p:notesSz cx="6858000" cy="9144000"/>
  <p:custDataLst>
    <p:tags r:id="rId23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317" autoAdjust="0"/>
    <p:restoredTop sz="63749" autoAdjust="0"/>
  </p:normalViewPr>
  <p:slideViewPr>
    <p:cSldViewPr snapToGrid="0">
      <p:cViewPr varScale="1">
        <p:scale>
          <a:sx n="60" d="100"/>
          <a:sy n="60" d="100"/>
        </p:scale>
        <p:origin x="1216" y="2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72" d="100"/>
          <a:sy n="72" d="100"/>
        </p:scale>
        <p:origin x="2724" y="5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gs" Target="tags/tag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1E3FC7D-319E-4A43-8F73-76F9ABBED5FE}" type="datetimeFigureOut">
              <a:rPr lang="en-GB" smtClean="0"/>
              <a:t>17/10/2019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489660B-6D87-4652-998D-58F100F21F2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85048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7</a:t>
            </a:r>
          </a:p>
          <a:p>
            <a:r>
              <a:rPr lang="en-GB" dirty="0"/>
              <a:t>1 x HDR</a:t>
            </a:r>
          </a:p>
          <a:p>
            <a:r>
              <a:rPr lang="en-GB" dirty="0"/>
              <a:t>1 x tutorial 4h</a:t>
            </a:r>
          </a:p>
          <a:p>
            <a:r>
              <a:rPr lang="en-GB" dirty="0"/>
              <a:t>1 x SDL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489660B-6D87-4652-998D-58F100F21F22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0719457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20 mins min</a:t>
            </a:r>
          </a:p>
          <a:p>
            <a:r>
              <a:rPr lang="en-GB" dirty="0"/>
              <a:t>20-30 is the norm</a:t>
            </a:r>
          </a:p>
          <a:p>
            <a:r>
              <a:rPr lang="en-GB" dirty="0"/>
              <a:t>Provided for all trainees – irrespective of stage.  There is always some learning to be done.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489660B-6D87-4652-998D-58F100F21F22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3554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4 h</a:t>
            </a:r>
          </a:p>
          <a:p>
            <a:r>
              <a:rPr lang="en-GB" dirty="0"/>
              <a:t>Pro rata for part-timers</a:t>
            </a:r>
          </a:p>
          <a:p>
            <a:r>
              <a:rPr lang="en-GB" dirty="0"/>
              <a:t>But give more if they need it </a:t>
            </a:r>
            <a:r>
              <a:rPr lang="en-GB" dirty="0" err="1"/>
              <a:t>eg</a:t>
            </a:r>
            <a:r>
              <a:rPr lang="en-GB" dirty="0"/>
              <a:t> struggling training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489660B-6D87-4652-998D-58F100F21F22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4723112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4h</a:t>
            </a:r>
          </a:p>
          <a:p>
            <a:r>
              <a:rPr lang="en-GB" dirty="0"/>
              <a:t>Yes build it in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489660B-6D87-4652-998D-58F100F21F22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7279155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Data gather, Investigate and Diagnose before you treat.</a:t>
            </a:r>
          </a:p>
          <a:p>
            <a:r>
              <a:rPr lang="en-GB" dirty="0"/>
              <a:t>If nothing spectacular and a clinically good, just reduce the time.  It will make them speed up and find faster routes to what they are already doing.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489660B-6D87-4652-998D-58F100F21F22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6662073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With a doctor-led triaging system, those that need to be seen are sieved out.  So anyone that needs seeing generally needs seeing and something doing.</a:t>
            </a:r>
          </a:p>
          <a:p>
            <a:r>
              <a:rPr lang="en-GB" dirty="0"/>
              <a:t>The GP trainee might not get exposure to </a:t>
            </a:r>
          </a:p>
          <a:p>
            <a:r>
              <a:rPr lang="en-GB" dirty="0"/>
              <a:t>- Differentiating between those need seeing and those that don’t</a:t>
            </a:r>
          </a:p>
          <a:p>
            <a:r>
              <a:rPr lang="en-GB" dirty="0"/>
              <a:t>- Reassurance skills</a:t>
            </a:r>
          </a:p>
          <a:p>
            <a:pPr marL="171450" indent="-171450">
              <a:buFontTx/>
              <a:buChar char="-"/>
            </a:pPr>
            <a:r>
              <a:rPr lang="en-GB" dirty="0"/>
              <a:t>Advising self-care skills</a:t>
            </a:r>
          </a:p>
          <a:p>
            <a:pPr marL="0" indent="0">
              <a:buFontTx/>
              <a:buNone/>
            </a:pPr>
            <a:r>
              <a:rPr lang="en-GB" dirty="0"/>
              <a:t>One positive effect of this is that most people seen will need some sort of action.  And therefore GP trainees get less chaff and more wheat – which is good for the CSA.   The CSA is rarely ever simple.</a:t>
            </a:r>
          </a:p>
          <a:p>
            <a:pPr marL="0" indent="0">
              <a:buFontTx/>
              <a:buNone/>
            </a:pPr>
            <a:endParaRPr lang="en-GB" dirty="0"/>
          </a:p>
          <a:p>
            <a:pPr marL="0" indent="0">
              <a:buFontTx/>
              <a:buNone/>
            </a:pPr>
            <a:r>
              <a:rPr lang="en-GB" dirty="0"/>
              <a:t>Solution?  Get them to do the triaging too.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489660B-6D87-4652-998D-58F100F21F22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0620602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Changes are already in place – curriculum, prescribing, QIA, UUSC, ES changes</a:t>
            </a:r>
          </a:p>
          <a:p>
            <a:r>
              <a:rPr lang="en-GB" dirty="0"/>
              <a:t>More to come like the FourteenFish, new grades.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489660B-6D87-4652-998D-58F100F21F22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8856340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See next slide.</a:t>
            </a:r>
          </a:p>
          <a:p>
            <a:r>
              <a:rPr lang="en-GB" dirty="0"/>
              <a:t>Looks fab doesn’t it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489660B-6D87-4652-998D-58F100F21F22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2717839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489660B-6D87-4652-998D-58F100F21F22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9262758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2 per week</a:t>
            </a:r>
          </a:p>
          <a:p>
            <a:r>
              <a:rPr lang="en-GB" dirty="0"/>
              <a:t>1 per week</a:t>
            </a:r>
          </a:p>
          <a:p>
            <a:r>
              <a:rPr lang="en-GB" dirty="0"/>
              <a:t>See www.bradfordvts.co.uk – Ram’s easy log entries – focus on the capability first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489660B-6D87-4652-998D-58F100F21F22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3798631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Competence tells you what you can do but not whether you can do it in a variety of settings.</a:t>
            </a:r>
          </a:p>
          <a:p>
            <a:r>
              <a:rPr lang="en-GB" dirty="0"/>
              <a:t>Capability tells you how good you are across a range of settings.</a:t>
            </a:r>
          </a:p>
          <a:p>
            <a:endParaRPr lang="en-GB" dirty="0"/>
          </a:p>
          <a:p>
            <a:r>
              <a:rPr lang="en-GB" dirty="0"/>
              <a:t>Competence in Communication Skills might just be adults</a:t>
            </a:r>
          </a:p>
          <a:p>
            <a:r>
              <a:rPr lang="en-GB" dirty="0"/>
              <a:t>Capability implies good across a range of people – like language barrier, elderly, young, children, women, men, LGBTQ etc</a:t>
            </a:r>
          </a:p>
          <a:p>
            <a:endParaRPr lang="en-GB" dirty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489660B-6D87-4652-998D-58F100F21F22}" type="slidenum">
              <a:rPr lang="en-GB" smtClean="0"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2276191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Positive things </a:t>
            </a:r>
          </a:p>
          <a:p>
            <a:r>
              <a:rPr lang="en-GB" dirty="0" err="1"/>
              <a:t>esp</a:t>
            </a:r>
            <a:r>
              <a:rPr lang="en-GB" dirty="0"/>
              <a:t> if trying to encourage the unconfident trainee</a:t>
            </a:r>
          </a:p>
          <a:p>
            <a:r>
              <a:rPr lang="en-GB" dirty="0"/>
              <a:t>If trying to show improvement to an ARCP panel for a struggling trainee</a:t>
            </a:r>
          </a:p>
          <a:p>
            <a:r>
              <a:rPr lang="en-GB" dirty="0"/>
              <a:t>Positive on the hoof feedback from colleagues</a:t>
            </a:r>
          </a:p>
          <a:p>
            <a:r>
              <a:rPr lang="en-GB" dirty="0"/>
              <a:t>Positive unexpected behaviours from the trainee </a:t>
            </a:r>
            <a:r>
              <a:rPr lang="en-GB" dirty="0" err="1"/>
              <a:t>eg</a:t>
            </a:r>
            <a:r>
              <a:rPr lang="en-GB" dirty="0"/>
              <a:t> helping other doctors out when running late</a:t>
            </a:r>
          </a:p>
          <a:p>
            <a:endParaRPr lang="en-GB" dirty="0"/>
          </a:p>
          <a:p>
            <a:r>
              <a:rPr lang="en-GB" dirty="0"/>
              <a:t>Negative </a:t>
            </a:r>
          </a:p>
          <a:p>
            <a:r>
              <a:rPr lang="en-GB" dirty="0"/>
              <a:t>If trying to get the trainee to “listen”</a:t>
            </a:r>
          </a:p>
          <a:p>
            <a:r>
              <a:rPr lang="en-GB" dirty="0"/>
              <a:t>To document things with clarity in case the </a:t>
            </a:r>
            <a:r>
              <a:rPr lang="en-GB" dirty="0" err="1"/>
              <a:t>sh</a:t>
            </a:r>
            <a:r>
              <a:rPr lang="en-GB" dirty="0"/>
              <a:t>*t hits the fan – and so everyone who needed to know was in the know (including the trainee)</a:t>
            </a:r>
          </a:p>
          <a:p>
            <a:r>
              <a:rPr lang="en-GB" dirty="0"/>
              <a:t>If trying to highlight the ES or ARCP something – </a:t>
            </a:r>
            <a:r>
              <a:rPr lang="en-GB" dirty="0" err="1"/>
              <a:t>eg</a:t>
            </a:r>
            <a:r>
              <a:rPr lang="en-GB" dirty="0"/>
              <a:t> poor </a:t>
            </a:r>
            <a:r>
              <a:rPr lang="en-GB" dirty="0" err="1"/>
              <a:t>eP</a:t>
            </a:r>
            <a:r>
              <a:rPr lang="en-GB" dirty="0"/>
              <a:t> engagement</a:t>
            </a:r>
          </a:p>
          <a:p>
            <a:endParaRPr lang="en-GB" dirty="0"/>
          </a:p>
          <a:p>
            <a:r>
              <a:rPr lang="en-GB" dirty="0"/>
              <a:t>Neutral</a:t>
            </a:r>
          </a:p>
          <a:p>
            <a:r>
              <a:rPr lang="en-GB" dirty="0"/>
              <a:t>Some record a plan of what they are doing in tutorials </a:t>
            </a:r>
          </a:p>
          <a:p>
            <a:endParaRPr lang="en-GB" dirty="0"/>
          </a:p>
          <a:p>
            <a:endParaRPr lang="en-GB" dirty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489660B-6D87-4652-998D-58F100F21F22}" type="slidenum">
              <a:rPr lang="en-GB" smtClean="0"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046149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Prejudging the trainee when things go wrong!</a:t>
            </a:r>
          </a:p>
          <a:p>
            <a:r>
              <a:rPr lang="en-GB" dirty="0"/>
              <a:t>Prejudging the trainee even when things don’t go wrong!</a:t>
            </a:r>
          </a:p>
          <a:p>
            <a:r>
              <a:rPr lang="en-GB" dirty="0"/>
              <a:t>Labelling the trainee unfairly </a:t>
            </a:r>
            <a:r>
              <a:rPr lang="en-GB" dirty="0" err="1"/>
              <a:t>eg</a:t>
            </a:r>
            <a:r>
              <a:rPr lang="en-GB" dirty="0"/>
              <a:t> lazy, not interested, doesn’t go the extra mile</a:t>
            </a:r>
          </a:p>
          <a:p>
            <a:r>
              <a:rPr lang="en-GB" dirty="0"/>
              <a:t>Do not make conclusions from observations.  Always explore.</a:t>
            </a:r>
          </a:p>
          <a:p>
            <a:endParaRPr lang="en-GB" dirty="0"/>
          </a:p>
          <a:p>
            <a:r>
              <a:rPr lang="en-GB" dirty="0"/>
              <a:t>The second thing….</a:t>
            </a:r>
          </a:p>
          <a:p>
            <a:r>
              <a:rPr lang="en-GB" dirty="0"/>
              <a:t>Not teaching them what reflection is.  </a:t>
            </a:r>
          </a:p>
          <a:p>
            <a:r>
              <a:rPr lang="en-GB" dirty="0"/>
              <a:t>Not teaching them how to do reflective learning log entries.  </a:t>
            </a:r>
          </a:p>
          <a:p>
            <a:r>
              <a:rPr lang="en-GB" dirty="0"/>
              <a:t>Is it because they don’t know themselves?</a:t>
            </a:r>
          </a:p>
          <a:p>
            <a:endParaRPr lang="en-GB" dirty="0"/>
          </a:p>
          <a:p>
            <a:r>
              <a:rPr lang="en-GB" dirty="0"/>
              <a:t>The third thing…</a:t>
            </a:r>
          </a:p>
          <a:p>
            <a:r>
              <a:rPr lang="en-GB" dirty="0"/>
              <a:t>Not understanding the PCs.</a:t>
            </a:r>
          </a:p>
          <a:p>
            <a:r>
              <a:rPr lang="en-GB" dirty="0"/>
              <a:t>Know your definitions well.</a:t>
            </a:r>
          </a:p>
          <a:p>
            <a:endParaRPr lang="en-GB" dirty="0"/>
          </a:p>
          <a:p>
            <a:r>
              <a:rPr lang="en-GB" dirty="0"/>
              <a:t>The fourth thing</a:t>
            </a:r>
          </a:p>
          <a:p>
            <a:r>
              <a:rPr lang="en-GB" dirty="0"/>
              <a:t>Always assuming difficult trainees are a nightmare.  Not wanting to take them on.  Only wanting good trainees.</a:t>
            </a:r>
          </a:p>
          <a:p>
            <a:r>
              <a:rPr lang="en-GB" dirty="0"/>
              <a:t>Even a colleague asked me if I would take on a trainee before we had come to know him.  Just because he had a foreign sounding name!  And he wanted to swap for the other trainee who clearly had an English name.  Turns out the ‘foreign’ sounding name was pretty good.</a:t>
            </a:r>
          </a:p>
          <a:p>
            <a:endParaRPr lang="en-GB" dirty="0"/>
          </a:p>
          <a:p>
            <a:endParaRPr lang="en-GB" dirty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489660B-6D87-4652-998D-58F100F21F22}" type="slidenum">
              <a:rPr lang="en-GB" smtClean="0"/>
              <a:t>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1893368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It’s called UUSC</a:t>
            </a:r>
          </a:p>
          <a:p>
            <a:r>
              <a:rPr lang="en-GB" dirty="0"/>
              <a:t>No longer hours based </a:t>
            </a:r>
          </a:p>
          <a:p>
            <a:r>
              <a:rPr lang="en-GB" dirty="0"/>
              <a:t>Although can’t show the 5 capabilities with less than 48h</a:t>
            </a:r>
          </a:p>
          <a:p>
            <a:r>
              <a:rPr lang="en-GB" dirty="0"/>
              <a:t>ST1/2 – observational &amp; direct supervision</a:t>
            </a:r>
          </a:p>
          <a:p>
            <a:r>
              <a:rPr lang="en-GB" dirty="0"/>
              <a:t>ST3 – direct &amp; indirect supervision</a:t>
            </a:r>
          </a:p>
          <a:p>
            <a:r>
              <a:rPr lang="en-GB" dirty="0"/>
              <a:t>Most displayed in ST3.</a:t>
            </a:r>
          </a:p>
          <a:p>
            <a:r>
              <a:rPr lang="en-GB" dirty="0"/>
              <a:t>All sorts of </a:t>
            </a:r>
            <a:r>
              <a:rPr lang="en-GB" dirty="0" err="1"/>
              <a:t>of</a:t>
            </a:r>
            <a:r>
              <a:rPr lang="en-GB" dirty="0"/>
              <a:t> UUSC count – duty doctor and OOH will form most of </a:t>
            </a:r>
            <a:r>
              <a:rPr lang="en-GB"/>
              <a:t>the evidence.   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489660B-6D87-4652-998D-58F100F21F22}" type="slidenum">
              <a:rPr lang="en-GB" smtClean="0"/>
              <a:t>15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9111665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Yes compulsory</a:t>
            </a:r>
          </a:p>
          <a:p>
            <a:r>
              <a:rPr lang="en-GB" dirty="0"/>
              <a:t>No, not to NIMDTA, but the GP trainee should look and assess it and provide advice.</a:t>
            </a:r>
          </a:p>
          <a:p>
            <a:r>
              <a:rPr lang="en-GB" dirty="0"/>
              <a:t>No ST1 is advised.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489660B-6D87-4652-998D-58F100F21F22}" type="slidenum">
              <a:rPr lang="en-GB" smtClean="0"/>
              <a:t>16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1185518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Yes compulsory</a:t>
            </a:r>
          </a:p>
          <a:p>
            <a:r>
              <a:rPr lang="en-GB" dirty="0"/>
              <a:t>No, ST3.   They won’t have had the exposure or experience in ST1/2</a:t>
            </a:r>
          </a:p>
          <a:p>
            <a:r>
              <a:rPr lang="en-GB" dirty="0"/>
              <a:t>Medication errors are number 1 killer of patients!  That’s why.   Reports I think show there is an error in 1 in 15 prescriptions.   However, most of these errors are minor is what others say and never materialise into anything.  Some believe the Prescribing Assessment of just 20 is not the way.</a:t>
            </a:r>
          </a:p>
          <a:p>
            <a:r>
              <a:rPr lang="en-GB" dirty="0"/>
              <a:t>How much time – 3h – a tutorial time.   Trainee does all the prep work.</a:t>
            </a:r>
          </a:p>
          <a:p>
            <a:r>
              <a:rPr lang="en-GB" dirty="0"/>
              <a:t>Delegate to another partner or in house pharmacist.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489660B-6D87-4652-998D-58F100F21F22}" type="slidenum">
              <a:rPr lang="en-GB" smtClean="0"/>
              <a:t>17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1076462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CSA – not until ST3</a:t>
            </a:r>
          </a:p>
          <a:p>
            <a:r>
              <a:rPr lang="en-GB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AKT can be taken during or after the ST2 stage of GP training</a:t>
            </a:r>
            <a:endParaRPr lang="en-GB" dirty="0"/>
          </a:p>
          <a:p>
            <a:r>
              <a:rPr lang="en-GB" dirty="0"/>
              <a:t>Some say AKT should be done in ST3 too – do both together at the same time…   knowledge all up to scratch – why do that twice?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489660B-6D87-4652-998D-58F100F21F22}" type="slidenum">
              <a:rPr lang="en-GB" smtClean="0"/>
              <a:t>18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3372759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www.bradfordvts.co.uk of course</a:t>
            </a:r>
          </a:p>
          <a:p>
            <a:endParaRPr lang="en-GB" dirty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489660B-6D87-4652-998D-58F100F21F22}" type="slidenum">
              <a:rPr lang="en-GB" smtClean="0"/>
              <a:t>20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464420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-3175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5760" y="0"/>
                </a:moveTo>
                <a:lnTo>
                  <a:pt x="0" y="0"/>
                </a:lnTo>
                <a:lnTo>
                  <a:pt x="0" y="3090"/>
                </a:lnTo>
                <a:lnTo>
                  <a:pt x="943" y="3090"/>
                </a:lnTo>
                <a:lnTo>
                  <a:pt x="1123" y="3270"/>
                </a:lnTo>
                <a:lnTo>
                  <a:pt x="1123" y="3270"/>
                </a:lnTo>
                <a:lnTo>
                  <a:pt x="1127" y="3272"/>
                </a:lnTo>
                <a:lnTo>
                  <a:pt x="1133" y="3275"/>
                </a:lnTo>
                <a:lnTo>
                  <a:pt x="1139" y="3278"/>
                </a:lnTo>
                <a:lnTo>
                  <a:pt x="1144" y="3278"/>
                </a:lnTo>
                <a:lnTo>
                  <a:pt x="1150" y="3278"/>
                </a:lnTo>
                <a:lnTo>
                  <a:pt x="1155" y="3275"/>
                </a:lnTo>
                <a:lnTo>
                  <a:pt x="1161" y="3272"/>
                </a:lnTo>
                <a:lnTo>
                  <a:pt x="1165" y="3270"/>
                </a:lnTo>
                <a:lnTo>
                  <a:pt x="1345" y="3090"/>
                </a:lnTo>
                <a:lnTo>
                  <a:pt x="5760" y="3090"/>
                </a:lnTo>
                <a:lnTo>
                  <a:pt x="5760" y="0"/>
                </a:lnTo>
                <a:close/>
              </a:path>
            </a:pathLst>
          </a:custGeom>
          <a:ln/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0001" y="1449147"/>
            <a:ext cx="10572000" cy="2971051"/>
          </a:xfrm>
        </p:spPr>
        <p:txBody>
          <a:bodyPr/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10001" y="5280847"/>
            <a:ext cx="10572000" cy="434974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B9EBBA-996F-894A-B54A-D6246ED52CEA}" type="datetimeFigureOut">
              <a:rPr lang="en-US" dirty="0"/>
              <a:pPr/>
              <a:t>10/17/2019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447188"/>
            <a:ext cx="10571998" cy="97045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8712" y="2222287"/>
            <a:ext cx="10554574" cy="363651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A1323-8D79-1946-B0D7-40001CF92E9D}" type="datetimeFigureOut">
              <a:rPr lang="en-US" dirty="0"/>
              <a:pPr/>
              <a:t>10/17/2019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7"/>
          <p:cNvSpPr/>
          <p:nvPr/>
        </p:nvSpPr>
        <p:spPr bwMode="auto">
          <a:xfrm>
            <a:off x="0" y="1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0" y="0"/>
                </a:moveTo>
                <a:lnTo>
                  <a:pt x="5760" y="0"/>
                </a:lnTo>
                <a:lnTo>
                  <a:pt x="5760" y="3090"/>
                </a:lnTo>
                <a:lnTo>
                  <a:pt x="4817" y="3090"/>
                </a:lnTo>
                <a:lnTo>
                  <a:pt x="4637" y="3270"/>
                </a:lnTo>
                <a:lnTo>
                  <a:pt x="4637" y="3270"/>
                </a:lnTo>
                <a:lnTo>
                  <a:pt x="4633" y="3272"/>
                </a:lnTo>
                <a:lnTo>
                  <a:pt x="4627" y="3275"/>
                </a:lnTo>
                <a:lnTo>
                  <a:pt x="4621" y="3278"/>
                </a:lnTo>
                <a:lnTo>
                  <a:pt x="4616" y="3278"/>
                </a:lnTo>
                <a:lnTo>
                  <a:pt x="4610" y="3278"/>
                </a:lnTo>
                <a:lnTo>
                  <a:pt x="4605" y="3275"/>
                </a:lnTo>
                <a:lnTo>
                  <a:pt x="4599" y="3272"/>
                </a:lnTo>
                <a:lnTo>
                  <a:pt x="4595" y="3270"/>
                </a:lnTo>
                <a:lnTo>
                  <a:pt x="4415" y="3090"/>
                </a:lnTo>
                <a:lnTo>
                  <a:pt x="0" y="3090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ln>
            <a:headEnd/>
            <a:tailE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2951396"/>
            <a:ext cx="10561418" cy="1468800"/>
          </a:xfrm>
        </p:spPr>
        <p:txBody>
          <a:bodyPr anchor="b"/>
          <a:lstStyle>
            <a:lvl1pPr algn="r">
              <a:defRPr sz="4800" b="1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0000" y="5281201"/>
            <a:ext cx="10561418" cy="433955"/>
          </a:xfrm>
        </p:spPr>
        <p:txBody>
          <a:bodyPr anchor="t">
            <a:no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FA1846-DA80-1C48-A609-854EA85C59AD}" type="datetimeFigureOut">
              <a:rPr lang="en-US" dirty="0"/>
              <a:pPr/>
              <a:t>10/17/2019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8712" y="2222287"/>
            <a:ext cx="5185873" cy="3638763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7415" y="2222287"/>
            <a:ext cx="5194583" cy="3638764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302355-E14B-8545-A8F8-0FE83CC9D524}" type="datetimeFigureOut">
              <a:rPr lang="en-US" dirty="0"/>
              <a:pPr/>
              <a:t>10/17/2019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4728" y="2174875"/>
            <a:ext cx="5189857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4729" y="2751138"/>
            <a:ext cx="5189856" cy="3109913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7415" y="2174875"/>
            <a:ext cx="5194583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7415" y="2751138"/>
            <a:ext cx="5194583" cy="3109913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40F58-564D-2B4F-AE67-E407BA4FCF45}" type="datetimeFigureOut">
              <a:rPr lang="en-US" dirty="0"/>
              <a:pPr/>
              <a:t>10/17/2019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3A34C8-038E-2045-AF43-DF7DBB8E0E9E}" type="datetimeFigureOut">
              <a:rPr lang="en-US" dirty="0"/>
              <a:pPr/>
              <a:t>10/17/2019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18C68F-D26B-8F47-958C-23B49CF8A634}" type="datetimeFigureOut">
              <a:rPr lang="en-US" dirty="0"/>
              <a:pPr/>
              <a:t>10/17/2019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>
            <a:spLocks noChangeAspect="1"/>
          </p:cNvSpPr>
          <p:nvPr/>
        </p:nvSpPr>
        <p:spPr bwMode="auto">
          <a:xfrm>
            <a:off x="1073151" y="446087"/>
            <a:ext cx="3547533" cy="1814651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3151" y="446088"/>
            <a:ext cx="3547533" cy="1618396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55633" y="446088"/>
            <a:ext cx="6252633" cy="5414963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3151" y="2260738"/>
            <a:ext cx="3547533" cy="360031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DF5E60-9974-AC48-9591-99C2BB44B7CF}" type="datetimeFigureOut">
              <a:rPr lang="en-US" dirty="0"/>
              <a:pPr/>
              <a:t>10/17/2019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4728" y="727522"/>
            <a:ext cx="4852988" cy="1617163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Picture Placeholder 11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6098117" y="0"/>
            <a:ext cx="6093883" cy="6858000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noFill/>
          <a:ln w="9525">
            <a:solidFill>
              <a:schemeClr val="tx2"/>
            </a:solidFill>
            <a:round/>
            <a:headEnd/>
            <a:tailEnd/>
          </a:ln>
          <a:effectLst/>
        </p:spPr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algn="ctr">
              <a:buFontTx/>
              <a:buNone/>
              <a:defRPr sz="14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4728" y="2344684"/>
            <a:ext cx="4852988" cy="3516365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885810" y="6041362"/>
            <a:ext cx="976879" cy="365125"/>
          </a:xfrm>
        </p:spPr>
        <p:txBody>
          <a:bodyPr/>
          <a:lstStyle/>
          <a:p>
            <a:fld id="{18C79C5D-2A6F-F04D-97DA-BEF2467B64E4}" type="datetimeFigureOut">
              <a:rPr lang="en-US" dirty="0"/>
              <a:pPr/>
              <a:t>10/17/2019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90396" y="6041362"/>
            <a:ext cx="3295413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862689" y="5915888"/>
            <a:ext cx="1062155" cy="490599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4800600"/>
            <a:ext cx="10561418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5" name="Picture Placeholder 14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0" y="0"/>
            <a:ext cx="12192000" cy="4800600"/>
          </a:xfrm>
          <a:custGeom>
            <a:avLst/>
            <a:gdLst/>
            <a:ahLst/>
            <a:cxnLst/>
            <a:rect l="0" t="0" r="r" b="b"/>
            <a:pathLst>
              <a:path w="5760" h="3289">
                <a:moveTo>
                  <a:pt x="5760" y="0"/>
                </a:moveTo>
                <a:lnTo>
                  <a:pt x="0" y="0"/>
                </a:lnTo>
                <a:lnTo>
                  <a:pt x="0" y="3100"/>
                </a:lnTo>
                <a:lnTo>
                  <a:pt x="943" y="3100"/>
                </a:lnTo>
                <a:lnTo>
                  <a:pt x="1123" y="3281"/>
                </a:lnTo>
                <a:lnTo>
                  <a:pt x="1123" y="3281"/>
                </a:lnTo>
                <a:lnTo>
                  <a:pt x="1127" y="3283"/>
                </a:lnTo>
                <a:lnTo>
                  <a:pt x="1133" y="3286"/>
                </a:lnTo>
                <a:lnTo>
                  <a:pt x="1139" y="3289"/>
                </a:lnTo>
                <a:lnTo>
                  <a:pt x="1144" y="3289"/>
                </a:lnTo>
                <a:lnTo>
                  <a:pt x="1150" y="3289"/>
                </a:lnTo>
                <a:lnTo>
                  <a:pt x="1155" y="3286"/>
                </a:lnTo>
                <a:lnTo>
                  <a:pt x="1161" y="3283"/>
                </a:lnTo>
                <a:lnTo>
                  <a:pt x="1165" y="3281"/>
                </a:lnTo>
                <a:lnTo>
                  <a:pt x="1345" y="3100"/>
                </a:lnTo>
                <a:lnTo>
                  <a:pt x="5760" y="3100"/>
                </a:lnTo>
                <a:lnTo>
                  <a:pt x="5760" y="0"/>
                </a:lnTo>
                <a:close/>
              </a:path>
            </a:pathLst>
          </a:custGeom>
          <a:noFill/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marL="0" indent="0" algn="ctr">
              <a:buFontTx/>
              <a:buNone/>
              <a:defRPr sz="16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0000" y="5367338"/>
            <a:ext cx="10561418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C79C5D-2A6F-F04D-97DA-BEF2467B64E4}" type="datetimeFigureOut">
              <a:rPr lang="en-US" dirty="0"/>
              <a:pPr/>
              <a:t>10/17/2019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>
            <a:spLocks noChangeAspect="1"/>
          </p:cNvSpPr>
          <p:nvPr/>
        </p:nvSpPr>
        <p:spPr bwMode="auto">
          <a:xfrm>
            <a:off x="631697" y="1081456"/>
            <a:ext cx="6332416" cy="3239188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0985" y="1238502"/>
            <a:ext cx="5893840" cy="2645912"/>
          </a:xfrm>
        </p:spPr>
        <p:txBody>
          <a:bodyPr anchor="b"/>
          <a:lstStyle>
            <a:lvl1pPr algn="l">
              <a:defRPr sz="4200" b="1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3190" y="4443680"/>
            <a:ext cx="5891636" cy="713241"/>
          </a:xfrm>
        </p:spPr>
        <p:txBody>
          <a:bodyPr anchor="t">
            <a:no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7574642" y="1081456"/>
            <a:ext cx="3810001" cy="4075465"/>
          </a:xfrm>
        </p:spPr>
        <p:txBody>
          <a:bodyPr anchor="t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FA1846-DA80-1C48-A609-854EA85C59AD}" type="datetimeFigureOut">
              <a:rPr lang="en-US" dirty="0"/>
              <a:pPr/>
              <a:t>10/17/2019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6"/>
          <p:cNvSpPr>
            <a:spLocks noChangeAspect="1"/>
          </p:cNvSpPr>
          <p:nvPr/>
        </p:nvSpPr>
        <p:spPr bwMode="auto">
          <a:xfrm>
            <a:off x="1140884" y="2286585"/>
            <a:ext cx="4895115" cy="2503972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8" name="Title 1"/>
          <p:cNvSpPr>
            <a:spLocks noGrp="1"/>
          </p:cNvSpPr>
          <p:nvPr>
            <p:ph type="title"/>
          </p:nvPr>
        </p:nvSpPr>
        <p:spPr>
          <a:xfrm>
            <a:off x="1357089" y="2435957"/>
            <a:ext cx="4382521" cy="2007789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6156000" y="2286000"/>
            <a:ext cx="4880300" cy="2295525"/>
          </a:xfrm>
        </p:spPr>
        <p:txBody>
          <a:bodyPr anchor="t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F54567-0DE4-3F47-BF90-CB84690072F9}" type="datetimeFigureOut">
              <a:rPr lang="en-US" dirty="0"/>
              <a:pPr/>
              <a:t>10/17/2019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C52C72-DE31-F449-A4ED-4C594FD91407}" type="datetimeFigureOut">
              <a:rPr lang="en-US" dirty="0"/>
              <a:pPr/>
              <a:t>10/17/2019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>
            <a:spLocks noChangeAspect="1"/>
          </p:cNvSpPr>
          <p:nvPr/>
        </p:nvSpPr>
        <p:spPr bwMode="auto">
          <a:xfrm>
            <a:off x="7669651" y="446089"/>
            <a:ext cx="4522349" cy="5414962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183540" y="586171"/>
            <a:ext cx="2494791" cy="513479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10001" y="446089"/>
            <a:ext cx="6611540" cy="5414962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62726E-379B-B349-9EED-81ED093FA806}" type="datetimeFigureOut">
              <a:rPr lang="en-US" dirty="0"/>
              <a:pPr/>
              <a:t>10/17/2019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FE42BE-2F74-47DF-B3F1-D5ACD2C790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387F89B-78C5-4BE4-91DB-34BA201CD49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7E432CC-31A8-4DF0-A97E-24ED2FA3138B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EFFD0B9-6C7E-479B-9A84-50DBD3AD0FA0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09B482E8-6E0E-1B4F-B1FD-C69DB9E858D9}" type="datetimeFigureOut">
              <a:rPr lang="en-US" smtClean="0"/>
              <a:pPr/>
              <a:t>10/17/2019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DDC1DF-0190-41EF-9CC7-9C18C068C7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72117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10000" y="447188"/>
            <a:ext cx="10571998" cy="970450"/>
          </a:xfrm>
          <a:prstGeom prst="rect">
            <a:avLst/>
          </a:prstGeom>
          <a:effectLst>
            <a:outerShdw blurRad="50800" dir="14400000">
              <a:srgbClr val="000000">
                <a:alpha val="60000"/>
              </a:srgbClr>
            </a:outerShdw>
          </a:effectLst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0000" y="2184401"/>
            <a:ext cx="10563285" cy="3674397"/>
          </a:xfrm>
          <a:prstGeom prst="rect">
            <a:avLst/>
          </a:prstGeom>
          <a:effectLst>
            <a:outerShdw blurRad="50800" dir="14400000">
              <a:srgbClr val="000000">
                <a:alpha val="40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1514" y="6041362"/>
            <a:ext cx="864432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334626" y="6041362"/>
            <a:ext cx="1343706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fld id="{09B482E8-6E0E-1B4F-B1FD-C69DB9E858D9}" type="datetimeFigureOut">
              <a:rPr lang="en-US" dirty="0"/>
              <a:pPr/>
              <a:t>10/17/2019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78331" y="5915888"/>
            <a:ext cx="1062155" cy="490599"/>
          </a:xfrm>
          <a:prstGeom prst="rect">
            <a:avLst/>
          </a:prstGeom>
        </p:spPr>
        <p:txBody>
          <a:bodyPr vert="horz" lIns="91440" tIns="45720" rIns="91440" bIns="10800" rtlCol="0" anchor="b"/>
          <a:lstStyle>
            <a:lvl1pPr algn="r">
              <a:defRPr sz="20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3" r:id="rId9"/>
    <p:sldLayoutId id="2147483657" r:id="rId10"/>
    <p:sldLayoutId id="2147483666" r:id="rId11"/>
    <p:sldLayoutId id="2147483661" r:id="rId12"/>
    <p:sldLayoutId id="2147483658" r:id="rId13"/>
    <p:sldLayoutId id="2147483659" r:id="rId14"/>
    <p:sldLayoutId id="2147483667" r:id="rId15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4000" b="1" kern="1200">
          <a:solidFill>
            <a:srgbClr val="FEFEFE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4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36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tags" Target="../tags/tag4.xml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6" Type="http://schemas.openxmlformats.org/officeDocument/2006/relationships/image" Target="../media/image2.png"/><Relationship Id="rId5" Type="http://schemas.openxmlformats.org/officeDocument/2006/relationships/notesSlide" Target="../notesSlides/notesSlide1.xml"/><Relationship Id="rId4" Type="http://schemas.openxmlformats.org/officeDocument/2006/relationships/slideLayout" Target="../slideLayouts/slideLayout1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tags" Target="../tags/tag7.xml"/><Relationship Id="rId2" Type="http://schemas.openxmlformats.org/officeDocument/2006/relationships/tags" Target="../tags/tag6.xml"/><Relationship Id="rId1" Type="http://schemas.openxmlformats.org/officeDocument/2006/relationships/tags" Target="../tags/tag5.xml"/><Relationship Id="rId6" Type="http://schemas.openxmlformats.org/officeDocument/2006/relationships/image" Target="../media/image2.png"/><Relationship Id="rId5" Type="http://schemas.openxmlformats.org/officeDocument/2006/relationships/notesSlide" Target="../notesSlides/notesSlide2.xml"/><Relationship Id="rId4" Type="http://schemas.openxmlformats.org/officeDocument/2006/relationships/slideLayout" Target="../slideLayouts/slideLayout1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tags" Target="../tags/tag10.xml"/><Relationship Id="rId2" Type="http://schemas.openxmlformats.org/officeDocument/2006/relationships/tags" Target="../tags/tag9.xml"/><Relationship Id="rId1" Type="http://schemas.openxmlformats.org/officeDocument/2006/relationships/tags" Target="../tags/tag8.xml"/><Relationship Id="rId6" Type="http://schemas.openxmlformats.org/officeDocument/2006/relationships/image" Target="../media/image2.png"/><Relationship Id="rId5" Type="http://schemas.openxmlformats.org/officeDocument/2006/relationships/notesSlide" Target="../notesSlides/notesSlide3.xml"/><Relationship Id="rId4" Type="http://schemas.openxmlformats.org/officeDocument/2006/relationships/slideLayout" Target="../slideLayouts/slideLayout1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5.xml"/><Relationship Id="rId2" Type="http://schemas.openxmlformats.org/officeDocument/2006/relationships/tags" Target="../tags/tag12.xml"/><Relationship Id="rId1" Type="http://schemas.openxmlformats.org/officeDocument/2006/relationships/tags" Target="../tags/tag11.xml"/><Relationship Id="rId4" Type="http://schemas.openxmlformats.org/officeDocument/2006/relationships/notesSlide" Target="../notesSlides/notesSlide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5.xml"/><Relationship Id="rId2" Type="http://schemas.openxmlformats.org/officeDocument/2006/relationships/tags" Target="../tags/tag14.xml"/><Relationship Id="rId1" Type="http://schemas.openxmlformats.org/officeDocument/2006/relationships/tags" Target="../tags/tag13.xml"/><Relationship Id="rId4" Type="http://schemas.openxmlformats.org/officeDocument/2006/relationships/notesSlide" Target="../notesSlides/notesSlide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5.xml"/><Relationship Id="rId2" Type="http://schemas.openxmlformats.org/officeDocument/2006/relationships/tags" Target="../tags/tag16.xml"/><Relationship Id="rId1" Type="http://schemas.openxmlformats.org/officeDocument/2006/relationships/tags" Target="../tags/tag15.xml"/><Relationship Id="rId4" Type="http://schemas.openxmlformats.org/officeDocument/2006/relationships/notesSlide" Target="../notesSlides/notesSlide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5.xml"/><Relationship Id="rId2" Type="http://schemas.openxmlformats.org/officeDocument/2006/relationships/tags" Target="../tags/tag18.xml"/><Relationship Id="rId1" Type="http://schemas.openxmlformats.org/officeDocument/2006/relationships/tags" Target="../tags/tag17.xml"/><Relationship Id="rId4" Type="http://schemas.openxmlformats.org/officeDocument/2006/relationships/notesSlide" Target="../notesSlides/notesSlide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5.xml"/><Relationship Id="rId2" Type="http://schemas.openxmlformats.org/officeDocument/2006/relationships/tags" Target="../tags/tag21.xml"/><Relationship Id="rId1" Type="http://schemas.openxmlformats.org/officeDocument/2006/relationships/tags" Target="../tags/tag20.xml"/><Relationship Id="rId4" Type="http://schemas.openxmlformats.org/officeDocument/2006/relationships/notesSlide" Target="../notesSlides/notesSlide10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5.xml"/><Relationship Id="rId2" Type="http://schemas.openxmlformats.org/officeDocument/2006/relationships/tags" Target="../tags/tag23.xml"/><Relationship Id="rId1" Type="http://schemas.openxmlformats.org/officeDocument/2006/relationships/tags" Target="../tags/tag22.xml"/><Relationship Id="rId4" Type="http://schemas.openxmlformats.org/officeDocument/2006/relationships/notesSlide" Target="../notesSlides/notesSlide1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5.xml"/><Relationship Id="rId2" Type="http://schemas.openxmlformats.org/officeDocument/2006/relationships/tags" Target="../tags/tag25.xml"/><Relationship Id="rId1" Type="http://schemas.openxmlformats.org/officeDocument/2006/relationships/tags" Target="../tags/tag24.xml"/><Relationship Id="rId4" Type="http://schemas.openxmlformats.org/officeDocument/2006/relationships/notesSlide" Target="../notesSlides/notesSlide1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5.xml"/><Relationship Id="rId2" Type="http://schemas.openxmlformats.org/officeDocument/2006/relationships/tags" Target="../tags/tag27.xml"/><Relationship Id="rId1" Type="http://schemas.openxmlformats.org/officeDocument/2006/relationships/tags" Target="../tags/tag26.xml"/><Relationship Id="rId4" Type="http://schemas.openxmlformats.org/officeDocument/2006/relationships/notesSlide" Target="../notesSlides/notesSlide1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5.xml"/><Relationship Id="rId2" Type="http://schemas.openxmlformats.org/officeDocument/2006/relationships/tags" Target="../tags/tag29.xml"/><Relationship Id="rId1" Type="http://schemas.openxmlformats.org/officeDocument/2006/relationships/tags" Target="../tags/tag28.xml"/><Relationship Id="rId4" Type="http://schemas.openxmlformats.org/officeDocument/2006/relationships/notesSlide" Target="../notesSlides/notesSlide1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5.xml"/><Relationship Id="rId2" Type="http://schemas.openxmlformats.org/officeDocument/2006/relationships/tags" Target="../tags/tag31.xml"/><Relationship Id="rId1" Type="http://schemas.openxmlformats.org/officeDocument/2006/relationships/tags" Target="../tags/tag30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bradfordvts.co.uk/" TargetMode="Externa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F869AC-ABBE-46A1-A553-32DEEF608AE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Questions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D483EC2-B632-4D76-96DA-544107AAAF6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623455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WordCloudImage">
            <a:extLst>
              <a:ext uri="{FF2B5EF4-FFF2-40B4-BE49-F238E27FC236}">
                <a16:creationId xmlns:a16="http://schemas.microsoft.com/office/drawing/2014/main" id="{371BCCEC-6837-438E-97B1-3CB71CA8811D}"/>
              </a:ext>
            </a:extLst>
          </p:cNvPr>
          <p:cNvPicPr>
            <a:picLocks/>
          </p:cNvPicPr>
          <p:nvPr>
            <p:custDataLst>
              <p:tags r:id="rId2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1270000" y="1778000"/>
            <a:ext cx="8890000" cy="4445000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007D23DF-C7DE-4D09-AA20-3943F5E20D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0000" y="447187"/>
            <a:ext cx="10571998" cy="923331"/>
          </a:xfrm>
        </p:spPr>
        <p:txBody>
          <a:bodyPr/>
          <a:lstStyle/>
          <a:p>
            <a:r>
              <a:rPr lang="en-GB" sz="2400" dirty="0"/>
              <a:t>How many surgery sessions should trainees be having?</a:t>
            </a:r>
          </a:p>
        </p:txBody>
      </p:sp>
      <p:sp>
        <p:nvSpPr>
          <p:cNvPr id="3" name="Content Placeholder 2" hidden="1">
            <a:extLst>
              <a:ext uri="{FF2B5EF4-FFF2-40B4-BE49-F238E27FC236}">
                <a16:creationId xmlns:a16="http://schemas.microsoft.com/office/drawing/2014/main" id="{EF814ADF-FFC0-49D1-BE26-1F8B6E2617E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sz="2400" dirty="0"/>
          </a:p>
        </p:txBody>
      </p:sp>
      <p:sp>
        <p:nvSpPr>
          <p:cNvPr id="5" name="OpenQuestion">
            <a:extLst>
              <a:ext uri="{FF2B5EF4-FFF2-40B4-BE49-F238E27FC236}">
                <a16:creationId xmlns:a16="http://schemas.microsoft.com/office/drawing/2014/main" id="{C7805FA4-438B-4F9E-9202-4832BFB459E5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10922000" y="7004278"/>
            <a:ext cx="1270000" cy="215444"/>
          </a:xfrm>
          <a:prstGeom prst="actionButtonSoun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AutoFit/>
          </a:bodyPr>
          <a:lstStyle/>
          <a:p>
            <a:pPr algn="ctr"/>
            <a:r>
              <a:rPr lang="en-GB" sz="800"/>
              <a:t>Vote Trigger</a:t>
            </a:r>
          </a:p>
        </p:txBody>
      </p:sp>
      <p:sp>
        <p:nvSpPr>
          <p:cNvPr id="6" name="VoteNow">
            <a:extLst>
              <a:ext uri="{FF2B5EF4-FFF2-40B4-BE49-F238E27FC236}">
                <a16:creationId xmlns:a16="http://schemas.microsoft.com/office/drawing/2014/main" id="{0F1AACAD-25CB-453A-BE1C-FE6351A01025}"/>
              </a:ext>
            </a:extLst>
          </p:cNvPr>
          <p:cNvSpPr/>
          <p:nvPr/>
        </p:nvSpPr>
        <p:spPr>
          <a:xfrm>
            <a:off x="10795000" y="127000"/>
            <a:ext cx="1270000" cy="92333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>
            <a:spAutoFit/>
          </a:bodyPr>
          <a:lstStyle/>
          <a:p>
            <a:pPr algn="ctr"/>
            <a:r>
              <a:rPr lang="en-GB"/>
              <a:t>Enter Text and Press Send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3619575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WordCloudImage">
            <a:extLst>
              <a:ext uri="{FF2B5EF4-FFF2-40B4-BE49-F238E27FC236}">
                <a16:creationId xmlns:a16="http://schemas.microsoft.com/office/drawing/2014/main" id="{306C8066-D79F-4BD8-A65D-0765DE296783}"/>
              </a:ext>
            </a:extLst>
          </p:cNvPr>
          <p:cNvPicPr>
            <a:picLocks/>
          </p:cNvPicPr>
          <p:nvPr>
            <p:custDataLst>
              <p:tags r:id="rId2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1270000" y="1778000"/>
            <a:ext cx="8890000" cy="4445000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655D628C-9A2B-4AE3-BB12-F214D2AA87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0000" y="447188"/>
            <a:ext cx="10571998" cy="1838812"/>
          </a:xfrm>
        </p:spPr>
        <p:txBody>
          <a:bodyPr/>
          <a:lstStyle/>
          <a:p>
            <a:r>
              <a:rPr lang="en-GB" sz="2400" dirty="0"/>
              <a:t>How much time should be protected for debrief time after a surgery?</a:t>
            </a:r>
            <a:br>
              <a:rPr lang="en-GB" sz="2400" dirty="0"/>
            </a:br>
            <a:r>
              <a:rPr lang="en-GB" sz="2400" dirty="0"/>
              <a:t>Does it depend on how experienced they are i.e. ST3 need less than ST1/2?</a:t>
            </a:r>
            <a:br>
              <a:rPr lang="en-GB" dirty="0"/>
            </a:br>
            <a:endParaRPr lang="en-GB" dirty="0"/>
          </a:p>
        </p:txBody>
      </p:sp>
      <p:sp>
        <p:nvSpPr>
          <p:cNvPr id="5" name="Text Placeholder 4" hidden="1">
            <a:extLst>
              <a:ext uri="{FF2B5EF4-FFF2-40B4-BE49-F238E27FC236}">
                <a16:creationId xmlns:a16="http://schemas.microsoft.com/office/drawing/2014/main" id="{7BA6BB6C-C563-43DC-86AF-0CCFF742B31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OpenQuestion">
            <a:extLst>
              <a:ext uri="{FF2B5EF4-FFF2-40B4-BE49-F238E27FC236}">
                <a16:creationId xmlns:a16="http://schemas.microsoft.com/office/drawing/2014/main" id="{612C0349-8D5A-4538-9DDC-B49A616A657E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10922000" y="7004278"/>
            <a:ext cx="1270000" cy="215444"/>
          </a:xfrm>
          <a:prstGeom prst="actionButtonSoun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AutoFit/>
          </a:bodyPr>
          <a:lstStyle/>
          <a:p>
            <a:pPr algn="ctr"/>
            <a:r>
              <a:rPr lang="en-GB" sz="800"/>
              <a:t>Vote Trigger</a:t>
            </a:r>
          </a:p>
        </p:txBody>
      </p:sp>
      <p:sp>
        <p:nvSpPr>
          <p:cNvPr id="7" name="VoteNow">
            <a:extLst>
              <a:ext uri="{FF2B5EF4-FFF2-40B4-BE49-F238E27FC236}">
                <a16:creationId xmlns:a16="http://schemas.microsoft.com/office/drawing/2014/main" id="{00949D39-701B-4C69-9B58-AD3498B3C8D8}"/>
              </a:ext>
            </a:extLst>
          </p:cNvPr>
          <p:cNvSpPr/>
          <p:nvPr/>
        </p:nvSpPr>
        <p:spPr>
          <a:xfrm>
            <a:off x="10795000" y="127000"/>
            <a:ext cx="1270000" cy="92333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>
            <a:spAutoFit/>
          </a:bodyPr>
          <a:lstStyle/>
          <a:p>
            <a:pPr algn="ctr"/>
            <a:r>
              <a:rPr lang="en-GB"/>
              <a:t>Enter Text and Press Send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327347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WordCloudImage">
            <a:extLst>
              <a:ext uri="{FF2B5EF4-FFF2-40B4-BE49-F238E27FC236}">
                <a16:creationId xmlns:a16="http://schemas.microsoft.com/office/drawing/2014/main" id="{FE207048-EB47-40C4-B1C1-D50C9225A616}"/>
              </a:ext>
            </a:extLst>
          </p:cNvPr>
          <p:cNvPicPr>
            <a:picLocks/>
          </p:cNvPicPr>
          <p:nvPr>
            <p:custDataLst>
              <p:tags r:id="rId2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1270000" y="1778000"/>
            <a:ext cx="8890000" cy="4445000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61657B22-E2CC-41C1-8B89-1CE8C05010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0000" y="447188"/>
            <a:ext cx="10571998" cy="1424142"/>
          </a:xfrm>
        </p:spPr>
        <p:txBody>
          <a:bodyPr/>
          <a:lstStyle/>
          <a:p>
            <a:r>
              <a:rPr lang="en-GB" sz="2400" dirty="0"/>
              <a:t>How much tutorial time should a full-timer get?</a:t>
            </a:r>
            <a:br>
              <a:rPr lang="en-GB" sz="2400" dirty="0"/>
            </a:br>
            <a:r>
              <a:rPr lang="en-GB" sz="2400" dirty="0"/>
              <a:t>Part-time trainees: how much should they get?</a:t>
            </a:r>
            <a:br>
              <a:rPr lang="en-GB" sz="2400" dirty="0"/>
            </a:br>
            <a:endParaRPr lang="en-GB" sz="2400" dirty="0"/>
          </a:p>
        </p:txBody>
      </p:sp>
      <p:sp>
        <p:nvSpPr>
          <p:cNvPr id="5" name="Text Placeholder 4" hidden="1">
            <a:extLst>
              <a:ext uri="{FF2B5EF4-FFF2-40B4-BE49-F238E27FC236}">
                <a16:creationId xmlns:a16="http://schemas.microsoft.com/office/drawing/2014/main" id="{B2E9EFDA-4D52-4FD8-8288-9288997ECF5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OpenQuestion">
            <a:extLst>
              <a:ext uri="{FF2B5EF4-FFF2-40B4-BE49-F238E27FC236}">
                <a16:creationId xmlns:a16="http://schemas.microsoft.com/office/drawing/2014/main" id="{3E944D8E-5990-4585-9C8B-3C0A0DAFADA8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10922000" y="7004278"/>
            <a:ext cx="1270000" cy="215444"/>
          </a:xfrm>
          <a:prstGeom prst="actionButtonSoun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AutoFit/>
          </a:bodyPr>
          <a:lstStyle/>
          <a:p>
            <a:pPr algn="ctr"/>
            <a:r>
              <a:rPr lang="en-GB" sz="800"/>
              <a:t>Vote Trigger</a:t>
            </a:r>
          </a:p>
        </p:txBody>
      </p:sp>
      <p:sp>
        <p:nvSpPr>
          <p:cNvPr id="7" name="VoteNow">
            <a:extLst>
              <a:ext uri="{FF2B5EF4-FFF2-40B4-BE49-F238E27FC236}">
                <a16:creationId xmlns:a16="http://schemas.microsoft.com/office/drawing/2014/main" id="{D9671A91-E9DD-452B-8FEB-1E9A27A01134}"/>
              </a:ext>
            </a:extLst>
          </p:cNvPr>
          <p:cNvSpPr/>
          <p:nvPr/>
        </p:nvSpPr>
        <p:spPr>
          <a:xfrm>
            <a:off x="10795000" y="127000"/>
            <a:ext cx="1270000" cy="92333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>
            <a:spAutoFit/>
          </a:bodyPr>
          <a:lstStyle/>
          <a:p>
            <a:pPr algn="ctr"/>
            <a:r>
              <a:rPr lang="en-GB"/>
              <a:t>Enter Text and Press Send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5503416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18C624C0-372F-41EB-AEE9-6FAA84EB34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0000" y="447188"/>
            <a:ext cx="10571998" cy="1689956"/>
          </a:xfrm>
        </p:spPr>
        <p:txBody>
          <a:bodyPr/>
          <a:lstStyle/>
          <a:p>
            <a:r>
              <a:rPr lang="en-GB" sz="2400" dirty="0"/>
              <a:t>How many hours of Self-Directed Learning time should trainees get per week?</a:t>
            </a:r>
            <a:br>
              <a:rPr lang="en-GB" sz="2400" dirty="0"/>
            </a:br>
            <a:r>
              <a:rPr lang="en-GB" sz="2400" dirty="0"/>
              <a:t>Should it be build into their weekly rota or just fit it in opportunistically every few weeks?</a:t>
            </a:r>
            <a:br>
              <a:rPr lang="en-GB" sz="2400" dirty="0"/>
            </a:br>
            <a:endParaRPr lang="en-GB" sz="2400" dirty="0"/>
          </a:p>
        </p:txBody>
      </p:sp>
      <p:sp>
        <p:nvSpPr>
          <p:cNvPr id="5" name="Text Placeholder 4" hidden="1">
            <a:extLst>
              <a:ext uri="{FF2B5EF4-FFF2-40B4-BE49-F238E27FC236}">
                <a16:creationId xmlns:a16="http://schemas.microsoft.com/office/drawing/2014/main" id="{D9BCE392-CDC8-42FF-911D-BF35ED98328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OpenQuestion">
            <a:extLst>
              <a:ext uri="{FF2B5EF4-FFF2-40B4-BE49-F238E27FC236}">
                <a16:creationId xmlns:a16="http://schemas.microsoft.com/office/drawing/2014/main" id="{D77BF16A-6F5C-4F29-8C85-EDBF726E1BE6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10922000" y="7004278"/>
            <a:ext cx="1270000" cy="215444"/>
          </a:xfrm>
          <a:prstGeom prst="actionButtonSoun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AutoFit/>
          </a:bodyPr>
          <a:lstStyle/>
          <a:p>
            <a:pPr algn="ctr"/>
            <a:r>
              <a:rPr lang="en-GB" sz="800"/>
              <a:t>Vote Trigger</a:t>
            </a:r>
          </a:p>
        </p:txBody>
      </p:sp>
      <p:sp>
        <p:nvSpPr>
          <p:cNvPr id="7" name="VoteNow">
            <a:extLst>
              <a:ext uri="{FF2B5EF4-FFF2-40B4-BE49-F238E27FC236}">
                <a16:creationId xmlns:a16="http://schemas.microsoft.com/office/drawing/2014/main" id="{FD865874-2FC6-42A9-8888-4631AEEA0CF6}"/>
              </a:ext>
            </a:extLst>
          </p:cNvPr>
          <p:cNvSpPr/>
          <p:nvPr/>
        </p:nvSpPr>
        <p:spPr>
          <a:xfrm>
            <a:off x="10795000" y="127000"/>
            <a:ext cx="1270000" cy="92333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>
            <a:spAutoFit/>
          </a:bodyPr>
          <a:lstStyle/>
          <a:p>
            <a:pPr algn="ctr"/>
            <a:r>
              <a:rPr lang="en-GB"/>
              <a:t>Enter Text and Press Send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3430358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54BB374A-BC4A-435C-A961-64F6D7C764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2400" dirty="0"/>
              <a:t>The slow consulting trainee… how do we speed them up?  Any techniques?  How do we encourage better time management?</a:t>
            </a:r>
          </a:p>
        </p:txBody>
      </p:sp>
      <p:sp>
        <p:nvSpPr>
          <p:cNvPr id="5" name="Text Placeholder 4" hidden="1">
            <a:extLst>
              <a:ext uri="{FF2B5EF4-FFF2-40B4-BE49-F238E27FC236}">
                <a16:creationId xmlns:a16="http://schemas.microsoft.com/office/drawing/2014/main" id="{0B924036-EB0B-44C7-B03E-7F902414260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OpenQuestion">
            <a:extLst>
              <a:ext uri="{FF2B5EF4-FFF2-40B4-BE49-F238E27FC236}">
                <a16:creationId xmlns:a16="http://schemas.microsoft.com/office/drawing/2014/main" id="{6E63A9AF-010E-4C9E-AB21-A13F0D26ED03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10922000" y="7004278"/>
            <a:ext cx="1270000" cy="215444"/>
          </a:xfrm>
          <a:prstGeom prst="actionButtonSoun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AutoFit/>
          </a:bodyPr>
          <a:lstStyle/>
          <a:p>
            <a:pPr algn="ctr"/>
            <a:r>
              <a:rPr lang="en-GB" sz="800"/>
              <a:t>Vote Trigger</a:t>
            </a:r>
          </a:p>
        </p:txBody>
      </p:sp>
      <p:sp>
        <p:nvSpPr>
          <p:cNvPr id="7" name="VoteNow">
            <a:extLst>
              <a:ext uri="{FF2B5EF4-FFF2-40B4-BE49-F238E27FC236}">
                <a16:creationId xmlns:a16="http://schemas.microsoft.com/office/drawing/2014/main" id="{8002B70C-A8D6-4712-B47B-432341984203}"/>
              </a:ext>
            </a:extLst>
          </p:cNvPr>
          <p:cNvSpPr/>
          <p:nvPr/>
        </p:nvSpPr>
        <p:spPr>
          <a:xfrm>
            <a:off x="10795000" y="127000"/>
            <a:ext cx="1270000" cy="92333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>
            <a:spAutoFit/>
          </a:bodyPr>
          <a:lstStyle/>
          <a:p>
            <a:pPr algn="ctr"/>
            <a:r>
              <a:rPr lang="en-GB"/>
              <a:t>Enter Text and Press Send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8037650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DBC41E5D-C2BE-410A-B9BA-A702AD4632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2400" dirty="0"/>
              <a:t>We have a doctor-led triaging system.</a:t>
            </a:r>
            <a:br>
              <a:rPr lang="en-GB" sz="2400" dirty="0"/>
            </a:br>
            <a:r>
              <a:rPr lang="en-GB" sz="2400" dirty="0"/>
              <a:t>Does this negatively or positively impact GP training?</a:t>
            </a:r>
            <a:br>
              <a:rPr lang="en-GB" sz="2400" dirty="0"/>
            </a:br>
            <a:endParaRPr lang="en-GB" sz="2400" dirty="0"/>
          </a:p>
        </p:txBody>
      </p:sp>
      <p:sp>
        <p:nvSpPr>
          <p:cNvPr id="5" name="Text Placeholder 4" hidden="1">
            <a:extLst>
              <a:ext uri="{FF2B5EF4-FFF2-40B4-BE49-F238E27FC236}">
                <a16:creationId xmlns:a16="http://schemas.microsoft.com/office/drawing/2014/main" id="{3547CBFD-E5B0-4EB5-8C59-00BD3B51187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OpenQuestion">
            <a:extLst>
              <a:ext uri="{FF2B5EF4-FFF2-40B4-BE49-F238E27FC236}">
                <a16:creationId xmlns:a16="http://schemas.microsoft.com/office/drawing/2014/main" id="{78DB731C-6616-46DD-9F27-B6860B8051D8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10922000" y="7004278"/>
            <a:ext cx="1270000" cy="215444"/>
          </a:xfrm>
          <a:prstGeom prst="actionButtonSoun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AutoFit/>
          </a:bodyPr>
          <a:lstStyle/>
          <a:p>
            <a:pPr algn="ctr"/>
            <a:r>
              <a:rPr lang="en-GB" sz="800"/>
              <a:t>Vote Trigger</a:t>
            </a:r>
          </a:p>
        </p:txBody>
      </p:sp>
      <p:sp>
        <p:nvSpPr>
          <p:cNvPr id="7" name="VoteNow">
            <a:extLst>
              <a:ext uri="{FF2B5EF4-FFF2-40B4-BE49-F238E27FC236}">
                <a16:creationId xmlns:a16="http://schemas.microsoft.com/office/drawing/2014/main" id="{3D08E26E-6A46-4DD6-A9C2-4838C3549292}"/>
              </a:ext>
            </a:extLst>
          </p:cNvPr>
          <p:cNvSpPr/>
          <p:nvPr/>
        </p:nvSpPr>
        <p:spPr>
          <a:xfrm>
            <a:off x="10795000" y="127000"/>
            <a:ext cx="1270000" cy="92333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>
            <a:spAutoFit/>
          </a:bodyPr>
          <a:lstStyle/>
          <a:p>
            <a:pPr algn="ctr"/>
            <a:r>
              <a:rPr lang="en-GB"/>
              <a:t>Enter Text and Press Send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6422691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487873B4-F1D5-4C9A-A7BF-EC525C0B2A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2400" dirty="0"/>
              <a:t>When will the new changes to the ePortfolio happen.</a:t>
            </a:r>
            <a:br>
              <a:rPr lang="en-GB" sz="2400" dirty="0"/>
            </a:br>
            <a:endParaRPr lang="en-GB" sz="2400" dirty="0"/>
          </a:p>
        </p:txBody>
      </p:sp>
      <p:sp>
        <p:nvSpPr>
          <p:cNvPr id="5" name="Text Placeholder 4" hidden="1">
            <a:extLst>
              <a:ext uri="{FF2B5EF4-FFF2-40B4-BE49-F238E27FC236}">
                <a16:creationId xmlns:a16="http://schemas.microsoft.com/office/drawing/2014/main" id="{93C8EE8A-8C1D-4659-BA3D-046E86E70F3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OpenQuestion">
            <a:extLst>
              <a:ext uri="{FF2B5EF4-FFF2-40B4-BE49-F238E27FC236}">
                <a16:creationId xmlns:a16="http://schemas.microsoft.com/office/drawing/2014/main" id="{8135FE19-9220-4355-BFD3-D62F35A99DA1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10922000" y="7004278"/>
            <a:ext cx="1270000" cy="215444"/>
          </a:xfrm>
          <a:prstGeom prst="actionButtonSoun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AutoFit/>
          </a:bodyPr>
          <a:lstStyle/>
          <a:p>
            <a:pPr algn="ctr"/>
            <a:r>
              <a:rPr lang="en-GB" sz="800"/>
              <a:t>Vote Trigger</a:t>
            </a:r>
          </a:p>
        </p:txBody>
      </p:sp>
      <p:sp>
        <p:nvSpPr>
          <p:cNvPr id="7" name="VoteNow">
            <a:extLst>
              <a:ext uri="{FF2B5EF4-FFF2-40B4-BE49-F238E27FC236}">
                <a16:creationId xmlns:a16="http://schemas.microsoft.com/office/drawing/2014/main" id="{C0E3FEEA-95AB-4736-A35C-4C6353543BE0}"/>
              </a:ext>
            </a:extLst>
          </p:cNvPr>
          <p:cNvSpPr/>
          <p:nvPr/>
        </p:nvSpPr>
        <p:spPr>
          <a:xfrm>
            <a:off x="10795000" y="127000"/>
            <a:ext cx="1270000" cy="92333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>
            <a:spAutoFit/>
          </a:bodyPr>
          <a:lstStyle/>
          <a:p>
            <a:pPr algn="ctr"/>
            <a:r>
              <a:rPr lang="en-GB"/>
              <a:t>Enter Text and Press Send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1067901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6DEB2B-6C74-40D7-8DD3-4119305B44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814ADF-FFC0-49D1-BE26-1F8B6E2617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1288" y="2431311"/>
            <a:ext cx="10554574" cy="1885508"/>
          </a:xfrm>
        </p:spPr>
        <p:txBody>
          <a:bodyPr>
            <a:normAutofit/>
          </a:bodyPr>
          <a:lstStyle/>
          <a:p>
            <a:r>
              <a:rPr lang="en-GB" sz="2400" dirty="0"/>
              <a:t>What will the new ePortfolio look like?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46462240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1" descr="image001">
            <a:extLst>
              <a:ext uri="{FF2B5EF4-FFF2-40B4-BE49-F238E27FC236}">
                <a16:creationId xmlns:a16="http://schemas.microsoft.com/office/drawing/2014/main" id="{88B6BE7A-87B1-4C34-A4EE-2D1F14216A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66530" y="0"/>
            <a:ext cx="889904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7959971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>
            <a:extLst>
              <a:ext uri="{FF2B5EF4-FFF2-40B4-BE49-F238E27FC236}">
                <a16:creationId xmlns:a16="http://schemas.microsoft.com/office/drawing/2014/main" id="{A9245CD2-5517-450A-ABB2-4BF525E113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0000" y="447188"/>
            <a:ext cx="10571998" cy="1530468"/>
          </a:xfrm>
        </p:spPr>
        <p:txBody>
          <a:bodyPr/>
          <a:lstStyle/>
          <a:p>
            <a:r>
              <a:rPr lang="en-GB" sz="2400" dirty="0"/>
              <a:t>How many log entries per week should a FT be doing?</a:t>
            </a:r>
            <a:br>
              <a:rPr lang="en-GB" sz="2400" dirty="0"/>
            </a:br>
            <a:r>
              <a:rPr lang="en-GB" sz="2400" dirty="0"/>
              <a:t>What if they are part-time </a:t>
            </a:r>
            <a:r>
              <a:rPr lang="en-GB" sz="2400" dirty="0" err="1"/>
              <a:t>eg</a:t>
            </a:r>
            <a:r>
              <a:rPr lang="en-GB" sz="2400" dirty="0"/>
              <a:t> 60%?</a:t>
            </a:r>
            <a:br>
              <a:rPr lang="en-GB" sz="2400" dirty="0"/>
            </a:br>
            <a:r>
              <a:rPr lang="en-GB" sz="2400" dirty="0"/>
              <a:t>Any tips to encourage them to do more reflective ones?</a:t>
            </a:r>
            <a:br>
              <a:rPr lang="en-GB" sz="2400" dirty="0"/>
            </a:br>
            <a:endParaRPr lang="en-GB" sz="2400" dirty="0"/>
          </a:p>
        </p:txBody>
      </p:sp>
      <p:sp>
        <p:nvSpPr>
          <p:cNvPr id="13" name="Text Placeholder 12" hidden="1">
            <a:extLst>
              <a:ext uri="{FF2B5EF4-FFF2-40B4-BE49-F238E27FC236}">
                <a16:creationId xmlns:a16="http://schemas.microsoft.com/office/drawing/2014/main" id="{79391A0A-B077-4A43-A883-0FB9F2C5427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14" name="OpenQuestion">
            <a:extLst>
              <a:ext uri="{FF2B5EF4-FFF2-40B4-BE49-F238E27FC236}">
                <a16:creationId xmlns:a16="http://schemas.microsoft.com/office/drawing/2014/main" id="{BF0EF8C3-F854-491A-8906-6C74E38FA5E7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10922000" y="7004278"/>
            <a:ext cx="1270000" cy="215444"/>
          </a:xfrm>
          <a:prstGeom prst="actionButtonSoun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AutoFit/>
          </a:bodyPr>
          <a:lstStyle/>
          <a:p>
            <a:pPr algn="ctr"/>
            <a:r>
              <a:rPr lang="en-GB" sz="800"/>
              <a:t>Vote Trigger</a:t>
            </a:r>
          </a:p>
        </p:txBody>
      </p:sp>
      <p:sp>
        <p:nvSpPr>
          <p:cNvPr id="15" name="VoteNow">
            <a:extLst>
              <a:ext uri="{FF2B5EF4-FFF2-40B4-BE49-F238E27FC236}">
                <a16:creationId xmlns:a16="http://schemas.microsoft.com/office/drawing/2014/main" id="{BDC13E4C-BC4A-48ED-AD64-E336BCA3198A}"/>
              </a:ext>
            </a:extLst>
          </p:cNvPr>
          <p:cNvSpPr/>
          <p:nvPr/>
        </p:nvSpPr>
        <p:spPr>
          <a:xfrm>
            <a:off x="10795000" y="127000"/>
            <a:ext cx="1270000" cy="92333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>
            <a:spAutoFit/>
          </a:bodyPr>
          <a:lstStyle/>
          <a:p>
            <a:pPr algn="ctr"/>
            <a:r>
              <a:rPr lang="en-GB"/>
              <a:t>Enter Text and Press Send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1587787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6DEB2B-6C74-40D7-8DD3-4119305B44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814ADF-FFC0-49D1-BE26-1F8B6E2617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1288" y="2431311"/>
            <a:ext cx="10554574" cy="1885508"/>
          </a:xfrm>
        </p:spPr>
        <p:txBody>
          <a:bodyPr>
            <a:normAutofit/>
          </a:bodyPr>
          <a:lstStyle/>
          <a:p>
            <a:r>
              <a:rPr lang="en-GB" sz="2400" dirty="0"/>
              <a:t>What’s the difference between capability and competence?</a:t>
            </a:r>
          </a:p>
          <a:p>
            <a:r>
              <a:rPr lang="en-GB" sz="2400" dirty="0"/>
              <a:t>Why the move to capability?</a:t>
            </a:r>
          </a:p>
        </p:txBody>
      </p:sp>
    </p:spTree>
    <p:extLst>
      <p:ext uri="{BB962C8B-B14F-4D97-AF65-F5344CB8AC3E}">
        <p14:creationId xmlns:p14="http://schemas.microsoft.com/office/powerpoint/2010/main" val="139785627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6DEB2B-6C74-40D7-8DD3-4119305B44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814ADF-FFC0-49D1-BE26-1F8B6E2617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1288" y="2431311"/>
            <a:ext cx="10554574" cy="1885508"/>
          </a:xfrm>
        </p:spPr>
        <p:txBody>
          <a:bodyPr>
            <a:normAutofit/>
          </a:bodyPr>
          <a:lstStyle/>
          <a:p>
            <a:r>
              <a:rPr lang="en-GB" sz="2400" dirty="0"/>
              <a:t>Educator’s Notes: how do people use them?</a:t>
            </a:r>
          </a:p>
          <a:p>
            <a:r>
              <a:rPr lang="en-GB" sz="2400" dirty="0"/>
              <a:t>Does the new GDPR rules affect this in anyway?</a:t>
            </a:r>
          </a:p>
        </p:txBody>
      </p:sp>
    </p:spTree>
    <p:extLst>
      <p:ext uri="{BB962C8B-B14F-4D97-AF65-F5344CB8AC3E}">
        <p14:creationId xmlns:p14="http://schemas.microsoft.com/office/powerpoint/2010/main" val="165995657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6DEB2B-6C74-40D7-8DD3-4119305B44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814ADF-FFC0-49D1-BE26-1F8B6E2617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1288" y="2431311"/>
            <a:ext cx="10554574" cy="1885508"/>
          </a:xfrm>
        </p:spPr>
        <p:txBody>
          <a:bodyPr>
            <a:normAutofit/>
          </a:bodyPr>
          <a:lstStyle/>
          <a:p>
            <a:r>
              <a:rPr lang="en-GB" sz="2400" dirty="0"/>
              <a:t>What are the most frequent mistakes you see trainers make or that you have made as a trainer?</a:t>
            </a:r>
          </a:p>
        </p:txBody>
      </p:sp>
    </p:spTree>
    <p:extLst>
      <p:ext uri="{BB962C8B-B14F-4D97-AF65-F5344CB8AC3E}">
        <p14:creationId xmlns:p14="http://schemas.microsoft.com/office/powerpoint/2010/main" val="356294405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DA329E06-915F-4EAB-86CD-B408C7ABF6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0000" y="447187"/>
            <a:ext cx="10571998" cy="1105165"/>
          </a:xfrm>
        </p:spPr>
        <p:txBody>
          <a:bodyPr/>
          <a:lstStyle/>
          <a:p>
            <a:r>
              <a:rPr lang="en-GB" sz="2400" dirty="0"/>
              <a:t>OOH – how many hours do they need to do over the whole GP training period?</a:t>
            </a:r>
            <a:br>
              <a:rPr lang="en-GB" sz="2400" dirty="0"/>
            </a:br>
            <a:endParaRPr lang="en-GB" sz="2400" dirty="0"/>
          </a:p>
        </p:txBody>
      </p:sp>
      <p:sp>
        <p:nvSpPr>
          <p:cNvPr id="5" name="Text Placeholder 4" hidden="1">
            <a:extLst>
              <a:ext uri="{FF2B5EF4-FFF2-40B4-BE49-F238E27FC236}">
                <a16:creationId xmlns:a16="http://schemas.microsoft.com/office/drawing/2014/main" id="{A16436F1-6409-4D59-A065-B2E063DE8F2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OpenQuestion">
            <a:extLst>
              <a:ext uri="{FF2B5EF4-FFF2-40B4-BE49-F238E27FC236}">
                <a16:creationId xmlns:a16="http://schemas.microsoft.com/office/drawing/2014/main" id="{FEF50F27-7F03-4083-83BD-8BCB33D7F44F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10922000" y="7004278"/>
            <a:ext cx="1270000" cy="215444"/>
          </a:xfrm>
          <a:prstGeom prst="actionButtonSoun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AutoFit/>
          </a:bodyPr>
          <a:lstStyle/>
          <a:p>
            <a:pPr algn="ctr"/>
            <a:r>
              <a:rPr lang="en-GB" sz="800"/>
              <a:t>Vote Trigger</a:t>
            </a:r>
          </a:p>
        </p:txBody>
      </p:sp>
      <p:sp>
        <p:nvSpPr>
          <p:cNvPr id="7" name="VoteNow">
            <a:extLst>
              <a:ext uri="{FF2B5EF4-FFF2-40B4-BE49-F238E27FC236}">
                <a16:creationId xmlns:a16="http://schemas.microsoft.com/office/drawing/2014/main" id="{C22AE248-22EF-40B8-B192-6590AE3BC2E7}"/>
              </a:ext>
            </a:extLst>
          </p:cNvPr>
          <p:cNvSpPr/>
          <p:nvPr/>
        </p:nvSpPr>
        <p:spPr>
          <a:xfrm>
            <a:off x="10795000" y="127000"/>
            <a:ext cx="1270000" cy="92333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>
            <a:spAutoFit/>
          </a:bodyPr>
          <a:lstStyle/>
          <a:p>
            <a:pPr algn="ctr"/>
            <a:r>
              <a:rPr lang="en-GB"/>
              <a:t>Enter Text and Press Send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0574922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F7B34A7F-7ABD-4284-9D8E-74EDE22F66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2400" dirty="0"/>
              <a:t>Is a QIA project a compulsory part of GP training?</a:t>
            </a:r>
            <a:br>
              <a:rPr lang="en-GB" sz="2400" dirty="0"/>
            </a:br>
            <a:r>
              <a:rPr lang="en-GB" sz="2400" dirty="0"/>
              <a:t>Does it need to be handed into NIMDTA</a:t>
            </a:r>
            <a:br>
              <a:rPr lang="en-GB" sz="2400" dirty="0"/>
            </a:br>
            <a:r>
              <a:rPr lang="en-GB" sz="2400" dirty="0"/>
              <a:t>Is it in ST3 that they have to do it?</a:t>
            </a:r>
          </a:p>
        </p:txBody>
      </p:sp>
      <p:sp>
        <p:nvSpPr>
          <p:cNvPr id="5" name="Text Placeholder 4" hidden="1">
            <a:extLst>
              <a:ext uri="{FF2B5EF4-FFF2-40B4-BE49-F238E27FC236}">
                <a16:creationId xmlns:a16="http://schemas.microsoft.com/office/drawing/2014/main" id="{D9055C25-2C29-484A-8C59-3C3566859AF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OpenQuestion">
            <a:extLst>
              <a:ext uri="{FF2B5EF4-FFF2-40B4-BE49-F238E27FC236}">
                <a16:creationId xmlns:a16="http://schemas.microsoft.com/office/drawing/2014/main" id="{3A3C1860-0C40-4936-BCEF-7DB9B63718C3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10922000" y="7004278"/>
            <a:ext cx="1270000" cy="215444"/>
          </a:xfrm>
          <a:prstGeom prst="actionButtonSoun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AutoFit/>
          </a:bodyPr>
          <a:lstStyle/>
          <a:p>
            <a:pPr algn="ctr"/>
            <a:r>
              <a:rPr lang="en-GB" sz="800"/>
              <a:t>Vote Trigger</a:t>
            </a:r>
          </a:p>
        </p:txBody>
      </p:sp>
      <p:sp>
        <p:nvSpPr>
          <p:cNvPr id="7" name="VoteNow">
            <a:extLst>
              <a:ext uri="{FF2B5EF4-FFF2-40B4-BE49-F238E27FC236}">
                <a16:creationId xmlns:a16="http://schemas.microsoft.com/office/drawing/2014/main" id="{A0E134A8-CC1D-44A6-A292-979319C78ECE}"/>
              </a:ext>
            </a:extLst>
          </p:cNvPr>
          <p:cNvSpPr/>
          <p:nvPr/>
        </p:nvSpPr>
        <p:spPr>
          <a:xfrm>
            <a:off x="10795000" y="127000"/>
            <a:ext cx="1270000" cy="92333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>
            <a:spAutoFit/>
          </a:bodyPr>
          <a:lstStyle/>
          <a:p>
            <a:pPr algn="ctr"/>
            <a:r>
              <a:rPr lang="en-GB"/>
              <a:t>Enter Text and Press Send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8038844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88BD5EFA-4D11-4F68-9376-64B66B748E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0000" y="447188"/>
            <a:ext cx="10571998" cy="1753752"/>
          </a:xfrm>
        </p:spPr>
        <p:txBody>
          <a:bodyPr/>
          <a:lstStyle/>
          <a:p>
            <a:r>
              <a:rPr lang="en-GB" sz="2400" dirty="0"/>
              <a:t>Is the prescribing assessment a compulsory thing?</a:t>
            </a:r>
            <a:br>
              <a:rPr lang="en-GB" sz="2400" dirty="0"/>
            </a:br>
            <a:r>
              <a:rPr lang="en-GB" sz="2400" dirty="0"/>
              <a:t>Can they do it in ST1?</a:t>
            </a:r>
            <a:br>
              <a:rPr lang="en-GB" sz="2400" dirty="0"/>
            </a:br>
            <a:r>
              <a:rPr lang="en-GB" sz="2400" dirty="0"/>
              <a:t>Why do we have to do this?  What’s the purpose? &amp; How much time?  Can I delegate it to someone else?</a:t>
            </a:r>
          </a:p>
        </p:txBody>
      </p:sp>
      <p:sp>
        <p:nvSpPr>
          <p:cNvPr id="5" name="Text Placeholder 4" hidden="1">
            <a:extLst>
              <a:ext uri="{FF2B5EF4-FFF2-40B4-BE49-F238E27FC236}">
                <a16:creationId xmlns:a16="http://schemas.microsoft.com/office/drawing/2014/main" id="{494FD17F-B9CC-4DA7-98BC-0D4A0B7DA8A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OpenQuestion">
            <a:extLst>
              <a:ext uri="{FF2B5EF4-FFF2-40B4-BE49-F238E27FC236}">
                <a16:creationId xmlns:a16="http://schemas.microsoft.com/office/drawing/2014/main" id="{FD713464-8E89-4ACE-8FC5-CA2FB704A654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10922000" y="7004278"/>
            <a:ext cx="1270000" cy="215444"/>
          </a:xfrm>
          <a:prstGeom prst="actionButtonSoun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AutoFit/>
          </a:bodyPr>
          <a:lstStyle/>
          <a:p>
            <a:pPr algn="ctr"/>
            <a:r>
              <a:rPr lang="en-GB" sz="800"/>
              <a:t>Vote Trigger</a:t>
            </a:r>
          </a:p>
        </p:txBody>
      </p:sp>
      <p:sp>
        <p:nvSpPr>
          <p:cNvPr id="7" name="VoteNow">
            <a:extLst>
              <a:ext uri="{FF2B5EF4-FFF2-40B4-BE49-F238E27FC236}">
                <a16:creationId xmlns:a16="http://schemas.microsoft.com/office/drawing/2014/main" id="{8DAE031A-434B-4C85-AD3B-916CE5C8167B}"/>
              </a:ext>
            </a:extLst>
          </p:cNvPr>
          <p:cNvSpPr/>
          <p:nvPr/>
        </p:nvSpPr>
        <p:spPr>
          <a:xfrm>
            <a:off x="10795000" y="127000"/>
            <a:ext cx="1270000" cy="92333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>
            <a:spAutoFit/>
          </a:bodyPr>
          <a:lstStyle/>
          <a:p>
            <a:pPr algn="ctr"/>
            <a:r>
              <a:rPr lang="en-GB"/>
              <a:t>Enter Text and Press Send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6095758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4C701EA6-F555-4336-AF94-CD8A5ACE95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2400" dirty="0"/>
              <a:t>Is there a rule about how long before trainees can sit the CSA exam?</a:t>
            </a:r>
            <a:br>
              <a:rPr lang="en-GB" sz="2400" dirty="0"/>
            </a:br>
            <a:r>
              <a:rPr lang="en-GB" sz="2400" dirty="0"/>
              <a:t>When should they sit it?</a:t>
            </a:r>
            <a:br>
              <a:rPr lang="en-GB" sz="2400" dirty="0"/>
            </a:br>
            <a:r>
              <a:rPr lang="en-GB" sz="2400" dirty="0"/>
              <a:t>When should they do the AKT?</a:t>
            </a:r>
          </a:p>
        </p:txBody>
      </p:sp>
      <p:sp>
        <p:nvSpPr>
          <p:cNvPr id="5" name="Text Placeholder 4" hidden="1">
            <a:extLst>
              <a:ext uri="{FF2B5EF4-FFF2-40B4-BE49-F238E27FC236}">
                <a16:creationId xmlns:a16="http://schemas.microsoft.com/office/drawing/2014/main" id="{2C4CCF6C-6515-4C51-A5DB-FF3ED4A2FC1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OpenQuestion">
            <a:extLst>
              <a:ext uri="{FF2B5EF4-FFF2-40B4-BE49-F238E27FC236}">
                <a16:creationId xmlns:a16="http://schemas.microsoft.com/office/drawing/2014/main" id="{BA981726-35A8-45CE-A2D5-D1088933B4DD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10922000" y="7004278"/>
            <a:ext cx="1270000" cy="215444"/>
          </a:xfrm>
          <a:prstGeom prst="actionButtonSoun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AutoFit/>
          </a:bodyPr>
          <a:lstStyle/>
          <a:p>
            <a:pPr algn="ctr"/>
            <a:r>
              <a:rPr lang="en-GB" sz="800"/>
              <a:t>Vote Trigger</a:t>
            </a:r>
          </a:p>
        </p:txBody>
      </p:sp>
      <p:sp>
        <p:nvSpPr>
          <p:cNvPr id="7" name="VoteNow">
            <a:extLst>
              <a:ext uri="{FF2B5EF4-FFF2-40B4-BE49-F238E27FC236}">
                <a16:creationId xmlns:a16="http://schemas.microsoft.com/office/drawing/2014/main" id="{B0D41C67-0EF2-4D23-B381-559C9C006C67}"/>
              </a:ext>
            </a:extLst>
          </p:cNvPr>
          <p:cNvSpPr/>
          <p:nvPr/>
        </p:nvSpPr>
        <p:spPr>
          <a:xfrm>
            <a:off x="10795000" y="127000"/>
            <a:ext cx="1270000" cy="92333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>
            <a:spAutoFit/>
          </a:bodyPr>
          <a:lstStyle/>
          <a:p>
            <a:pPr algn="ctr"/>
            <a:r>
              <a:rPr lang="en-GB"/>
              <a:t>Enter Text and Press Send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4224584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A06BA059-45B0-4C3C-A55D-28EF3F9DFA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2400" dirty="0"/>
              <a:t>Trainer’s resources  - where should I go?</a:t>
            </a:r>
            <a:br>
              <a:rPr lang="en-GB" sz="2400" dirty="0"/>
            </a:br>
            <a:endParaRPr lang="en-GB" sz="2400" dirty="0"/>
          </a:p>
        </p:txBody>
      </p:sp>
      <p:sp>
        <p:nvSpPr>
          <p:cNvPr id="5" name="Text Placeholder 4" hidden="1">
            <a:extLst>
              <a:ext uri="{FF2B5EF4-FFF2-40B4-BE49-F238E27FC236}">
                <a16:creationId xmlns:a16="http://schemas.microsoft.com/office/drawing/2014/main" id="{177BE7B4-2FDF-4B56-998D-E331DB2ABFA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OpenQuestion">
            <a:extLst>
              <a:ext uri="{FF2B5EF4-FFF2-40B4-BE49-F238E27FC236}">
                <a16:creationId xmlns:a16="http://schemas.microsoft.com/office/drawing/2014/main" id="{F88581C8-FA28-4052-AAB3-09ACF2DAC13B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10922000" y="7004278"/>
            <a:ext cx="1270000" cy="215444"/>
          </a:xfrm>
          <a:prstGeom prst="actionButtonSoun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AutoFit/>
          </a:bodyPr>
          <a:lstStyle/>
          <a:p>
            <a:pPr algn="ctr"/>
            <a:r>
              <a:rPr lang="en-GB" sz="800"/>
              <a:t>Vote Trigger</a:t>
            </a:r>
          </a:p>
        </p:txBody>
      </p:sp>
      <p:sp>
        <p:nvSpPr>
          <p:cNvPr id="7" name="VoteNow">
            <a:extLst>
              <a:ext uri="{FF2B5EF4-FFF2-40B4-BE49-F238E27FC236}">
                <a16:creationId xmlns:a16="http://schemas.microsoft.com/office/drawing/2014/main" id="{0FAE398F-DB91-4E31-829F-1943113887AB}"/>
              </a:ext>
            </a:extLst>
          </p:cNvPr>
          <p:cNvSpPr/>
          <p:nvPr/>
        </p:nvSpPr>
        <p:spPr>
          <a:xfrm>
            <a:off x="10795000" y="127000"/>
            <a:ext cx="1270000" cy="92333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>
            <a:spAutoFit/>
          </a:bodyPr>
          <a:lstStyle/>
          <a:p>
            <a:pPr algn="ctr"/>
            <a:r>
              <a:rPr lang="en-GB"/>
              <a:t>Enter Text and Press Send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141166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6DEB2B-6C74-40D7-8DD3-4119305B44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Trainer’s resources  - where should I go?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814ADF-FFC0-49D1-BE26-1F8B6E2617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1288" y="2431311"/>
            <a:ext cx="10554574" cy="2913322"/>
          </a:xfrm>
        </p:spPr>
        <p:txBody>
          <a:bodyPr>
            <a:normAutofit lnSpcReduction="10000"/>
          </a:bodyPr>
          <a:lstStyle/>
          <a:p>
            <a:r>
              <a:rPr lang="en-GB" sz="2400" dirty="0">
                <a:solidFill>
                  <a:srgbClr val="00B0F0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www.bradfordvts.co.uk</a:t>
            </a:r>
            <a:r>
              <a:rPr lang="en-GB" sz="2400" dirty="0">
                <a:solidFill>
                  <a:srgbClr val="00B0F0"/>
                </a:solidFill>
              </a:rPr>
              <a:t> </a:t>
            </a:r>
            <a:r>
              <a:rPr lang="en-GB" sz="2400" dirty="0">
                <a:solidFill>
                  <a:schemeClr val="accent4">
                    <a:lumMod val="75000"/>
                  </a:schemeClr>
                </a:solidFill>
              </a:rPr>
              <a:t>of course.</a:t>
            </a:r>
          </a:p>
          <a:p>
            <a:r>
              <a:rPr lang="en-GB" sz="2400" dirty="0">
                <a:solidFill>
                  <a:schemeClr val="accent4">
                    <a:lumMod val="75000"/>
                  </a:schemeClr>
                </a:solidFill>
              </a:rPr>
              <a:t>Did you need to ask?</a:t>
            </a:r>
          </a:p>
          <a:p>
            <a:r>
              <a:rPr lang="en-GB" sz="2400" dirty="0">
                <a:solidFill>
                  <a:schemeClr val="accent4">
                    <a:lumMod val="75000"/>
                  </a:schemeClr>
                </a:solidFill>
              </a:rPr>
              <a:t>What else would I say?</a:t>
            </a:r>
          </a:p>
          <a:p>
            <a:r>
              <a:rPr lang="en-GB" sz="2400" dirty="0">
                <a:solidFill>
                  <a:schemeClr val="accent4">
                    <a:lumMod val="75000"/>
                  </a:schemeClr>
                </a:solidFill>
              </a:rPr>
              <a:t>Online resources – consultation skills or teaching sections</a:t>
            </a:r>
          </a:p>
          <a:p>
            <a:r>
              <a:rPr lang="en-GB" sz="2400" dirty="0">
                <a:solidFill>
                  <a:schemeClr val="accent4">
                    <a:lumMod val="75000"/>
                  </a:schemeClr>
                </a:solidFill>
              </a:rPr>
              <a:t>Direct TRAINER’S page being developed</a:t>
            </a:r>
          </a:p>
          <a:p>
            <a:r>
              <a:rPr lang="en-GB" sz="2400" dirty="0">
                <a:solidFill>
                  <a:schemeClr val="accent4">
                    <a:lumMod val="75000"/>
                  </a:schemeClr>
                </a:solidFill>
              </a:rPr>
              <a:t>Updated to new assessments</a:t>
            </a:r>
          </a:p>
        </p:txBody>
      </p:sp>
    </p:spTree>
    <p:extLst>
      <p:ext uri="{BB962C8B-B14F-4D97-AF65-F5344CB8AC3E}">
        <p14:creationId xmlns:p14="http://schemas.microsoft.com/office/powerpoint/2010/main" val="21700516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VERSION" val="5.0"/>
  <p:tag name="PERSONS" val="&lt;?xml version=&quot;1.0&quot; encoding=&quot;utf-8&quot;?&gt;&lt;ArrayOfPerson xmlns:xsd=&quot;http://www.w3.org/2001/XMLSchema&quot; xmlns:xsi=&quot;http://www.w3.org/2001/XMLSchema-instance&quot; /&gt;"/>
  <p:tag name="PRESGUID" val="ca671fac-3ef5-487c-9318-9f0541c76f5c"/>
  <p:tag name="EDITION" val="Meetoo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TYPE" val="&lt;?xml version=&quot;1.0&quot; encoding=&quot;utf-8&quot;?&gt;&lt;SlideType&gt;Question&lt;/SlideType&gt;"/>
  <p:tag name="SOUNDOPTIONS" val="&lt;?xml version=&quot;1.0&quot; encoding=&quot;utf-8&quot;?&gt;&lt;SoundOptions xmlns:xsd=&quot;http://www.w3.org/2001/XMLSchema&quot; xmlns:xsi=&quot;http://www.w3.org/2001/XMLSchema-instance&quot;&gt;&lt;GUID&gt;cc39441b-22d7-4ee6-a495-0a797417e796&lt;/GUID&gt;&lt;Name /&gt;&lt;PlaySound&gt;false&lt;/PlaySound&gt;&lt;CountdownSoundTag&gt;SOUND5048106112113789048858212267122791194343688811210411778721021077387908281705665479797697149868110361&lt;/CountdownSoundTag&gt;&lt;PlayTimesUpSound&gt;false&lt;/PlayTimesUpSound&gt;&lt;TimesUpSoundTag&gt;SOUND78559777531211121158510385529866107431017273103999057109117571068712285765090109816511543112828412211961&lt;/TimesUpSoundTag&gt;&lt;Loop&gt;true&lt;/Loop&gt;&lt;/SoundOptions&gt;"/>
  <p:tag name="VOTENOWOPTIONS" val="&lt;?xml version=&quot;1.0&quot; encoding=&quot;utf-8&quot;?&gt;&lt;VoteNowOptions xmlns:xsd=&quot;http://www.w3.org/2001/XMLSchema&quot; xmlns:xsi=&quot;http://www.w3.org/2001/XMLSchema-instance&quot;&gt;&lt;GUID&gt;eccd49b3-c083-402c-88de-b95d3179f82a&lt;/GUID&gt;&lt;HasVoteNow&gt;true&lt;/HasVoteNow&gt;&lt;TextSingleDigit&gt;POLL OPEN&lt;/TextSingleDigit&gt;&lt;TextMultiDigit&gt;Enter Number(s) and Press Send&lt;/TextMultiDigit&gt;&lt;TextTextVote&gt;Enter Text and Press Send&lt;/TextTextVote&gt;&lt;LocationSingleDigit&gt;&lt;GUID&gt;00000000-0000-0000-0000-000000000000&lt;/GUID&gt;&lt;ScreenPosition&gt;TopRight&lt;/ScreenPosition&gt;&lt;BorderThickness&gt;10&lt;/BorderThickness&gt;&lt;Top&gt;0&lt;/Top&gt;&lt;Left&gt;0&lt;/Left&gt;&lt;Height&gt;35&lt;/Height&gt;&lt;Width&gt;100&lt;/Width&gt;&lt;/LocationSingleDigit&gt;&lt;LocationMultiDigit&gt;&lt;GUID&gt;00000000-0000-0000-0000-000000000000&lt;/GUID&gt;&lt;ScreenPosition&gt;TopRight&lt;/ScreenPosition&gt;&lt;BorderThickness&gt;10&lt;/BorderThickness&gt;&lt;Top&gt;0&lt;/Top&gt;&lt;Left&gt;0&lt;/Left&gt;&lt;Height&gt;35&lt;/Height&gt;&lt;Width&gt;100&lt;/Width&gt;&lt;/LocationMultiDigit&gt;&lt;LocationTextVote&gt;&lt;GUID&gt;00000000-0000-0000-0000-000000000000&lt;/GUID&gt;&lt;ScreenPosition&gt;TopRight&lt;/ScreenPosition&gt;&lt;BorderThickness&gt;10&lt;/BorderThickness&gt;&lt;Top&gt;0&lt;/Top&gt;&lt;Left&gt;0&lt;/Left&gt;&lt;Height&gt;35&lt;/Height&gt;&lt;Width&gt;100&lt;/Width&gt;&lt;/LocationTextVote&gt;&lt;Shape&gt;msoShapeRectangle&lt;/Shape&gt;&lt;/VoteNowOptions&gt;"/>
  <p:tag name="SCORINGOPTIONS" val="&lt;?xml version=&quot;1.0&quot; encoding=&quot;utf-8&quot;?&gt;&lt;ScoringOptions xmlns:xsd=&quot;http://www.w3.org/2001/XMLSchema&quot; xmlns:xsi=&quot;http://www.w3.org/2001/XMLSchema-instance&quot;&gt;&lt;GUID&gt;5f0da6fc-37ad-4346-babf-20b7aa1cb2a4&lt;/GUID&gt;&lt;Name /&gt;&lt;EnableScoring&gt;false&lt;/EnableScoring&gt;&lt;RevealAnswer&gt;true&lt;/RevealAnswer&gt;&lt;PointsForCorrectAnswer&gt;10&lt;/PointsForCorrectAnswer&gt;&lt;SpeedScoring&gt;false&lt;/SpeedScoring&gt;&lt;IsNumberOfCorrectAnswersShown&gt;false&lt;/IsNumberOfCorrectAnswersShown&gt;&lt;/ScoringOptions&gt;"/>
  <p:tag name="RAWRESULTS" val="&lt;?xml version=&quot;1.0&quot; encoding=&quot;utf-8&quot;?&gt;&lt;ArrayOfResponse xmlns:xsd=&quot;http://www.w3.org/2001/XMLSchema&quot; xmlns:xsi=&quot;http://www.w3.org/2001/XMLSchema-instance&quot;&gt;&lt;Response&gt;&lt;Index&gt;99999&lt;/Index&gt;&lt;SmartcardUID&gt;0&lt;/SmartcardUID&gt;&lt;Key&gt;WORD_CLOUD&lt;/Key&gt;&lt;Valid&gt;true&lt;/Valid&gt;&lt;TimeStamp&gt;0001-01-01T00:00:00&lt;/TimeStamp&gt;&lt;Value&gt;iVBORw0KGgoAAAANSUhEUgAABBoAAAINCAYAAACQ3xxGAAAABmJLR0QA/wD/AP+gvaeTAAAIcElEQVR4nO3BMQEAAADCoPVPbQ0Po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CODKlEAAF2+npxAAAAAElFTkSuQmCC&lt;/Value&gt;&lt;ValueAsPercentage&gt;0&lt;/ValueAsPercentage&gt;&lt;PersonId&gt;0&lt;/PersonId&gt;&lt;ResponseDelay&gt;0&lt;/ResponseDelay&gt;&lt;/Response&gt;&lt;/ArrayOfResponse&gt;"/>
  <p:tag name="RESULTRENDERING" val="&lt;?xml version=&quot;1.0&quot; encoding=&quot;utf-8&quot;?&gt;&lt;DataRendering xmlns:xsd=&quot;http://www.w3.org/2001/XMLSchema&quot; xmlns:xsi=&quot;http://www.w3.org/2001/XMLSchema-instance&quot;&gt;&lt;GUID&gt;555820de-4827-4f79-9374-dacb7e1b65b1&lt;/GUID&gt;&lt;Name /&gt;&lt;ShowAverage&gt;false&lt;/ShowAverage&gt;&lt;DisplayType&gt;WordCloud&lt;/DisplayType&gt;&lt;DisplayNumbersAs&gt;Percentages&lt;/DisplayNumbersAs&gt;&lt;DecimalPlaces&gt;0&lt;/DecimalPlaces&gt;&lt;ShowResultsAxis&gt;false&lt;/ShowResultsAxis&gt;&lt;ShowRangeAxis&gt;true&lt;/ShowRangeAxis&gt;&lt;ShowTotal&gt;false&lt;/ShowTotal&gt;&lt;ShowResults&gt;true&lt;/ShowResults&gt;&lt;CalculatePercentageAs&gt;PercentageOfVotesCast&lt;/CalculatePercentageAs&gt;&lt;IsBreakdown&gt;false&lt;/IsBreakdown&gt;&lt;ShowOverall&gt;true&lt;/ShowOverall&gt;&lt;AdjustDecimalPlacesIfNecessary&gt;true&lt;/AdjustDecimalPlacesIfNecessary&gt;&lt;AddDecimalPlaceIfRequired&gt;true&lt;/AddDecimalPlaceIfRequired&gt;&lt;NumberOfChoicesToDisplay&gt;10&lt;/NumberOfChoicesToDisplay&gt;&lt;/DataRendering&gt;"/>
  <p:tag name="COUNTDOWNOPTIONS" val="&lt;?xml version=&quot;1.0&quot; encoding=&quot;utf-8&quot;?&gt;&lt;CountdownOptions xmlns:xsd=&quot;http://www.w3.org/2001/XMLSchema&quot; xmlns:xsi=&quot;http://www.w3.org/2001/XMLSchema-instance&quot;&gt;&lt;GUID&gt;8610a5d8-b830-479a-bba4-228e9ae5ddeb&lt;/GUID&gt;&lt;Name /&gt;&lt;HasCountdown&gt;false&lt;/HasCountdown&gt;&lt;DoesCountdownClosePoll&gt;false&lt;/DoesCountdownClosePoll&gt;&lt;Length&gt;10&lt;/Length&gt;&lt;Value&gt;10&lt;/Value&gt;&lt;CountdownType&gt;Analogue&lt;/CountdownType&gt;&lt;Location&gt;&lt;GUID&gt;00000000-0000-0000-0000-000000000000&lt;/GUID&gt;&lt;Name /&gt;&lt;ScreenPosition&gt;BottomRight&lt;/ScreenPosition&gt;&lt;BorderThickness&gt;10&lt;/BorderThickness&gt;&lt;Top&gt;0&lt;/Top&gt;&lt;Left&gt;0&lt;/Left&gt;&lt;Height&gt;35&lt;/Height&gt;&lt;Width&gt;50&lt;/Width&gt;&lt;/Location&gt;&lt;/CountdownOptions&gt;"/>
  <p:tag name="QUESTIONDEFINITION" val="&lt;?xml version=&quot;1.0&quot; encoding=&quot;utf-8&quot;?&gt;&lt;TextVoteQuestionWordCloud xmlns:xsd=&quot;http://www.w3.org/2001/XMLSchema&quot; xmlns:xsi=&quot;http://www.w3.org/2001/XMLSchema-instance&quot;&gt;&lt;GUID&gt;2a14bc1a-e904-45c9-9a9e-3f9259bd1427&lt;/GUID&gt;&lt;Name /&gt;&lt;Text&gt;How many surgery sessions should trainees be having?&lt;/Text&gt;&lt;SubChoiceDefinitions&gt;&lt;SubChoiceDefinition&gt;&lt;Name&gt;_default&lt;/Name&gt;&lt;SubChoiceSourceReferences /&gt;&lt;/SubChoiceDefinition&gt;&lt;/SubChoiceDefinitions&gt;&lt;SubText /&gt;&lt;IndividualWeightingText /&gt;&lt;QuestionType&gt;TextVoteWordCloud&lt;/QuestionType&gt;&lt;Source&gt;Handsets&lt;/Source&gt;&lt;Choices&gt;&lt;Choice xsi:type=&quot;DiscreteChoice&quot;&gt;&lt;GUID&gt;b0bff692-47a4-4955-8bd4-f0015fbeb99e&lt;/GUID&gt;&lt;Name /&gt;&lt;IsSelected&gt;true&lt;/IsSelected&gt;&lt;Description&gt;Text Vote Response 1&lt;/Description&gt;&lt;Key&gt;1&lt;/Key&gt;&lt;IsAnswer&gt;false&lt;/IsAnswer&gt;&lt;SubChoiceData&gt;&lt;SubChoices&gt;&lt;SubChoice&gt;&lt;NumVotes&gt;0&lt;/NumVotes&gt;&lt;PercentageOfVotesCast&gt;0&lt;/PercentageOfVotesCast&gt;&lt;PercentageOfVoters&gt;0&lt;/PercentageOfVoters&gt;&lt;/SubChoice&gt;&lt;/SubChoices&gt;&lt;/SubChoiceData&gt;&lt;Score&gt;0&lt;/Score&gt;&lt;ChoiceRankings /&gt;&lt;AnswerSequenceNo&gt;0&lt;/AnswerSequenceNo&gt;&lt;/Choice&gt;&lt;Choice xsi:type=&quot;DiscreteChoice&quot;&gt;&lt;GUID&gt;71c6f0c7-2e72-42d6-a6bd-c32b0b922c46&lt;/GUID&gt;&lt;Name /&gt;&lt;IsSelected&gt;true&lt;/IsSelected&gt;&lt;Description&gt;Text Vote Response 2&lt;/Description&gt;&lt;Key&gt;2&lt;/Key&gt;&lt;IsAnswer&gt;false&lt;/IsAnswer&gt;&lt;SubChoiceData&gt;&lt;SubChoices&gt;&lt;SubChoice&gt;&lt;NumVotes&gt;0&lt;/NumVotes&gt;&lt;PercentageOfVotesCast&gt;0&lt;/PercentageOfVotesCast&gt;&lt;PercentageOfVoters&gt;0&lt;/PercentageOfVoters&gt;&lt;/SubChoice&gt;&lt;/SubChoices&gt;&lt;/SubChoiceData&gt;&lt;Score&gt;0&lt;/Score&gt;&lt;ChoiceRankings /&gt;&lt;AnswerSequenceNo&gt;0&lt;/AnswerSequenceNo&gt;&lt;/Choice&gt;&lt;Choice xsi:type=&quot;DiscreteChoice&quot;&gt;&lt;GUID&gt;d9186bfa-a6b9-4977-b27c-325bce711852&lt;/GUID&gt;&lt;Name /&gt;&lt;IsSelected&gt;true&lt;/IsSelected&gt;&lt;Description&gt;Text Vote Response 3&lt;/Description&gt;&lt;Key&gt;3&lt;/Key&gt;&lt;IsAnswer&gt;false&lt;/IsAnswer&gt;&lt;SubChoiceData&gt;&lt;SubChoices&gt;&lt;SubChoice&gt;&lt;NumVotes&gt;0&lt;/NumVotes&gt;&lt;PercentageOfVotesCast&gt;0&lt;/PercentageOfVotesCast&gt;&lt;PercentageOfVoters&gt;0&lt;/PercentageOfVoters&gt;&lt;/SubChoice&gt;&lt;/SubChoices&gt;&lt;/SubChoiceData&gt;&lt;Score&gt;0&lt;/Score&gt;&lt;ChoiceRankings /&gt;&lt;AnswerSequenceNo&gt;0&lt;/AnswerSequenceNo&gt;&lt;/Choice&gt;&lt;Choice xsi:type=&quot;DiscreteChoice&quot;&gt;&lt;GUID&gt;5ff35705-6984-486c-b081-144267f74011&lt;/GUID&gt;&lt;Name /&gt;&lt;IsSelected&gt;true&lt;/IsSelected&gt;&lt;Description&gt;Text Vote Response 4&lt;/Description&gt;&lt;Key&gt;4&lt;/Key&gt;&lt;IsAnswer&gt;false&lt;/IsAnswer&gt;&lt;SubChoiceData&gt;&lt;SubChoices&gt;&lt;SubChoice&gt;&lt;NumVotes&gt;0&lt;/NumVotes&gt;&lt;PercentageOfVotesCast&gt;0&lt;/PercentageOfVotesCast&gt;&lt;PercentageOfVoters&gt;0&lt;/PercentageOfVoters&gt;&lt;/SubChoice&gt;&lt;/SubChoices&gt;&lt;/SubChoiceData&gt;&lt;Score&gt;0&lt;/Score&gt;&lt;ChoiceRankings /&gt;&lt;AnswerSequenceNo&gt;0&lt;/AnswerSequenceNo&gt;&lt;/Choice&gt;&lt;Choice xsi:type=&quot;DiscreteChoice&quot;&gt;&lt;GUID&gt;4666bf3e-7441-4a63-a05c-f1ed169cb60c&lt;/GUID&gt;&lt;Name /&gt;&lt;IsSelected&gt;true&lt;/IsSelected&gt;&lt;Description&gt;Text Vote Response 5&lt;/Description&gt;&lt;Key&gt;5&lt;/Key&gt;&lt;IsAnswer&gt;false&lt;/IsAnswer&gt;&lt;SubChoiceData&gt;&lt;SubChoices&gt;&lt;SubChoice&gt;&lt;NumVotes&gt;0&lt;/NumVotes&gt;&lt;PercentageOfVotesCast&gt;0&lt;/PercentageOfVotesCast&gt;&lt;PercentageOfVoters&gt;0&lt;/PercentageOfVoters&gt;&lt;/SubChoice&gt;&lt;/SubChoices&gt;&lt;/SubChoiceData&gt;&lt;Score&gt;0&lt;/Score&gt;&lt;ChoiceRankings /&gt;&lt;AnswerSequenceNo&gt;0&lt;/AnswerSequenceNo&gt;&lt;/Choice&gt;&lt;Choice xsi:type=&quot;DiscreteChoice&quot;&gt;&lt;GUID&gt;228e9774-b72e-44da-b445-f032cfe105a0&lt;/GUID&gt;&lt;Name /&gt;&lt;IsSelected&gt;true&lt;/IsSelected&gt;&lt;Description&gt;Text Vote Response 6&lt;/Description&gt;&lt;Key&gt;6&lt;/Key&gt;&lt;IsAnswer&gt;false&lt;/IsAnswer&gt;&lt;SubChoiceData&gt;&lt;SubChoices&gt;&lt;SubChoice&gt;&lt;NumVotes&gt;0&lt;/NumVotes&gt;&lt;PercentageOfVotesCast&gt;0&lt;/PercentageOfVotesCast&gt;&lt;PercentageOfVoters&gt;0&lt;/PercentageOfVoters&gt;&lt;/SubChoice&gt;&lt;/SubChoices&gt;&lt;/SubChoiceData&gt;&lt;Score&gt;0&lt;/Score&gt;&lt;ChoiceRankings /&gt;&lt;AnswerSequenceNo&gt;0&lt;/AnswerSequenceNo&gt;&lt;/Choice&gt;&lt;Choice xsi:type=&quot;DiscreteChoice&quot;&gt;&lt;GUID&gt;43f49266-eb95-4bfb-8a9e-dd9d6a936787&lt;/GUID&gt;&lt;Name /&gt;&lt;IsSelected&gt;true&lt;/IsSelected&gt;&lt;Description&gt;Text Vote Response 7&lt;/Description&gt;&lt;Key&gt;7&lt;/Key&gt;&lt;IsAnswer&gt;false&lt;/IsAnswer&gt;&lt;SubChoiceData&gt;&lt;SubChoices&gt;&lt;SubChoice&gt;&lt;NumVotes&gt;0&lt;/NumVotes&gt;&lt;PercentageOfVotesCast&gt;0&lt;/PercentageOfVotesCast&gt;&lt;PercentageOfVoters&gt;0&lt;/PercentageOfVoters&gt;&lt;/SubChoice&gt;&lt;/SubChoices&gt;&lt;/SubChoiceData&gt;&lt;Score&gt;0&lt;/Score&gt;&lt;ChoiceRankings /&gt;&lt;AnswerSequenceNo&gt;0&lt;/AnswerSequenceNo&gt;&lt;/Choice&gt;&lt;Choice xsi:type=&quot;DiscreteChoice&quot;&gt;&lt;GUID&gt;17187458-f40b-4ca5-abc1-3cc84c50e086&lt;/GUID&gt;&lt;Name /&gt;&lt;IsSelected&gt;true&lt;/IsSelected&gt;&lt;Description&gt;Text Vote Response 8&lt;/Description&gt;&lt;Key&gt;8&lt;/Key&gt;&lt;IsAnswer&gt;false&lt;/IsAnswer&gt;&lt;SubChoiceData&gt;&lt;SubChoices&gt;&lt;SubChoice&gt;&lt;NumVotes&gt;0&lt;/NumVotes&gt;&lt;PercentageOfVotesCast&gt;0&lt;/PercentageOfVotesCast&gt;&lt;PercentageOfVoters&gt;0&lt;/PercentageOfVoters&gt;&lt;/SubChoice&gt;&lt;/SubChoices&gt;&lt;/SubChoiceData&gt;&lt;Score&gt;0&lt;/Score&gt;&lt;ChoiceRankings /&gt;&lt;AnswerSequenceNo&gt;0&lt;/AnswerSequenceNo&gt;&lt;/Choice&gt;&lt;Choice xsi:type=&quot;DiscreteChoice&quot;&gt;&lt;GUID&gt;56ab55b6-d73b-4ccf-a154-e3b94a12e2b9&lt;/GUID&gt;&lt;Name /&gt;&lt;IsSelected&gt;true&lt;/IsSelected&gt;&lt;Description&gt;Text Vote Response 9&lt;/Description&gt;&lt;Key&gt;9&lt;/Key&gt;&lt;IsAnswer&gt;false&lt;/IsAnswer&gt;&lt;SubChoiceData&gt;&lt;SubChoices&gt;&lt;SubChoice&gt;&lt;NumVotes&gt;0&lt;/NumVotes&gt;&lt;PercentageOfVotesCast&gt;0&lt;/PercentageOfVotesCast&gt;&lt;PercentageOfVoters&gt;0&lt;/PercentageOfVoters&gt;&lt;/SubChoice&gt;&lt;/SubChoices&gt;&lt;/SubChoiceData&gt;&lt;Score&gt;0&lt;/Score&gt;&lt;ChoiceRankings /&gt;&lt;AnswerSequenceNo&gt;0&lt;/AnswerSequenceNo&gt;&lt;/Choice&gt;&lt;Choice xsi:type=&quot;DiscreteChoice&quot;&gt;&lt;GUID&gt;bc709e6a-ca0c-4a0a-94ed-a5f78e4f36b3&lt;/GUID&gt;&lt;Name /&gt;&lt;IsSelected&gt;true&lt;/IsSelected&gt;&lt;Description&gt;Text Vote Response 10&lt;/Description&gt;&lt;Key&gt;10&lt;/Key&gt;&lt;IsAnswer&gt;false&lt;/IsAnswer&gt;&lt;SubChoiceData&gt;&lt;SubChoices&gt;&lt;SubChoice&gt;&lt;NumVotes&gt;0&lt;/NumVotes&gt;&lt;PercentageOfVotesCast&gt;0&lt;/PercentageOfVotesCast&gt;&lt;PercentageOfVoters&gt;0&lt;/PercentageOfVoters&gt;&lt;/SubChoice&gt;&lt;/SubChoices&gt;&lt;/SubChoiceData&gt;&lt;Score&gt;0&lt;/Score&gt;&lt;ChoiceRankings /&gt;&lt;AnswerSequenceNo&gt;0&lt;/AnswerSequenceNo&gt;&lt;/Choice&gt;&lt;Choice xsi:type=&quot;DiscreteChoice&quot;&gt;&lt;GUID&gt;b0bff692-47a4-4955-8bd4-f0015fbeb99e&lt;/GUID&gt;&lt;Name /&gt;&lt;IsSelected&gt;true&lt;/IsSelected&gt;&lt;Description&gt;Text Vote Response 1&lt;/Description&gt;&lt;Key&gt;1&lt;/Key&gt;&lt;IsAnswer&gt;false&lt;/IsAnswer&gt;&lt;SubChoiceData&gt;&lt;SubChoices&gt;&lt;SubChoice&gt;&lt;NumVotes&gt;0&lt;/NumVotes&gt;&lt;PercentageOfVotesCast&gt;0&lt;/PercentageOfVotesCast&gt;&lt;PercentageOfVoters&gt;0&lt;/PercentageOfVoters&gt;&lt;/SubChoice&gt;&lt;/SubChoices&gt;&lt;/SubChoiceData&gt;&lt;Score&gt;0&lt;/Score&gt;&lt;ChoiceRankings /&gt;&lt;AnswerSequenceNo&gt;0&lt;/AnswerSequenceNo&gt;&lt;/Choice&gt;&lt;Choice xsi:type=&quot;DiscreteChoice&quot;&gt;&lt;GUID&gt;71c6f0c7-2e72-42d6-a6bd-c32b0b922c46&lt;/GUID&gt;&lt;Name /&gt;&lt;IsSelected&gt;true&lt;/IsSelected&gt;&lt;Description&gt;Text Vote Response 2&lt;/Description&gt;&lt;Key&gt;2&lt;/Key&gt;&lt;IsAnswer&gt;false&lt;/IsAnswer&gt;&lt;SubChoiceData&gt;&lt;SubChoices&gt;&lt;SubChoice&gt;&lt;NumVotes&gt;0&lt;/NumVotes&gt;&lt;PercentageOfVotesCast&gt;0&lt;/PercentageOfVotesCast&gt;&lt;PercentageOfVoters&gt;0&lt;/PercentageOfVoters&gt;&lt;/SubChoice&gt;&lt;/SubChoices&gt;&lt;/SubChoiceData&gt;&lt;Score&gt;0&lt;/Score&gt;&lt;ChoiceRankings /&gt;&lt;AnswerSequenceNo&gt;0&lt;/AnswerSequenceNo&gt;&lt;/Choice&gt;&lt;Choice xsi:type=&quot;DiscreteChoice&quot;&gt;&lt;GUID&gt;d9186bfa-a6b9-4977-b27c-325bce711852&lt;/GUID&gt;&lt;Name /&gt;&lt;IsSelected&gt;true&lt;/IsSelected&gt;&lt;Description&gt;Text Vote Response 3&lt;/Description&gt;&lt;Key&gt;3&lt;/Key&gt;&lt;IsAnswer&gt;false&lt;/IsAnswer&gt;&lt;SubChoiceData&gt;&lt;SubChoices&gt;&lt;SubChoice&gt;&lt;NumVotes&gt;0&lt;/NumVotes&gt;&lt;PercentageOfVotesCast&gt;0&lt;/PercentageOfVotesCast&gt;&lt;PercentageOfVoters&gt;0&lt;/PercentageOfVoters&gt;&lt;/SubChoice&gt;&lt;/SubChoices&gt;&lt;/SubChoiceData&gt;&lt;Score&gt;0&lt;/Score&gt;&lt;ChoiceRankings /&gt;&lt;AnswerSequenceNo&gt;0&lt;/AnswerSequenceNo&gt;&lt;/Choice&gt;&lt;Choice xsi:type=&quot;DiscreteChoice&quot;&gt;&lt;GUID&gt;5ff35705-6984-486c-b081-144267f74011&lt;/GUID&gt;&lt;Name /&gt;&lt;IsSelected&gt;true&lt;/IsSelected&gt;&lt;Description&gt;Text Vote Response 4&lt;/Description&gt;&lt;Key&gt;4&lt;/Key&gt;&lt;IsAnswer&gt;false&lt;/IsAnswer&gt;&lt;SubChoiceData&gt;&lt;SubChoices&gt;&lt;SubChoice&gt;&lt;NumVotes&gt;0&lt;/NumVotes&gt;&lt;PercentageOfVotesCast&gt;0&lt;/PercentageOfVotesCast&gt;&lt;PercentageOfVoters&gt;0&lt;/PercentageOfVoters&gt;&lt;/SubChoice&gt;&lt;/SubChoices&gt;&lt;/SubChoiceData&gt;&lt;Score&gt;0&lt;/Score&gt;&lt;ChoiceRankings /&gt;&lt;AnswerSequenceNo&gt;0&lt;/AnswerSequenceNo&gt;&lt;/Choice&gt;&lt;Choice xsi:type=&quot;DiscreteChoice&quot;&gt;&lt;GUID&gt;4666bf3e-7441-4a63-a05c-f1ed169cb60c&lt;/GUID&gt;&lt;Name /&gt;&lt;IsSelected&gt;true&lt;/IsSelected&gt;&lt;Description&gt;Text Vote Response 5&lt;/Description&gt;&lt;Key&gt;5&lt;/Key&gt;&lt;IsAnswer&gt;false&lt;/IsAnswer&gt;&lt;SubChoiceData&gt;&lt;SubChoices&gt;&lt;SubChoice&gt;&lt;NumVotes&gt;0&lt;/NumVotes&gt;&lt;PercentageOfVotesCast&gt;0&lt;/PercentageOfVotesCast&gt;&lt;PercentageOfVoters&gt;0&lt;/PercentageOfVoters&gt;&lt;/SubChoice&gt;&lt;/SubChoices&gt;&lt;/SubChoiceData&gt;&lt;Score&gt;0&lt;/Score&gt;&lt;ChoiceRankings /&gt;&lt;AnswerSequenceNo&gt;0&lt;/AnswerSequenceNo&gt;&lt;/Choice&gt;&lt;Choice xsi:type=&quot;DiscreteChoice&quot;&gt;&lt;GUID&gt;228e9774-b72e-44da-b445-f032cfe105a0&lt;/GUID&gt;&lt;Name /&gt;&lt;IsSelected&gt;true&lt;/IsSelected&gt;&lt;Description&gt;Text Vote Response 6&lt;/Description&gt;&lt;Key&gt;6&lt;/Key&gt;&lt;IsAnswer&gt;false&lt;/IsAnswer&gt;&lt;SubChoiceData&gt;&lt;SubChoices&gt;&lt;SubChoice&gt;&lt;NumVotes&gt;0&lt;/NumVotes&gt;&lt;PercentageOfVotesCast&gt;0&lt;/PercentageOfVotesCast&gt;&lt;PercentageOfVoters&gt;0&lt;/PercentageOfVoters&gt;&lt;/SubChoice&gt;&lt;/SubChoices&gt;&lt;/SubChoiceData&gt;&lt;Score&gt;0&lt;/Score&gt;&lt;ChoiceRankings /&gt;&lt;AnswerSequenceNo&gt;0&lt;/AnswerSequenceNo&gt;&lt;/Choice&gt;&lt;Choice xsi:type=&quot;DiscreteChoice&quot;&gt;&lt;GUID&gt;43f49266-eb95-4bfb-8a9e-dd9d6a936787&lt;/GUID&gt;&lt;Name /&gt;&lt;IsSelected&gt;true&lt;/IsSelected&gt;&lt;Description&gt;Text Vote Response 7&lt;/Description&gt;&lt;Key&gt;7&lt;/Key&gt;&lt;IsAnswer&gt;false&lt;/IsAnswer&gt;&lt;SubChoiceData&gt;&lt;SubChoices&gt;&lt;SubChoice&gt;&lt;NumVotes&gt;0&lt;/NumVotes&gt;&lt;PercentageOfVotesCast&gt;0&lt;/PercentageOfVotesCast&gt;&lt;PercentageOfVoters&gt;0&lt;/PercentageOfVoters&gt;&lt;/SubChoice&gt;&lt;/SubChoices&gt;&lt;/SubChoiceData&gt;&lt;Score&gt;0&lt;/Score&gt;&lt;ChoiceRankings /&gt;&lt;AnswerSequenceNo&gt;0&lt;/AnswerSequenceNo&gt;&lt;/Choice&gt;&lt;Choice xsi:type=&quot;DiscreteChoice&quot;&gt;&lt;GUID&gt;17187458-f40b-4ca5-abc1-3cc84c50e086&lt;/GUID&gt;&lt;Name /&gt;&lt;IsSelected&gt;true&lt;/IsSelected&gt;&lt;Description&gt;Text Vote Response 8&lt;/Description&gt;&lt;Key&gt;8&lt;/Key&gt;&lt;IsAnswer&gt;false&lt;/IsAnswer&gt;&lt;SubChoiceData&gt;&lt;SubChoices&gt;&lt;SubChoice&gt;&lt;NumVotes&gt;0&lt;/NumVotes&gt;&lt;PercentageOfVotesCast&gt;0&lt;/PercentageOfVotesCast&gt;&lt;PercentageOfVoters&gt;0&lt;/PercentageOfVoters&gt;&lt;/SubChoice&gt;&lt;/SubChoices&gt;&lt;/SubChoiceData&gt;&lt;Score&gt;0&lt;/Score&gt;&lt;ChoiceRankings /&gt;&lt;AnswerSequenceNo&gt;0&lt;/AnswerSequenceNo&gt;&lt;/Choice&gt;&lt;Choice xsi:type=&quot;DiscreteChoice&quot;&gt;&lt;GUID&gt;56ab55b6-d73b-4ccf-a154-e3b94a12e2b9&lt;/GUID&gt;&lt;Name /&gt;&lt;IsSelected&gt;true&lt;/IsSelected&gt;&lt;Description&gt;Text Vote Response 9&lt;/Description&gt;&lt;Key&gt;9&lt;/Key&gt;&lt;IsAnswer&gt;false&lt;/IsAnswer&gt;&lt;SubChoiceData&gt;&lt;SubChoices&gt;&lt;SubChoice&gt;&lt;NumVotes&gt;0&lt;/NumVotes&gt;&lt;PercentageOfVotesCast&gt;0&lt;/PercentageOfVotesCast&gt;&lt;PercentageOfVoters&gt;0&lt;/PercentageOfVoters&gt;&lt;/SubChoice&gt;&lt;/SubChoices&gt;&lt;/SubChoiceData&gt;&lt;Score&gt;0&lt;/Score&gt;&lt;ChoiceRankings /&gt;&lt;AnswerSequenceNo&gt;0&lt;/AnswerSequenceNo&gt;&lt;/Choice&gt;&lt;Choice xsi:type=&quot;DiscreteChoice&quot;&gt;&lt;GUID&gt;bc709e6a-ca0c-4a0a-94ed-a5f78e4f36b3&lt;/GUID&gt;&lt;Name /&gt;&lt;IsSelected&gt;true&lt;/IsSelected&gt;&lt;Description&gt;Text Vote Response 10&lt;/Description&gt;&lt;Key&gt;10&lt;/Key&gt;&lt;IsAnswer&gt;false&lt;/IsAnswer&gt;&lt;SubChoiceData&gt;&lt;SubChoices&gt;&lt;SubChoice&gt;&lt;NumVotes&gt;0&lt;/NumVotes&gt;&lt;PercentageOfVotesCast&gt;0&lt;/PercentageOfVotesCast&gt;&lt;PercentageOfVoters&gt;0&lt;/PercentageOfVoters&gt;&lt;/SubChoice&gt;&lt;/SubChoices&gt;&lt;/SubChoiceData&gt;&lt;Score&gt;0&lt;/Score&gt;&lt;ChoiceRankings /&gt;&lt;AnswerSequenceNo&gt;0&lt;/AnswerSequenceNo&gt;&lt;/Choice&gt;&lt;Choice xsi:type=&quot;DiscreteChoice&quot;&gt;&lt;GUID&gt;b0bff692-47a4-4955-8bd4-f0015fbeb99e&lt;/GUID&gt;&lt;Name /&gt;&lt;IsSelected&gt;true&lt;/IsSelected&gt;&lt;Description&gt;Text Vote Response 1&lt;/Description&gt;&lt;Key&gt;1&lt;/Key&gt;&lt;IsAnswer&gt;false&lt;/IsAnswer&gt;&lt;SubChoiceData&gt;&lt;SubChoices&gt;&lt;SubChoice&gt;&lt;NumVotes&gt;0&lt;/NumVotes&gt;&lt;PercentageOfVotesCast&gt;0&lt;/PercentageOfVotesCast&gt;&lt;PercentageOfVoters&gt;0&lt;/PercentageOfVoters&gt;&lt;/SubChoice&gt;&lt;/SubChoices&gt;&lt;/SubChoiceData&gt;&lt;Score&gt;0&lt;/Score&gt;&lt;ChoiceRankings /&gt;&lt;AnswerSequenceNo&gt;0&lt;/AnswerSequenceNo&gt;&lt;/Choice&gt;&lt;Choice xsi:type=&quot;DiscreteChoice&quot;&gt;&lt;GUID&gt;71c6f0c7-2e72-42d6-a6bd-c32b0b922c46&lt;/GUID&gt;&lt;Name /&gt;&lt;IsSelected&gt;true&lt;/IsSelected&gt;&lt;Description&gt;Text Vote Response 2&lt;/Description&gt;&lt;Key&gt;2&lt;/Key&gt;&lt;IsAnswer&gt;false&lt;/IsAnswer&gt;&lt;SubChoiceData&gt;&lt;SubChoices&gt;&lt;SubChoice&gt;&lt;NumVotes&gt;0&lt;/NumVotes&gt;&lt;PercentageOfVotesCast&gt;0&lt;/PercentageOfVotesCast&gt;&lt;PercentageOfVoters&gt;0&lt;/PercentageOfVoters&gt;&lt;/SubChoice&gt;&lt;/SubChoices&gt;&lt;/SubChoiceData&gt;&lt;Score&gt;0&lt;/Score&gt;&lt;ChoiceRankings /&gt;&lt;AnswerSequenceNo&gt;0&lt;/AnswerSequenceNo&gt;&lt;/Choice&gt;&lt;Choice xsi:type=&quot;DiscreteChoice&quot;&gt;&lt;GUID&gt;d9186bfa-a6b9-4977-b27c-325bce711852&lt;/GUID&gt;&lt;Name /&gt;&lt;IsSelected&gt;true&lt;/IsSelected&gt;&lt;Description&gt;Text Vote Response 3&lt;/Description&gt;&lt;Key&gt;3&lt;/Key&gt;&lt;IsAnswer&gt;false&lt;/IsAnswer&gt;&lt;SubChoiceData&gt;&lt;SubChoices&gt;&lt;SubChoice&gt;&lt;NumVotes&gt;0&lt;/NumVotes&gt;&lt;PercentageOfVotesCast&gt;0&lt;/PercentageOfVotesCast&gt;&lt;PercentageOfVoters&gt;0&lt;/PercentageOfVoters&gt;&lt;/SubChoice&gt;&lt;/SubChoices&gt;&lt;/SubChoiceData&gt;&lt;Score&gt;0&lt;/Score&gt;&lt;ChoiceRankings /&gt;&lt;AnswerSequenceNo&gt;0&lt;/AnswerSequenceNo&gt;&lt;/Choice&gt;&lt;Choice xsi:type=&quot;DiscreteChoice&quot;&gt;&lt;GUID&gt;5ff35705-6984-486c-b081-144267f74011&lt;/GUID&gt;&lt;Name /&gt;&lt;IsSelected&gt;true&lt;/IsSelected&gt;&lt;Description&gt;Text Vote Response 4&lt;/Description&gt;&lt;Key&gt;4&lt;/Key&gt;&lt;IsAnswer&gt;false&lt;/IsAnswer&gt;&lt;SubChoiceData&gt;&lt;SubChoices&gt;&lt;SubChoice&gt;&lt;NumVotes&gt;0&lt;/NumVotes&gt;&lt;PercentageOfVotesCast&gt;0&lt;/PercentageOfVotesCast&gt;&lt;PercentageOfVoters&gt;0&lt;/PercentageOfVoters&gt;&lt;/SubChoice&gt;&lt;/SubChoices&gt;&lt;/SubChoiceData&gt;&lt;Score&gt;0&lt;/Score&gt;&lt;ChoiceRankings /&gt;&lt;AnswerSequenceNo&gt;0&lt;/AnswerSequenceNo&gt;&lt;/Choice&gt;&lt;Choice xsi:type=&quot;DiscreteChoice&quot;&gt;&lt;GUID&gt;4666bf3e-7441-4a63-a05c-f1ed169cb60c&lt;/GUID&gt;&lt;Name /&gt;&lt;IsSelected&gt;true&lt;/IsSelected&gt;&lt;Description&gt;Text Vote Response 5&lt;/Description&gt;&lt;Key&gt;5&lt;/Key&gt;&lt;IsAnswer&gt;false&lt;/IsAnswer&gt;&lt;SubChoiceData&gt;&lt;SubChoices&gt;&lt;SubChoice&gt;&lt;NumVotes&gt;0&lt;/NumVotes&gt;&lt;PercentageOfVotesCast&gt;0&lt;/PercentageOfVotesCast&gt;&lt;PercentageOfVoters&gt;0&lt;/PercentageOfVoters&gt;&lt;/SubChoice&gt;&lt;/SubChoices&gt;&lt;/SubChoiceData&gt;&lt;Score&gt;0&lt;/Score&gt;&lt;ChoiceRankings /&gt;&lt;AnswerSequenceNo&gt;0&lt;/AnswerSequenceNo&gt;&lt;/Choice&gt;&lt;Choice xsi:type=&quot;DiscreteChoice&quot;&gt;&lt;GUID&gt;228e9774-b72e-44da-b445-f032cfe105a0&lt;/GUID&gt;&lt;Name /&gt;&lt;IsSelected&gt;true&lt;/IsSelected&gt;&lt;Description&gt;Text Vote Response 6&lt;/Description&gt;&lt;Key&gt;6&lt;/Key&gt;&lt;IsAnswer&gt;false&lt;/IsAnswer&gt;&lt;SubChoiceData&gt;&lt;SubChoices&gt;&lt;SubChoice&gt;&lt;NumVotes&gt;0&lt;/NumVotes&gt;&lt;PercentageOfVotesCast&gt;0&lt;/PercentageOfVotesCast&gt;&lt;PercentageOfVoters&gt;0&lt;/PercentageOfVoters&gt;&lt;/SubChoice&gt;&lt;/SubChoices&gt;&lt;/SubChoiceData&gt;&lt;Score&gt;0&lt;/Score&gt;&lt;ChoiceRankings /&gt;&lt;AnswerSequenceNo&gt;0&lt;/AnswerSequenceNo&gt;&lt;/Choice&gt;&lt;Choice xsi:type=&quot;DiscreteChoice&quot;&gt;&lt;GUID&gt;43f49266-eb95-4bfb-8a9e-dd9d6a936787&lt;/GUID&gt;&lt;Name /&gt;&lt;IsSelected&gt;true&lt;/IsSelected&gt;&lt;Description&gt;Text Vote Response 7&lt;/Description&gt;&lt;Key&gt;7&lt;/Key&gt;&lt;IsAnswer&gt;false&lt;/IsAnswer&gt;&lt;SubChoiceData&gt;&lt;SubChoices&gt;&lt;SubChoice&gt;&lt;NumVotes&gt;0&lt;/NumVotes&gt;&lt;PercentageOfVotesCast&gt;0&lt;/PercentageOfVotesCast&gt;&lt;PercentageOfVoters&gt;0&lt;/PercentageOfVoters&gt;&lt;/SubChoice&gt;&lt;/SubChoices&gt;&lt;/SubChoiceData&gt;&lt;Score&gt;0&lt;/Score&gt;&lt;ChoiceRankings /&gt;&lt;AnswerSequenceNo&gt;0&lt;/AnswerSequenceNo&gt;&lt;/Choice&gt;&lt;Choice xsi:type=&quot;DiscreteChoice&quot;&gt;&lt;GUID&gt;17187458-f40b-4ca5-abc1-3cc84c50e086&lt;/GUID&gt;&lt;Name /&gt;&lt;IsSelected&gt;true&lt;/IsSelected&gt;&lt;Description&gt;Text Vote Response 8&lt;/Description&gt;&lt;Key&gt;8&lt;/Key&gt;&lt;IsAnswer&gt;false&lt;/IsAnswer&gt;&lt;SubChoiceData&gt;&lt;SubChoices&gt;&lt;SubChoice&gt;&lt;NumVotes&gt;0&lt;/NumVotes&gt;&lt;PercentageOfVotesCast&gt;0&lt;/PercentageOfVotesCast&gt;&lt;PercentageOfVoters&gt;0&lt;/PercentageOfVoters&gt;&lt;/SubChoice&gt;&lt;/SubChoices&gt;&lt;/SubChoiceData&gt;&lt;Score&gt;0&lt;/Score&gt;&lt;ChoiceRankings /&gt;&lt;AnswerSequenceNo&gt;0&lt;/AnswerSequenceNo&gt;&lt;/Choice&gt;&lt;Choice xsi:type=&quot;DiscreteChoice&quot;&gt;&lt;GUID&gt;56ab55b6-d73b-4ccf-a154-e3b94a12e2b9&lt;/GUID&gt;&lt;Name /&gt;&lt;IsSelected&gt;true&lt;/IsSelected&gt;&lt;Description&gt;Text Vote Response 9&lt;/Description&gt;&lt;Key&gt;9&lt;/Key&gt;&lt;IsAnswer&gt;false&lt;/IsAnswer&gt;&lt;SubChoiceData&gt;&lt;SubChoices&gt;&lt;SubChoice&gt;&lt;NumVotes&gt;0&lt;/NumVotes&gt;&lt;PercentageOfVotesCast&gt;0&lt;/PercentageOfVotesCast&gt;&lt;PercentageOfVoters&gt;0&lt;/PercentageOfVoters&gt;&lt;/SubChoice&gt;&lt;/SubChoices&gt;&lt;/SubChoiceData&gt;&lt;Score&gt;0&lt;/Score&gt;&lt;ChoiceRankings /&gt;&lt;AnswerSequenceNo&gt;0&lt;/AnswerSequenceNo&gt;&lt;/Choice&gt;&lt;Choice xsi:type=&quot;DiscreteChoice&quot;&gt;&lt;GUID&gt;bc709e6a-ca0c-4a0a-94ed-a5f78e4f36b3&lt;/GUID&gt;&lt;Name /&gt;&lt;IsSelected&gt;true&lt;/IsSelected&gt;&lt;Description&gt;Text Vote Response 10&lt;/Description&gt;&lt;Key&gt;10&lt;/Key&gt;&lt;IsAnswer&gt;false&lt;/IsAnswer&gt;&lt;SubChoiceData&gt;&lt;SubChoices&gt;&lt;SubChoice&gt;&lt;NumVotes&gt;0&lt;/NumVotes&gt;&lt;PercentageOfVotesCast&gt;0&lt;/PercentageOfVotesCast&gt;&lt;PercentageOfVoters&gt;0&lt;/PercentageOfVoters&gt;&lt;/SubChoice&gt;&lt;/SubChoices&gt;&lt;/SubChoiceData&gt;&lt;Score&gt;0&lt;/Score&gt;&lt;ChoiceRankings /&gt;&lt;AnswerSequenceNo&gt;0&lt;/AnswerSequenceNo&gt;&lt;/Choice&gt;&lt;Choice xsi:type=&quot;DiscreteChoice&quot;&gt;&lt;GUID&gt;b0bff692-47a4-4955-8bd4-f0015fbeb99e&lt;/GUID&gt;&lt;Name /&gt;&lt;IsSelected&gt;true&lt;/IsSelected&gt;&lt;Description&gt;Text Vote Response 1&lt;/Description&gt;&lt;Key&gt;1&lt;/Key&gt;&lt;IsAnswer&gt;false&lt;/IsAnswer&gt;&lt;SubChoiceData&gt;&lt;SubChoices&gt;&lt;SubChoice&gt;&lt;NumVotes&gt;0&lt;/NumVotes&gt;&lt;PercentageOfVotesCast&gt;0&lt;/PercentageOfVotesCast&gt;&lt;PercentageOfVoters&gt;0&lt;/PercentageOfVoters&gt;&lt;/SubChoice&gt;&lt;/SubChoices&gt;&lt;/SubChoiceData&gt;&lt;Score&gt;0&lt;/Score&gt;&lt;ChoiceRankings /&gt;&lt;AnswerSequenceNo&gt;0&lt;/AnswerSequenceNo&gt;&lt;/Choice&gt;&lt;Choice xsi:type=&quot;DiscreteChoice&quot;&gt;&lt;GUID&gt;71c6f0c7-2e72-42d6-a6bd-c32b0b922c46&lt;/GUID&gt;&lt;Name /&gt;&lt;IsSelected&gt;true&lt;/IsSelected&gt;&lt;Description&gt;Text Vote Response 2&lt;/Description&gt;&lt;Key&gt;2&lt;/Key&gt;&lt;IsAnswer&gt;false&lt;/IsAnswer&gt;&lt;SubChoiceData&gt;&lt;SubChoices&gt;&lt;SubChoice&gt;&lt;NumVotes&gt;0&lt;/NumVotes&gt;&lt;PercentageOfVotesCast&gt;0&lt;/PercentageOfVotesCast&gt;&lt;PercentageOfVoters&gt;0&lt;/PercentageOfVoters&gt;&lt;/SubChoice&gt;&lt;/SubChoices&gt;&lt;/SubChoiceData&gt;&lt;Score&gt;0&lt;/Score&gt;&lt;ChoiceRankings /&gt;&lt;AnswerSequenceNo&gt;0&lt;/AnswerSequenceNo&gt;&lt;/Choice&gt;&lt;Choice xsi:type=&quot;DiscreteChoice&quot;&gt;&lt;GUID&gt;d9186bfa-a6b9-4977-b27c-325bce711852&lt;/GUID&gt;&lt;Name /&gt;&lt;IsSelected&gt;true&lt;/IsSelected&gt;&lt;Description&gt;Text Vote Response 3&lt;/Description&gt;&lt;Key&gt;3&lt;/Key&gt;&lt;IsAnswer&gt;false&lt;/IsAnswer&gt;&lt;SubChoiceData&gt;&lt;SubChoices&gt;&lt;SubChoice&gt;&lt;NumVotes&gt;0&lt;/NumVotes&gt;&lt;PercentageOfVotesCast&gt;0&lt;/PercentageOfVotesCast&gt;&lt;PercentageOfVoters&gt;0&lt;/PercentageOfVoters&gt;&lt;/SubChoice&gt;&lt;/SubChoices&gt;&lt;/SubChoiceData&gt;&lt;Score&gt;0&lt;/Score&gt;&lt;ChoiceRankings /&gt;&lt;AnswerSequenceNo&gt;0&lt;/AnswerSequenceNo&gt;&lt;/Choice&gt;&lt;Choice xsi:type=&quot;DiscreteChoice&quot;&gt;&lt;GUID&gt;5ff35705-6984-486c-b081-144267f74011&lt;/GUID&gt;&lt;Name /&gt;&lt;IsSelected&gt;true&lt;/IsSelected&gt;&lt;Description&gt;Text Vote Response 4&lt;/Description&gt;&lt;Key&gt;4&lt;/Key&gt;&lt;IsAnswer&gt;false&lt;/IsAnswer&gt;&lt;SubChoiceData&gt;&lt;SubChoices&gt;&lt;SubChoice&gt;&lt;NumVotes&gt;0&lt;/NumVotes&gt;&lt;PercentageOfVotesCast&gt;0&lt;/PercentageOfVotesCast&gt;&lt;PercentageOfVoters&gt;0&lt;/PercentageOfVoters&gt;&lt;/SubChoice&gt;&lt;/SubChoices&gt;&lt;/SubChoiceData&gt;&lt;Score&gt;0&lt;/Score&gt;&lt;ChoiceRankings /&gt;&lt;AnswerSequenceNo&gt;0&lt;/AnswerSequenceNo&gt;&lt;/Choice&gt;&lt;Choice xsi:type=&quot;DiscreteChoice&quot;&gt;&lt;GUID&gt;4666bf3e-7441-4a63-a05c-f1ed169cb60c&lt;/GUID&gt;&lt;Name /&gt;&lt;IsSelected&gt;true&lt;/IsSelected&gt;&lt;Description&gt;Text Vote Response 5&lt;/Description&gt;&lt;Key&gt;5&lt;/Key&gt;&lt;IsAnswer&gt;false&lt;/IsAnswer&gt;&lt;SubChoiceData&gt;&lt;SubChoices&gt;&lt;SubChoice&gt;&lt;NumVotes&gt;0&lt;/NumVotes&gt;&lt;PercentageOfVotesCast&gt;0&lt;/PercentageOfVotesCast&gt;&lt;PercentageOfVoters&gt;0&lt;/PercentageOfVoters&gt;&lt;/SubChoice&gt;&lt;/SubChoices&gt;&lt;/SubChoiceData&gt;&lt;Score&gt;0&lt;/Score&gt;&lt;ChoiceRankings /&gt;&lt;AnswerSequenceNo&gt;0&lt;/AnswerSequenceNo&gt;&lt;/Choice&gt;&lt;Choice xsi:type=&quot;DiscreteChoice&quot;&gt;&lt;GUID&gt;228e9774-b72e-44da-b445-f032cfe105a0&lt;/GUID&gt;&lt;Name /&gt;&lt;IsSelected&gt;true&lt;/IsSelected&gt;&lt;Description&gt;Text Vote Response 6&lt;/Description&gt;&lt;Key&gt;6&lt;/Key&gt;&lt;IsAnswer&gt;false&lt;/IsAnswer&gt;&lt;SubChoiceData&gt;&lt;SubChoices&gt;&lt;SubChoice&gt;&lt;NumVotes&gt;0&lt;/NumVotes&gt;&lt;PercentageOfVotesCast&gt;0&lt;/PercentageOfVotesCast&gt;&lt;PercentageOfVoters&gt;0&lt;/PercentageOfVoters&gt;&lt;/SubChoice&gt;&lt;/SubChoices&gt;&lt;/SubChoiceData&gt;&lt;Score&gt;0&lt;/Score&gt;&lt;ChoiceRankings /&gt;&lt;AnswerSequenceNo&gt;0&lt;/AnswerSequenceNo&gt;&lt;/Choice&gt;&lt;Choice xsi:type=&quot;DiscreteChoice&quot;&gt;&lt;GUID&gt;43f49266-eb95-4bfb-8a9e-dd9d6a936787&lt;/GUID&gt;&lt;Name /&gt;&lt;IsSelected&gt;true&lt;/IsSelected&gt;&lt;Description&gt;Text Vote Response 7&lt;/Description&gt;&lt;Key&gt;7&lt;/Key&gt;&lt;IsAnswer&gt;false&lt;/IsAnswer&gt;&lt;SubChoiceData&gt;&lt;SubChoices&gt;&lt;SubChoice&gt;&lt;NumVotes&gt;0&lt;/NumVotes&gt;&lt;PercentageOfVotesCast&gt;0&lt;/PercentageOfVotesCast&gt;&lt;PercentageOfVoters&gt;0&lt;/PercentageOfVoters&gt;&lt;/SubChoice&gt;&lt;/SubChoices&gt;&lt;/SubChoiceData&gt;&lt;Score&gt;0&lt;/Score&gt;&lt;ChoiceRankings /&gt;&lt;AnswerSequenceNo&gt;0&lt;/AnswerSequenceNo&gt;&lt;/Choice&gt;&lt;Choice xsi:type=&quot;DiscreteChoice&quot;&gt;&lt;GUID&gt;17187458-f40b-4ca5-abc1-3cc84c50e086&lt;/GUID&gt;&lt;Name /&gt;&lt;IsSelected&gt;true&lt;/IsSelected&gt;&lt;Description&gt;Text Vote Response 8&lt;/Description&gt;&lt;Key&gt;8&lt;/Key&gt;&lt;IsAnswer&gt;false&lt;/IsAnswer&gt;&lt;SubChoiceData&gt;&lt;SubChoices&gt;&lt;SubChoice&gt;&lt;NumVotes&gt;0&lt;/NumVotes&gt;&lt;PercentageOfVotesCast&gt;0&lt;/PercentageOfVotesCast&gt;&lt;PercentageOfVoters&gt;0&lt;/PercentageOfVoters&gt;&lt;/SubChoice&gt;&lt;/SubChoices&gt;&lt;/SubChoiceData&gt;&lt;Score&gt;0&lt;/Score&gt;&lt;ChoiceRankings /&gt;&lt;AnswerSequenceNo&gt;0&lt;/AnswerSequenceNo&gt;&lt;/Choice&gt;&lt;Choice xsi:type=&quot;DiscreteChoice&quot;&gt;&lt;GUID&gt;56ab55b6-d73b-4ccf-a154-e3b94a12e2b9&lt;/GUID&gt;&lt;Name /&gt;&lt;IsSelected&gt;true&lt;/IsSelected&gt;&lt;Description&gt;Text Vote Response 9&lt;/Description&gt;&lt;Key&gt;9&lt;/Key&gt;&lt;IsAnswer&gt;false&lt;/IsAnswer&gt;&lt;SubChoiceData&gt;&lt;SubChoices&gt;&lt;SubChoice&gt;&lt;NumVotes&gt;0&lt;/NumVotes&gt;&lt;PercentageOfVotesCast&gt;0&lt;/PercentageOfVotesCast&gt;&lt;PercentageOfVoters&gt;0&lt;/PercentageOfVoters&gt;&lt;/SubChoice&gt;&lt;/SubChoices&gt;&lt;/SubChoiceData&gt;&lt;Score&gt;0&lt;/Score&gt;&lt;ChoiceRankings /&gt;&lt;AnswerSequenceNo&gt;0&lt;/AnswerSequenceNo&gt;&lt;/Choice&gt;&lt;Choice xsi:type=&quot;DiscreteChoice&quot;&gt;&lt;GUID&gt;bc709e6a-ca0c-4a0a-94ed-a5f78e4f36b3&lt;/GUID&gt;&lt;Name /&gt;&lt;IsSelected&gt;true&lt;/IsSelected&gt;&lt;Description&gt;Text Vote Response 10&lt;/Description&gt;&lt;Key&gt;10&lt;/Key&gt;&lt;IsAnswer&gt;false&lt;/IsAnswer&gt;&lt;SubChoiceData&gt;&lt;SubChoices&gt;&lt;SubChoice&gt;&lt;NumVotes&gt;0&lt;/NumVotes&gt;&lt;PercentageOfVotesCast&gt;0&lt;/PercentageOfVotesCast&gt;&lt;PercentageOfVoters&gt;0&lt;/PercentageOfVoters&gt;&lt;/SubChoice&gt;&lt;/SubChoices&gt;&lt;/SubChoiceData&gt;&lt;Score&gt;0&lt;/Score&gt;&lt;ChoiceRankings /&gt;&lt;AnswerSequenceNo&gt;0&lt;/AnswerSequenceNo&gt;&lt;/Choice&gt;&lt;/Choices&gt;&lt;HasData&gt;true&lt;/HasData&gt;&lt;MasterQuestionNumSubChoices&gt;0&lt;/MasterQuestionNumSubChoices&gt;&lt;TimeOpenMS&gt;10681&lt;/TimeOpenMS&gt;&lt;IsQuestionWeighted&gt;false&lt;/IsQuestionWeighted&gt;&lt;CorrectAnswerVotesNumber&gt;0&lt;/CorrectAnswerVotesNumber&gt;&lt;CorrectAnswerVotesPercent&gt;0&lt;/CorrectAnswerVotesPercent&gt;&lt;ReactorPollDetails&gt;&lt;MeetingId&gt;67678&lt;/MeetingId&gt;&lt;SessionId&gt;71954&lt;/SessionId&gt;&lt;TenancyId&gt;33254&lt;/TenancyId&gt;&lt;LatestPollId&gt;13&lt;/LatestPollId&gt;&lt;/ReactorPollDetails&gt;&lt;TextVoteScores&gt;&lt;TextVoteScore&gt;&lt;GUID&gt;defb2331-c7fd-4d1e-b24c-55cdcb0ef435&lt;/GUID&gt;&lt;Name /&gt;&lt;IsAnswer&gt;false&lt;/IsAnswer&gt;&lt;Score&gt;0&lt;/Score&gt;&lt;Response /&gt;&lt;/TextVoteScore&gt;&lt;/TextVoteScores&gt;&lt;WordCloudAsBase64String&gt;iVBORw0KGgoAAAANSUhEUgAABBoAAAINCAYAAACQ3xxGAAAABmJLR0QA/wD/AP+gvaeTAAAIcElEQVR4nO3BMQEAAADCoPVPbQ0Po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CODKlEAAF2+npxAAAAAElFTkSuQmCC&lt;/WordCloudAsBase64String&gt;&lt;/TextVoteQuestionWordCloud&gt;"/>
  <p:tag name="LASTMODE" val="&lt;?xml version=&quot;1.0&quot; encoding=&quot;utf-8&quot;?&gt;&lt;int&gt;0&lt;/int&gt;"/>
  <p:tag name="SEQUENCECOUNT" val="&lt;?xml version=&quot;1.0&quot; encoding=&quot;utf-8&quot;?&gt;&lt;int&gt;63&lt;/int&gt;"/>
  <p:tag name="MEETOO" val="ca671fac-3ef5-487c-9318-9f0541c76f5c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ORDCLOUD" val="iVBORw0KGgoAAAANSUhEUgAABBoAAAINCAYAAACQ3xxGAAAABmJLR0QA/wD/AP+gvaeTAAAIcElEQVR4nO3BMQEAAADCoPVPbQ0Po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CODKlEAAF2+npxAAAAAElFTkSuQmCC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TARTANIMATION" val="OpenQuestion"/>
  <p:tag name="QUESTIONGUID" val="2a14bc1a-e904-45c9-9a9e-3f9259bd1427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TYPE" val="&lt;?xml version=&quot;1.0&quot; encoding=&quot;utf-8&quot;?&gt;&lt;SlideType&gt;Question&lt;/SlideType&gt;"/>
  <p:tag name="SOUNDOPTIONS" val="&lt;?xml version=&quot;1.0&quot; encoding=&quot;utf-8&quot;?&gt;&lt;SoundOptions xmlns:xsd=&quot;http://www.w3.org/2001/XMLSchema&quot; xmlns:xsi=&quot;http://www.w3.org/2001/XMLSchema-instance&quot;&gt;&lt;GUID&gt;4323d0a2-fbfe-4c8a-9f09-b9a08b68c016&lt;/GUID&gt;&lt;Name /&gt;&lt;PlaySound&gt;false&lt;/PlaySound&gt;&lt;CountdownSoundTag&gt;SOUND5048106112113789048858212267122791194343688811210411778721021077387908281705665479797697149868110361&lt;/CountdownSoundTag&gt;&lt;PlayTimesUpSound&gt;false&lt;/PlayTimesUpSound&gt;&lt;TimesUpSoundTag&gt;SOUND78559777531211121158510385529866107431017273103999057109117571068712285765090109816511543112828412211961&lt;/TimesUpSoundTag&gt;&lt;Loop&gt;true&lt;/Loop&gt;&lt;/SoundOptions&gt;"/>
  <p:tag name="VOTENOWOPTIONS" val="&lt;?xml version=&quot;1.0&quot; encoding=&quot;utf-8&quot;?&gt;&lt;VoteNowOptions xmlns:xsd=&quot;http://www.w3.org/2001/XMLSchema&quot; xmlns:xsi=&quot;http://www.w3.org/2001/XMLSchema-instance&quot;&gt;&lt;GUID&gt;eccd49b3-c083-402c-88de-b95d3179f82a&lt;/GUID&gt;&lt;HasVoteNow&gt;true&lt;/HasVoteNow&gt;&lt;TextSingleDigit&gt;POLL OPEN&lt;/TextSingleDigit&gt;&lt;TextMultiDigit&gt;Enter Number(s) and Press Send&lt;/TextMultiDigit&gt;&lt;TextTextVote&gt;Enter Text and Press Send&lt;/TextTextVote&gt;&lt;LocationSingleDigit&gt;&lt;GUID&gt;00000000-0000-0000-0000-000000000000&lt;/GUID&gt;&lt;ScreenPosition&gt;TopRight&lt;/ScreenPosition&gt;&lt;BorderThickness&gt;10&lt;/BorderThickness&gt;&lt;Top&gt;0&lt;/Top&gt;&lt;Left&gt;0&lt;/Left&gt;&lt;Height&gt;35&lt;/Height&gt;&lt;Width&gt;100&lt;/Width&gt;&lt;/LocationSingleDigit&gt;&lt;LocationMultiDigit&gt;&lt;GUID&gt;00000000-0000-0000-0000-000000000000&lt;/GUID&gt;&lt;ScreenPosition&gt;TopRight&lt;/ScreenPosition&gt;&lt;BorderThickness&gt;10&lt;/BorderThickness&gt;&lt;Top&gt;0&lt;/Top&gt;&lt;Left&gt;0&lt;/Left&gt;&lt;Height&gt;35&lt;/Height&gt;&lt;Width&gt;100&lt;/Width&gt;&lt;/LocationMultiDigit&gt;&lt;LocationTextVote&gt;&lt;GUID&gt;00000000-0000-0000-0000-000000000000&lt;/GUID&gt;&lt;ScreenPosition&gt;TopRight&lt;/ScreenPosition&gt;&lt;BorderThickness&gt;10&lt;/BorderThickness&gt;&lt;Top&gt;0&lt;/Top&gt;&lt;Left&gt;0&lt;/Left&gt;&lt;Height&gt;35&lt;/Height&gt;&lt;Width&gt;100&lt;/Width&gt;&lt;/LocationTextVote&gt;&lt;Shape&gt;msoShapeRectangle&lt;/Shape&gt;&lt;/VoteNowOptions&gt;"/>
  <p:tag name="SCORINGOPTIONS" val="&lt;?xml version=&quot;1.0&quot; encoding=&quot;utf-8&quot;?&gt;&lt;ScoringOptions xmlns:xsd=&quot;http://www.w3.org/2001/XMLSchema&quot; xmlns:xsi=&quot;http://www.w3.org/2001/XMLSchema-instance&quot;&gt;&lt;GUID&gt;5f0da6fc-37ad-4346-babf-20b7aa1cb2a4&lt;/GUID&gt;&lt;Name /&gt;&lt;EnableScoring&gt;false&lt;/EnableScoring&gt;&lt;RevealAnswer&gt;true&lt;/RevealAnswer&gt;&lt;PointsForCorrectAnswer&gt;10&lt;/PointsForCorrectAnswer&gt;&lt;SpeedScoring&gt;false&lt;/SpeedScoring&gt;&lt;IsNumberOfCorrectAnswersShown&gt;false&lt;/IsNumberOfCorrectAnswersShown&gt;&lt;/ScoringOptions&gt;"/>
  <p:tag name="RAWRESULTS" val="&lt;?xml version=&quot;1.0&quot; encoding=&quot;utf-8&quot;?&gt;&lt;ArrayOfResponse xmlns:xsd=&quot;http://www.w3.org/2001/XMLSchema&quot; xmlns:xsi=&quot;http://www.w3.org/2001/XMLSchema-instance&quot;&gt;&lt;Response&gt;&lt;Index&gt;99999&lt;/Index&gt;&lt;SmartcardUID&gt;0&lt;/SmartcardUID&gt;&lt;Key&gt;WORD_CLOUD&lt;/Key&gt;&lt;Valid&gt;true&lt;/Valid&gt;&lt;TimeStamp&gt;0001-01-01T00:00:00&lt;/TimeStamp&gt;&lt;Value&gt;iVBORw0KGgoAAAANSUhEUgAABBoAAAINCAYAAACQ3xxGAAAABmJLR0QA/wD/AP+gvaeTAAAIcElEQVR4nO3BMQEAAADCoPVPbQ0Po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CODKlEAAF2+npxAAAAAElFTkSuQmCC&lt;/Value&gt;&lt;ValueAsPercentage&gt;0&lt;/ValueAsPercentage&gt;&lt;PersonId&gt;0&lt;/PersonId&gt;&lt;ResponseDelay&gt;0&lt;/ResponseDelay&gt;&lt;/Response&gt;&lt;/ArrayOfResponse&gt;"/>
  <p:tag name="RESULTRENDERING" val="&lt;?xml version=&quot;1.0&quot; encoding=&quot;utf-8&quot;?&gt;&lt;DataRendering xmlns:xsd=&quot;http://www.w3.org/2001/XMLSchema&quot; xmlns:xsi=&quot;http://www.w3.org/2001/XMLSchema-instance&quot;&gt;&lt;GUID&gt;e537a623-3c72-4fd3-918b-9b2fa7301025&lt;/GUID&gt;&lt;Name /&gt;&lt;ShowAverage&gt;false&lt;/ShowAverage&gt;&lt;DisplayType&gt;WordCloud&lt;/DisplayType&gt;&lt;DisplayNumbersAs&gt;Percentages&lt;/DisplayNumbersAs&gt;&lt;DecimalPlaces&gt;0&lt;/DecimalPlaces&gt;&lt;ShowResultsAxis&gt;false&lt;/ShowResultsAxis&gt;&lt;ShowRangeAxis&gt;true&lt;/ShowRangeAxis&gt;&lt;ShowTotal&gt;false&lt;/ShowTotal&gt;&lt;ShowResults&gt;true&lt;/ShowResults&gt;&lt;CalculatePercentageAs&gt;PercentageOfVotesCast&lt;/CalculatePercentageAs&gt;&lt;IsBreakdown&gt;false&lt;/IsBreakdown&gt;&lt;ShowOverall&gt;true&lt;/ShowOverall&gt;&lt;AdjustDecimalPlacesIfNecessary&gt;true&lt;/AdjustDecimalPlacesIfNecessary&gt;&lt;AddDecimalPlaceIfRequired&gt;true&lt;/AddDecimalPlaceIfRequired&gt;&lt;NumberOfChoicesToDisplay&gt;10&lt;/NumberOfChoicesToDisplay&gt;&lt;/DataRendering&gt;"/>
  <p:tag name="COUNTDOWNOPTIONS" val="&lt;?xml version=&quot;1.0&quot; encoding=&quot;utf-8&quot;?&gt;&lt;CountdownOptions xmlns:xsd=&quot;http://www.w3.org/2001/XMLSchema&quot; xmlns:xsi=&quot;http://www.w3.org/2001/XMLSchema-instance&quot;&gt;&lt;GUID&gt;8610a5d8-b830-479a-bba4-228e9ae5ddeb&lt;/GUID&gt;&lt;Name /&gt;&lt;HasCountdown&gt;false&lt;/HasCountdown&gt;&lt;DoesCountdownClosePoll&gt;false&lt;/DoesCountdownClosePoll&gt;&lt;Length&gt;10&lt;/Length&gt;&lt;Value&gt;10&lt;/Value&gt;&lt;CountdownType&gt;Analogue&lt;/CountdownType&gt;&lt;Location&gt;&lt;GUID&gt;00000000-0000-0000-0000-000000000000&lt;/GUID&gt;&lt;Name /&gt;&lt;ScreenPosition&gt;BottomRight&lt;/ScreenPosition&gt;&lt;BorderThickness&gt;10&lt;/BorderThickness&gt;&lt;Top&gt;0&lt;/Top&gt;&lt;Left&gt;0&lt;/Left&gt;&lt;Height&gt;35&lt;/Height&gt;&lt;Width&gt;50&lt;/Width&gt;&lt;/Location&gt;&lt;/CountdownOptions&gt;"/>
  <p:tag name="QUESTIONDEFINITION" val="&lt;?xml version=&quot;1.0&quot; encoding=&quot;utf-8&quot;?&gt;&lt;TextVoteQuestionWordCloud xmlns:xsd=&quot;http://www.w3.org/2001/XMLSchema&quot; xmlns:xsi=&quot;http://www.w3.org/2001/XMLSchema-instance&quot;&gt;&lt;GUID&gt;2361c2e7-c042-438b-96a2-eb67e5297cb8&lt;/GUID&gt;&lt;Name /&gt;&lt;Text&gt;How much time should be protected for debrief time after a surgery?&#10;Does it depend on how experienced they are i.e. ST3 need less than ST1/2?&#10;&lt;/Text&gt;&lt;SubChoiceDefinitions&gt;&lt;SubChoiceDefinition&gt;&lt;Name&gt;_default&lt;/Name&gt;&lt;SubChoiceSourceReferences /&gt;&lt;/SubChoiceDefinition&gt;&lt;/SubChoiceDefinitions&gt;&lt;SubText /&gt;&lt;IndividualWeightingText /&gt;&lt;QuestionType&gt;TextVoteWordCloud&lt;/QuestionType&gt;&lt;Source&gt;Handsets&lt;/Source&gt;&lt;Choices&gt;&lt;Choice xsi:type=&quot;DiscreteChoice&quot;&gt;&lt;GUID&gt;44446fda-74a4-4e9c-98cb-518eea336ce7&lt;/GUID&gt;&lt;Name /&gt;&lt;IsSelected&gt;true&lt;/IsSelected&gt;&lt;Description&gt;Text Vote Response 1&lt;/Description&gt;&lt;Key&gt;1&lt;/Key&gt;&lt;IsAnswer&gt;false&lt;/IsAnswer&gt;&lt;SubChoiceData&gt;&lt;SubChoices&gt;&lt;SubChoice&gt;&lt;NumVotes&gt;0&lt;/NumVotes&gt;&lt;PercentageOfVotesCast&gt;0&lt;/PercentageOfVotesCast&gt;&lt;PercentageOfVoters&gt;0&lt;/PercentageOfVoters&gt;&lt;/SubChoice&gt;&lt;/SubChoices&gt;&lt;/SubChoiceData&gt;&lt;Score&gt;0&lt;/Score&gt;&lt;ChoiceRankings /&gt;&lt;AnswerSequenceNo&gt;0&lt;/AnswerSequenceNo&gt;&lt;/Choice&gt;&lt;Choice xsi:type=&quot;DiscreteChoice&quot;&gt;&lt;GUID&gt;002150b0-ca85-4262-8fe5-5d65f2dbdf28&lt;/GUID&gt;&lt;Name /&gt;&lt;IsSelected&gt;true&lt;/IsSelected&gt;&lt;Description&gt;Text Vote Response 2&lt;/Description&gt;&lt;Key&gt;2&lt;/Key&gt;&lt;IsAnswer&gt;false&lt;/IsAnswer&gt;&lt;SubChoiceData&gt;&lt;SubChoices&gt;&lt;SubChoice&gt;&lt;NumVotes&gt;0&lt;/NumVotes&gt;&lt;PercentageOfVotesCast&gt;0&lt;/PercentageOfVotesCast&gt;&lt;PercentageOfVoters&gt;0&lt;/PercentageOfVoters&gt;&lt;/SubChoice&gt;&lt;/SubChoices&gt;&lt;/SubChoiceData&gt;&lt;Score&gt;0&lt;/Score&gt;&lt;ChoiceRankings /&gt;&lt;AnswerSequenceNo&gt;0&lt;/AnswerSequenceNo&gt;&lt;/Choice&gt;&lt;Choice xsi:type=&quot;DiscreteChoice&quot;&gt;&lt;GUID&gt;3ea628a3-237d-4f87-b073-9e8cb815766b&lt;/GUID&gt;&lt;Name /&gt;&lt;IsSelected&gt;true&lt;/IsSelected&gt;&lt;Description&gt;Text Vote Response 3&lt;/Description&gt;&lt;Key&gt;3&lt;/Key&gt;&lt;IsAnswer&gt;false&lt;/IsAnswer&gt;&lt;SubChoiceData&gt;&lt;SubChoices&gt;&lt;SubChoice&gt;&lt;NumVotes&gt;0&lt;/NumVotes&gt;&lt;PercentageOfVotesCast&gt;0&lt;/PercentageOfVotesCast&gt;&lt;PercentageOfVoters&gt;0&lt;/PercentageOfVoters&gt;&lt;/SubChoice&gt;&lt;/SubChoices&gt;&lt;/SubChoiceData&gt;&lt;Score&gt;0&lt;/Score&gt;&lt;ChoiceRankings /&gt;&lt;AnswerSequenceNo&gt;0&lt;/AnswerSequenceNo&gt;&lt;/Choice&gt;&lt;Choice xsi:type=&quot;DiscreteChoice&quot;&gt;&lt;GUID&gt;1ac8a3d1-4bba-4320-9c8e-f4ef8c20d02e&lt;/GUID&gt;&lt;Name /&gt;&lt;IsSelected&gt;true&lt;/IsSelected&gt;&lt;Description&gt;Text Vote Response 4&lt;/Description&gt;&lt;Key&gt;4&lt;/Key&gt;&lt;IsAnswer&gt;false&lt;/IsAnswer&gt;&lt;SubChoiceData&gt;&lt;SubChoices&gt;&lt;SubChoice&gt;&lt;NumVotes&gt;0&lt;/NumVotes&gt;&lt;PercentageOfVotesCast&gt;0&lt;/PercentageOfVotesCast&gt;&lt;PercentageOfVoters&gt;0&lt;/PercentageOfVoters&gt;&lt;/SubChoice&gt;&lt;/SubChoices&gt;&lt;/SubChoiceData&gt;&lt;Score&gt;0&lt;/Score&gt;&lt;ChoiceRankings /&gt;&lt;AnswerSequenceNo&gt;0&lt;/AnswerSequenceNo&gt;&lt;/Choice&gt;&lt;Choice xsi:type=&quot;DiscreteChoice&quot;&gt;&lt;GUID&gt;358fdb00-61fc-4611-b4d1-cc77cbcb6913&lt;/GUID&gt;&lt;Name /&gt;&lt;IsSelected&gt;true&lt;/IsSelected&gt;&lt;Description&gt;Text Vote Response 5&lt;/Description&gt;&lt;Key&gt;5&lt;/Key&gt;&lt;IsAnswer&gt;false&lt;/IsAnswer&gt;&lt;SubChoiceData&gt;&lt;SubChoices&gt;&lt;SubChoice&gt;&lt;NumVotes&gt;0&lt;/NumVotes&gt;&lt;PercentageOfVotesCast&gt;0&lt;/PercentageOfVotesCast&gt;&lt;PercentageOfVoters&gt;0&lt;/PercentageOfVoters&gt;&lt;/SubChoice&gt;&lt;/SubChoices&gt;&lt;/SubChoiceData&gt;&lt;Score&gt;0&lt;/Score&gt;&lt;ChoiceRankings /&gt;&lt;AnswerSequenceNo&gt;0&lt;/AnswerSequenceNo&gt;&lt;/Choice&gt;&lt;Choice xsi:type=&quot;DiscreteChoice&quot;&gt;&lt;GUID&gt;530598e6-dd4e-4fbb-8ca2-7023995b096d&lt;/GUID&gt;&lt;Name /&gt;&lt;IsSelected&gt;true&lt;/IsSelected&gt;&lt;Description&gt;Text Vote Response 6&lt;/Description&gt;&lt;Key&gt;6&lt;/Key&gt;&lt;IsAnswer&gt;false&lt;/IsAnswer&gt;&lt;SubChoiceData&gt;&lt;SubChoices&gt;&lt;SubChoice&gt;&lt;NumVotes&gt;0&lt;/NumVotes&gt;&lt;PercentageOfVotesCast&gt;0&lt;/PercentageOfVotesCast&gt;&lt;PercentageOfVoters&gt;0&lt;/PercentageOfVoters&gt;&lt;/SubChoice&gt;&lt;/SubChoices&gt;&lt;/SubChoiceData&gt;&lt;Score&gt;0&lt;/Score&gt;&lt;ChoiceRankings /&gt;&lt;AnswerSequenceNo&gt;0&lt;/AnswerSequenceNo&gt;&lt;/Choice&gt;&lt;Choice xsi:type=&quot;DiscreteChoice&quot;&gt;&lt;GUID&gt;7a825172-461e-4771-bf40-fa55f727917a&lt;/GUID&gt;&lt;Name /&gt;&lt;IsSelected&gt;true&lt;/IsSelected&gt;&lt;Description&gt;Text Vote Response 7&lt;/Description&gt;&lt;Key&gt;7&lt;/Key&gt;&lt;IsAnswer&gt;false&lt;/IsAnswer&gt;&lt;SubChoiceData&gt;&lt;SubChoices&gt;&lt;SubChoice&gt;&lt;NumVotes&gt;0&lt;/NumVotes&gt;&lt;PercentageOfVotesCast&gt;0&lt;/PercentageOfVotesCast&gt;&lt;PercentageOfVoters&gt;0&lt;/PercentageOfVoters&gt;&lt;/SubChoice&gt;&lt;/SubChoices&gt;&lt;/SubChoiceData&gt;&lt;Score&gt;0&lt;/Score&gt;&lt;ChoiceRankings /&gt;&lt;AnswerSequenceNo&gt;0&lt;/AnswerSequenceNo&gt;&lt;/Choice&gt;&lt;Choice xsi:type=&quot;DiscreteChoice&quot;&gt;&lt;GUID&gt;aadf007b-21ff-4f65-924c-9b16334d4356&lt;/GUID&gt;&lt;Name /&gt;&lt;IsSelected&gt;true&lt;/IsSelected&gt;&lt;Description&gt;Text Vote Response 8&lt;/Description&gt;&lt;Key&gt;8&lt;/Key&gt;&lt;IsAnswer&gt;false&lt;/IsAnswer&gt;&lt;SubChoiceData&gt;&lt;SubChoices&gt;&lt;SubChoice&gt;&lt;NumVotes&gt;0&lt;/NumVotes&gt;&lt;PercentageOfVotesCast&gt;0&lt;/PercentageOfVotesCast&gt;&lt;PercentageOfVoters&gt;0&lt;/PercentageOfVoters&gt;&lt;/SubChoice&gt;&lt;/SubChoices&gt;&lt;/SubChoiceData&gt;&lt;Score&gt;0&lt;/Score&gt;&lt;ChoiceRankings /&gt;&lt;AnswerSequenceNo&gt;0&lt;/AnswerSequenceNo&gt;&lt;/Choice&gt;&lt;Choice xsi:type=&quot;DiscreteChoice&quot;&gt;&lt;GUID&gt;a131b2a3-accf-4c72-8251-d2d971e81dbe&lt;/GUID&gt;&lt;Name /&gt;&lt;IsSelected&gt;true&lt;/IsSelected&gt;&lt;Description&gt;Text Vote Response 9&lt;/Description&gt;&lt;Key&gt;9&lt;/Key&gt;&lt;IsAnswer&gt;false&lt;/IsAnswer&gt;&lt;SubChoiceData&gt;&lt;SubChoices&gt;&lt;SubChoice&gt;&lt;NumVotes&gt;0&lt;/NumVotes&gt;&lt;PercentageOfVotesCast&gt;0&lt;/PercentageOfVotesCast&gt;&lt;PercentageOfVoters&gt;0&lt;/PercentageOfVoters&gt;&lt;/SubChoice&gt;&lt;/SubChoices&gt;&lt;/SubChoiceData&gt;&lt;Score&gt;0&lt;/Score&gt;&lt;ChoiceRankings /&gt;&lt;AnswerSequenceNo&gt;0&lt;/AnswerSequenceNo&gt;&lt;/Choice&gt;&lt;Choice xsi:type=&quot;DiscreteChoice&quot;&gt;&lt;GUID&gt;0629a93f-591a-4208-b4d2-c2e6704cc7e4&lt;/GUID&gt;&lt;Name /&gt;&lt;IsSelected&gt;true&lt;/IsSelected&gt;&lt;Description&gt;Text Vote Response 10&lt;/Description&gt;&lt;Key&gt;10&lt;/Key&gt;&lt;IsAnswer&gt;false&lt;/IsAnswer&gt;&lt;SubChoiceData&gt;&lt;SubChoices&gt;&lt;SubChoice&gt;&lt;NumVotes&gt;0&lt;/NumVotes&gt;&lt;PercentageOfVotesCast&gt;0&lt;/PercentageOfVotesCast&gt;&lt;PercentageOfVoters&gt;0&lt;/PercentageOfVoters&gt;&lt;/SubChoice&gt;&lt;/SubChoices&gt;&lt;/SubChoiceData&gt;&lt;Score&gt;0&lt;/Score&gt;&lt;ChoiceRankings /&gt;&lt;AnswerSequenceNo&gt;0&lt;/AnswerSequenceNo&gt;&lt;/Choice&gt;&lt;Choice xsi:type=&quot;DiscreteChoice&quot;&gt;&lt;GUID&gt;44446fda-74a4-4e9c-98cb-518eea336ce7&lt;/GUID&gt;&lt;Name /&gt;&lt;IsSelected&gt;true&lt;/IsSelected&gt;&lt;Description&gt;Text Vote Response 1&lt;/Description&gt;&lt;Key&gt;1&lt;/Key&gt;&lt;IsAnswer&gt;false&lt;/IsAnswer&gt;&lt;SubChoiceData&gt;&lt;SubChoices&gt;&lt;SubChoice&gt;&lt;NumVotes&gt;0&lt;/NumVotes&gt;&lt;PercentageOfVotesCast&gt;0&lt;/PercentageOfVotesCast&gt;&lt;PercentageOfVoters&gt;0&lt;/PercentageOfVoters&gt;&lt;/SubChoice&gt;&lt;/SubChoices&gt;&lt;/SubChoiceData&gt;&lt;Score&gt;0&lt;/Score&gt;&lt;ChoiceRankings /&gt;&lt;AnswerSequenceNo&gt;0&lt;/AnswerSequenceNo&gt;&lt;/Choice&gt;&lt;Choice xsi:type=&quot;DiscreteChoice&quot;&gt;&lt;GUID&gt;002150b0-ca85-4262-8fe5-5d65f2dbdf28&lt;/GUID&gt;&lt;Name /&gt;&lt;IsSelected&gt;true&lt;/IsSelected&gt;&lt;Description&gt;Text Vote Response 2&lt;/Description&gt;&lt;Key&gt;2&lt;/Key&gt;&lt;IsAnswer&gt;false&lt;/IsAnswer&gt;&lt;SubChoiceData&gt;&lt;SubChoices&gt;&lt;SubChoice&gt;&lt;NumVotes&gt;0&lt;/NumVotes&gt;&lt;PercentageOfVotesCast&gt;0&lt;/PercentageOfVotesCast&gt;&lt;PercentageOfVoters&gt;0&lt;/PercentageOfVoters&gt;&lt;/SubChoice&gt;&lt;/SubChoices&gt;&lt;/SubChoiceData&gt;&lt;Score&gt;0&lt;/Score&gt;&lt;ChoiceRankings /&gt;&lt;AnswerSequenceNo&gt;0&lt;/AnswerSequenceNo&gt;&lt;/Choice&gt;&lt;Choice xsi:type=&quot;DiscreteChoice&quot;&gt;&lt;GUID&gt;3ea628a3-237d-4f87-b073-9e8cb815766b&lt;/GUID&gt;&lt;Name /&gt;&lt;IsSelected&gt;true&lt;/IsSelected&gt;&lt;Description&gt;Text Vote Response 3&lt;/Description&gt;&lt;Key&gt;3&lt;/Key&gt;&lt;IsAnswer&gt;false&lt;/IsAnswer&gt;&lt;SubChoiceData&gt;&lt;SubChoices&gt;&lt;SubChoice&gt;&lt;NumVotes&gt;0&lt;/NumVotes&gt;&lt;PercentageOfVotesCast&gt;0&lt;/PercentageOfVotesCast&gt;&lt;PercentageOfVoters&gt;0&lt;/PercentageOfVoters&gt;&lt;/SubChoice&gt;&lt;/SubChoices&gt;&lt;/SubChoiceData&gt;&lt;Score&gt;0&lt;/Score&gt;&lt;ChoiceRankings /&gt;&lt;AnswerSequenceNo&gt;0&lt;/AnswerSequenceNo&gt;&lt;/Choice&gt;&lt;Choice xsi:type=&quot;DiscreteChoice&quot;&gt;&lt;GUID&gt;1ac8a3d1-4bba-4320-9c8e-f4ef8c20d02e&lt;/GUID&gt;&lt;Name /&gt;&lt;IsSelected&gt;true&lt;/IsSelected&gt;&lt;Description&gt;Text Vote Response 4&lt;/Description&gt;&lt;Key&gt;4&lt;/Key&gt;&lt;IsAnswer&gt;false&lt;/IsAnswer&gt;&lt;SubChoiceData&gt;&lt;SubChoices&gt;&lt;SubChoice&gt;&lt;NumVotes&gt;0&lt;/NumVotes&gt;&lt;PercentageOfVotesCast&gt;0&lt;/PercentageOfVotesCast&gt;&lt;PercentageOfVoters&gt;0&lt;/PercentageOfVoters&gt;&lt;/SubChoice&gt;&lt;/SubChoices&gt;&lt;/SubChoiceData&gt;&lt;Score&gt;0&lt;/Score&gt;&lt;ChoiceRankings /&gt;&lt;AnswerSequenceNo&gt;0&lt;/AnswerSequenceNo&gt;&lt;/Choice&gt;&lt;Choice xsi:type=&quot;DiscreteChoice&quot;&gt;&lt;GUID&gt;358fdb00-61fc-4611-b4d1-cc77cbcb6913&lt;/GUID&gt;&lt;Name /&gt;&lt;IsSelected&gt;true&lt;/IsSelected&gt;&lt;Description&gt;Text Vote Response 5&lt;/Description&gt;&lt;Key&gt;5&lt;/Key&gt;&lt;IsAnswer&gt;false&lt;/IsAnswer&gt;&lt;SubChoiceData&gt;&lt;SubChoices&gt;&lt;SubChoice&gt;&lt;NumVotes&gt;0&lt;/NumVotes&gt;&lt;PercentageOfVotesCast&gt;0&lt;/PercentageOfVotesCast&gt;&lt;PercentageOfVoters&gt;0&lt;/PercentageOfVoters&gt;&lt;/SubChoice&gt;&lt;/SubChoices&gt;&lt;/SubChoiceData&gt;&lt;Score&gt;0&lt;/Score&gt;&lt;ChoiceRankings /&gt;&lt;AnswerSequenceNo&gt;0&lt;/AnswerSequenceNo&gt;&lt;/Choice&gt;&lt;Choice xsi:type=&quot;DiscreteChoice&quot;&gt;&lt;GUID&gt;530598e6-dd4e-4fbb-8ca2-7023995b096d&lt;/GUID&gt;&lt;Name /&gt;&lt;IsSelected&gt;true&lt;/IsSelected&gt;&lt;Description&gt;Text Vote Response 6&lt;/Description&gt;&lt;Key&gt;6&lt;/Key&gt;&lt;IsAnswer&gt;false&lt;/IsAnswer&gt;&lt;SubChoiceData&gt;&lt;SubChoices&gt;&lt;SubChoice&gt;&lt;NumVotes&gt;0&lt;/NumVotes&gt;&lt;PercentageOfVotesCast&gt;0&lt;/PercentageOfVotesCast&gt;&lt;PercentageOfVoters&gt;0&lt;/PercentageOfVoters&gt;&lt;/SubChoice&gt;&lt;/SubChoices&gt;&lt;/SubChoiceData&gt;&lt;Score&gt;0&lt;/Score&gt;&lt;ChoiceRankings /&gt;&lt;AnswerSequenceNo&gt;0&lt;/AnswerSequenceNo&gt;&lt;/Choice&gt;&lt;Choice xsi:type=&quot;DiscreteChoice&quot;&gt;&lt;GUID&gt;7a825172-461e-4771-bf40-fa55f727917a&lt;/GUID&gt;&lt;Name /&gt;&lt;IsSelected&gt;true&lt;/IsSelected&gt;&lt;Description&gt;Text Vote Response 7&lt;/Description&gt;&lt;Key&gt;7&lt;/Key&gt;&lt;IsAnswer&gt;false&lt;/IsAnswer&gt;&lt;SubChoiceData&gt;&lt;SubChoices&gt;&lt;SubChoice&gt;&lt;NumVotes&gt;0&lt;/NumVotes&gt;&lt;PercentageOfVotesCast&gt;0&lt;/PercentageOfVotesCast&gt;&lt;PercentageOfVoters&gt;0&lt;/PercentageOfVoters&gt;&lt;/SubChoice&gt;&lt;/SubChoices&gt;&lt;/SubChoiceData&gt;&lt;Score&gt;0&lt;/Score&gt;&lt;ChoiceRankings /&gt;&lt;AnswerSequenceNo&gt;0&lt;/AnswerSequenceNo&gt;&lt;/Choice&gt;&lt;Choice xsi:type=&quot;DiscreteChoice&quot;&gt;&lt;GUID&gt;aadf007b-21ff-4f65-924c-9b16334d4356&lt;/GUID&gt;&lt;Name /&gt;&lt;IsSelected&gt;true&lt;/IsSelected&gt;&lt;Description&gt;Text Vote Response 8&lt;/Description&gt;&lt;Key&gt;8&lt;/Key&gt;&lt;IsAnswer&gt;false&lt;/IsAnswer&gt;&lt;SubChoiceData&gt;&lt;SubChoices&gt;&lt;SubChoice&gt;&lt;NumVotes&gt;0&lt;/NumVotes&gt;&lt;PercentageOfVotesCast&gt;0&lt;/PercentageOfVotesCast&gt;&lt;PercentageOfVoters&gt;0&lt;/PercentageOfVoters&gt;&lt;/SubChoice&gt;&lt;/SubChoices&gt;&lt;/SubChoiceData&gt;&lt;Score&gt;0&lt;/Score&gt;&lt;ChoiceRankings /&gt;&lt;AnswerSequenceNo&gt;0&lt;/AnswerSequenceNo&gt;&lt;/Choice&gt;&lt;Choice xsi:type=&quot;DiscreteChoice&quot;&gt;&lt;GUID&gt;a131b2a3-accf-4c72-8251-d2d971e81dbe&lt;/GUID&gt;&lt;Name /&gt;&lt;IsSelected&gt;true&lt;/IsSelected&gt;&lt;Description&gt;Text Vote Response 9&lt;/Description&gt;&lt;Key&gt;9&lt;/Key&gt;&lt;IsAnswer&gt;false&lt;/IsAnswer&gt;&lt;SubChoiceData&gt;&lt;SubChoices&gt;&lt;SubChoice&gt;&lt;NumVotes&gt;0&lt;/NumVotes&gt;&lt;PercentageOfVotesCast&gt;0&lt;/PercentageOfVotesCast&gt;&lt;PercentageOfVoters&gt;0&lt;/PercentageOfVoters&gt;&lt;/SubChoice&gt;&lt;/SubChoices&gt;&lt;/SubChoiceData&gt;&lt;Score&gt;0&lt;/Score&gt;&lt;ChoiceRankings /&gt;&lt;AnswerSequenceNo&gt;0&lt;/AnswerSequenceNo&gt;&lt;/Choice&gt;&lt;Choice xsi:type=&quot;DiscreteChoice&quot;&gt;&lt;GUID&gt;0629a93f-591a-4208-b4d2-c2e6704cc7e4&lt;/GUID&gt;&lt;Name /&gt;&lt;IsSelected&gt;true&lt;/IsSelected&gt;&lt;Description&gt;Text Vote Response 10&lt;/Description&gt;&lt;Key&gt;10&lt;/Key&gt;&lt;IsAnswer&gt;false&lt;/IsAnswer&gt;&lt;SubChoiceData&gt;&lt;SubChoices&gt;&lt;SubChoice&gt;&lt;NumVotes&gt;0&lt;/NumVotes&gt;&lt;PercentageOfVotesCast&gt;0&lt;/PercentageOfVotesCast&gt;&lt;PercentageOfVoters&gt;0&lt;/PercentageOfVoters&gt;&lt;/SubChoice&gt;&lt;/SubChoices&gt;&lt;/SubChoiceData&gt;&lt;Score&gt;0&lt;/Score&gt;&lt;ChoiceRankings /&gt;&lt;AnswerSequenceNo&gt;0&lt;/AnswerSequenceNo&gt;&lt;/Choice&gt;&lt;Choice xsi:type=&quot;DiscreteChoice&quot;&gt;&lt;GUID&gt;44446fda-74a4-4e9c-98cb-518eea336ce7&lt;/GUID&gt;&lt;Name /&gt;&lt;IsSelected&gt;true&lt;/IsSelected&gt;&lt;Description&gt;Text Vote Response 1&lt;/Description&gt;&lt;Key&gt;1&lt;/Key&gt;&lt;IsAnswer&gt;false&lt;/IsAnswer&gt;&lt;SubChoiceData&gt;&lt;SubChoices&gt;&lt;SubChoice&gt;&lt;NumVotes&gt;0&lt;/NumVotes&gt;&lt;PercentageOfVotesCast&gt;0&lt;/PercentageOfVotesCast&gt;&lt;PercentageOfVoters&gt;0&lt;/PercentageOfVoters&gt;&lt;/SubChoice&gt;&lt;/SubChoices&gt;&lt;/SubChoiceData&gt;&lt;Score&gt;0&lt;/Score&gt;&lt;ChoiceRankings /&gt;&lt;AnswerSequenceNo&gt;0&lt;/AnswerSequenceNo&gt;&lt;/Choice&gt;&lt;Choice xsi:type=&quot;DiscreteChoice&quot;&gt;&lt;GUID&gt;002150b0-ca85-4262-8fe5-5d65f2dbdf28&lt;/GUID&gt;&lt;Name /&gt;&lt;IsSelected&gt;true&lt;/IsSelected&gt;&lt;Description&gt;Text Vote Response 2&lt;/Description&gt;&lt;Key&gt;2&lt;/Key&gt;&lt;IsAnswer&gt;false&lt;/IsAnswer&gt;&lt;SubChoiceData&gt;&lt;SubChoices&gt;&lt;SubChoice&gt;&lt;NumVotes&gt;0&lt;/NumVotes&gt;&lt;PercentageOfVotesCast&gt;0&lt;/PercentageOfVotesCast&gt;&lt;PercentageOfVoters&gt;0&lt;/PercentageOfVoters&gt;&lt;/SubChoice&gt;&lt;/SubChoices&gt;&lt;/SubChoiceData&gt;&lt;Score&gt;0&lt;/Score&gt;&lt;ChoiceRankings /&gt;&lt;AnswerSequenceNo&gt;0&lt;/AnswerSequenceNo&gt;&lt;/Choice&gt;&lt;Choice xsi:type=&quot;DiscreteChoice&quot;&gt;&lt;GUID&gt;3ea628a3-237d-4f87-b073-9e8cb815766b&lt;/GUID&gt;&lt;Name /&gt;&lt;IsSelected&gt;true&lt;/IsSelected&gt;&lt;Description&gt;Text Vote Response 3&lt;/Description&gt;&lt;Key&gt;3&lt;/Key&gt;&lt;IsAnswer&gt;false&lt;/IsAnswer&gt;&lt;SubChoiceData&gt;&lt;SubChoices&gt;&lt;SubChoice&gt;&lt;NumVotes&gt;0&lt;/NumVotes&gt;&lt;PercentageOfVotesCast&gt;0&lt;/PercentageOfVotesCast&gt;&lt;PercentageOfVoters&gt;0&lt;/PercentageOfVoters&gt;&lt;/SubChoice&gt;&lt;/SubChoices&gt;&lt;/SubChoiceData&gt;&lt;Score&gt;0&lt;/Score&gt;&lt;ChoiceRankings /&gt;&lt;AnswerSequenceNo&gt;0&lt;/AnswerSequenceNo&gt;&lt;/Choice&gt;&lt;Choice xsi:type=&quot;DiscreteChoice&quot;&gt;&lt;GUID&gt;1ac8a3d1-4bba-4320-9c8e-f4ef8c20d02e&lt;/GUID&gt;&lt;Name /&gt;&lt;IsSelected&gt;true&lt;/IsSelected&gt;&lt;Description&gt;Text Vote Response 4&lt;/Description&gt;&lt;Key&gt;4&lt;/Key&gt;&lt;IsAnswer&gt;false&lt;/IsAnswer&gt;&lt;SubChoiceData&gt;&lt;SubChoices&gt;&lt;SubChoice&gt;&lt;NumVotes&gt;0&lt;/NumVotes&gt;&lt;PercentageOfVotesCast&gt;0&lt;/PercentageOfVotesCast&gt;&lt;PercentageOfVoters&gt;0&lt;/PercentageOfVoters&gt;&lt;/SubChoice&gt;&lt;/SubChoices&gt;&lt;/SubChoiceData&gt;&lt;Score&gt;0&lt;/Score&gt;&lt;ChoiceRankings /&gt;&lt;AnswerSequenceNo&gt;0&lt;/AnswerSequenceNo&gt;&lt;/Choice&gt;&lt;Choice xsi:type=&quot;DiscreteChoice&quot;&gt;&lt;GUID&gt;358fdb00-61fc-4611-b4d1-cc77cbcb6913&lt;/GUID&gt;&lt;Name /&gt;&lt;IsSelected&gt;true&lt;/IsSelected&gt;&lt;Description&gt;Text Vote Response 5&lt;/Description&gt;&lt;Key&gt;5&lt;/Key&gt;&lt;IsAnswer&gt;false&lt;/IsAnswer&gt;&lt;SubChoiceData&gt;&lt;SubChoices&gt;&lt;SubChoice&gt;&lt;NumVotes&gt;0&lt;/NumVotes&gt;&lt;PercentageOfVotesCast&gt;0&lt;/PercentageOfVotesCast&gt;&lt;PercentageOfVoters&gt;0&lt;/PercentageOfVoters&gt;&lt;/SubChoice&gt;&lt;/SubChoices&gt;&lt;/SubChoiceData&gt;&lt;Score&gt;0&lt;/Score&gt;&lt;ChoiceRankings /&gt;&lt;AnswerSequenceNo&gt;0&lt;/AnswerSequenceNo&gt;&lt;/Choice&gt;&lt;Choice xsi:type=&quot;DiscreteChoice&quot;&gt;&lt;GUID&gt;530598e6-dd4e-4fbb-8ca2-7023995b096d&lt;/GUID&gt;&lt;Name /&gt;&lt;IsSelected&gt;true&lt;/IsSelected&gt;&lt;Description&gt;Text Vote Response 6&lt;/Description&gt;&lt;Key&gt;6&lt;/Key&gt;&lt;IsAnswer&gt;false&lt;/IsAnswer&gt;&lt;SubChoiceData&gt;&lt;SubChoices&gt;&lt;SubChoice&gt;&lt;NumVotes&gt;0&lt;/NumVotes&gt;&lt;PercentageOfVotesCast&gt;0&lt;/PercentageOfVotesCast&gt;&lt;PercentageOfVoters&gt;0&lt;/PercentageOfVoters&gt;&lt;/SubChoice&gt;&lt;/SubChoices&gt;&lt;/SubChoiceData&gt;&lt;Score&gt;0&lt;/Score&gt;&lt;ChoiceRankings /&gt;&lt;AnswerSequenceNo&gt;0&lt;/AnswerSequenceNo&gt;&lt;/Choice&gt;&lt;Choice xsi:type=&quot;DiscreteChoice&quot;&gt;&lt;GUID&gt;7a825172-461e-4771-bf40-fa55f727917a&lt;/GUID&gt;&lt;Name /&gt;&lt;IsSelected&gt;true&lt;/IsSelected&gt;&lt;Description&gt;Text Vote Response 7&lt;/Description&gt;&lt;Key&gt;7&lt;/Key&gt;&lt;IsAnswer&gt;false&lt;/IsAnswer&gt;&lt;SubChoiceData&gt;&lt;SubChoices&gt;&lt;SubChoice&gt;&lt;NumVotes&gt;0&lt;/NumVotes&gt;&lt;PercentageOfVotesCast&gt;0&lt;/PercentageOfVotesCast&gt;&lt;PercentageOfVoters&gt;0&lt;/PercentageOfVoters&gt;&lt;/SubChoice&gt;&lt;/SubChoices&gt;&lt;/SubChoiceData&gt;&lt;Score&gt;0&lt;/Score&gt;&lt;ChoiceRankings /&gt;&lt;AnswerSequenceNo&gt;0&lt;/AnswerSequenceNo&gt;&lt;/Choice&gt;&lt;Choice xsi:type=&quot;DiscreteChoice&quot;&gt;&lt;GUID&gt;aadf007b-21ff-4f65-924c-9b16334d4356&lt;/GUID&gt;&lt;Name /&gt;&lt;IsSelected&gt;true&lt;/IsSelected&gt;&lt;Description&gt;Text Vote Response 8&lt;/Description&gt;&lt;Key&gt;8&lt;/Key&gt;&lt;IsAnswer&gt;false&lt;/IsAnswer&gt;&lt;SubChoiceData&gt;&lt;SubChoices&gt;&lt;SubChoice&gt;&lt;NumVotes&gt;0&lt;/NumVotes&gt;&lt;PercentageOfVotesCast&gt;0&lt;/PercentageOfVotesCast&gt;&lt;PercentageOfVoters&gt;0&lt;/PercentageOfVoters&gt;&lt;/SubChoice&gt;&lt;/SubChoices&gt;&lt;/SubChoiceData&gt;&lt;Score&gt;0&lt;/Score&gt;&lt;ChoiceRankings /&gt;&lt;AnswerSequenceNo&gt;0&lt;/AnswerSequenceNo&gt;&lt;/Choice&gt;&lt;Choice xsi:type=&quot;DiscreteChoice&quot;&gt;&lt;GUID&gt;a131b2a3-accf-4c72-8251-d2d971e81dbe&lt;/GUID&gt;&lt;Name /&gt;&lt;IsSelected&gt;true&lt;/IsSelected&gt;&lt;Description&gt;Text Vote Response 9&lt;/Description&gt;&lt;Key&gt;9&lt;/Key&gt;&lt;IsAnswer&gt;false&lt;/IsAnswer&gt;&lt;SubChoiceData&gt;&lt;SubChoices&gt;&lt;SubChoice&gt;&lt;NumVotes&gt;0&lt;/NumVotes&gt;&lt;PercentageOfVotesCast&gt;0&lt;/PercentageOfVotesCast&gt;&lt;PercentageOfVoters&gt;0&lt;/PercentageOfVoters&gt;&lt;/SubChoice&gt;&lt;/SubChoices&gt;&lt;/SubChoiceData&gt;&lt;Score&gt;0&lt;/Score&gt;&lt;ChoiceRankings /&gt;&lt;AnswerSequenceNo&gt;0&lt;/AnswerSequenceNo&gt;&lt;/Choice&gt;&lt;Choice xsi:type=&quot;DiscreteChoice&quot;&gt;&lt;GUID&gt;0629a93f-591a-4208-b4d2-c2e6704cc7e4&lt;/GUID&gt;&lt;Name /&gt;&lt;IsSelected&gt;true&lt;/IsSelected&gt;&lt;Description&gt;Text Vote Response 10&lt;/Description&gt;&lt;Key&gt;10&lt;/Key&gt;&lt;IsAnswer&gt;false&lt;/IsAnswer&gt;&lt;SubChoiceData&gt;&lt;SubChoices&gt;&lt;SubChoice&gt;&lt;NumVotes&gt;0&lt;/NumVotes&gt;&lt;PercentageOfVotesCast&gt;0&lt;/PercentageOfVotesCast&gt;&lt;PercentageOfVoters&gt;0&lt;/PercentageOfVoters&gt;&lt;/SubChoice&gt;&lt;/SubChoices&gt;&lt;/SubChoiceData&gt;&lt;Score&gt;0&lt;/Score&gt;&lt;ChoiceRankings /&gt;&lt;AnswerSequenceNo&gt;0&lt;/AnswerSequenceNo&gt;&lt;/Choice&gt;&lt;Choice xsi:type=&quot;DiscreteChoice&quot;&gt;&lt;GUID&gt;44446fda-74a4-4e9c-98cb-518eea336ce7&lt;/GUID&gt;&lt;Name /&gt;&lt;IsSelected&gt;true&lt;/IsSelected&gt;&lt;Description&gt;Text Vote Response 1&lt;/Description&gt;&lt;Key&gt;1&lt;/Key&gt;&lt;IsAnswer&gt;false&lt;/IsAnswer&gt;&lt;SubChoiceData&gt;&lt;SubChoices&gt;&lt;SubChoice&gt;&lt;NumVotes&gt;0&lt;/NumVotes&gt;&lt;PercentageOfVotesCast&gt;0&lt;/PercentageOfVotesCast&gt;&lt;PercentageOfVoters&gt;0&lt;/PercentageOfVoters&gt;&lt;/SubChoice&gt;&lt;/SubChoices&gt;&lt;/SubChoiceData&gt;&lt;Score&gt;0&lt;/Score&gt;&lt;ChoiceRankings /&gt;&lt;AnswerSequenceNo&gt;0&lt;/AnswerSequenceNo&gt;&lt;/Choice&gt;&lt;Choice xsi:type=&quot;DiscreteChoice&quot;&gt;&lt;GUID&gt;002150b0-ca85-4262-8fe5-5d65f2dbdf28&lt;/GUID&gt;&lt;Name /&gt;&lt;IsSelected&gt;true&lt;/IsSelected&gt;&lt;Description&gt;Text Vote Response 2&lt;/Description&gt;&lt;Key&gt;2&lt;/Key&gt;&lt;IsAnswer&gt;false&lt;/IsAnswer&gt;&lt;SubChoiceData&gt;&lt;SubChoices&gt;&lt;SubChoice&gt;&lt;NumVotes&gt;0&lt;/NumVotes&gt;&lt;PercentageOfVotesCast&gt;0&lt;/PercentageOfVotesCast&gt;&lt;PercentageOfVoters&gt;0&lt;/PercentageOfVoters&gt;&lt;/SubChoice&gt;&lt;/SubChoices&gt;&lt;/SubChoiceData&gt;&lt;Score&gt;0&lt;/Score&gt;&lt;ChoiceRankings /&gt;&lt;AnswerSequenceNo&gt;0&lt;/AnswerSequenceNo&gt;&lt;/Choice&gt;&lt;Choice xsi:type=&quot;DiscreteChoice&quot;&gt;&lt;GUID&gt;3ea628a3-237d-4f87-b073-9e8cb815766b&lt;/GUID&gt;&lt;Name /&gt;&lt;IsSelected&gt;true&lt;/IsSelected&gt;&lt;Description&gt;Text Vote Response 3&lt;/Description&gt;&lt;Key&gt;3&lt;/Key&gt;&lt;IsAnswer&gt;false&lt;/IsAnswer&gt;&lt;SubChoiceData&gt;&lt;SubChoices&gt;&lt;SubChoice&gt;&lt;NumVotes&gt;0&lt;/NumVotes&gt;&lt;PercentageOfVotesCast&gt;0&lt;/PercentageOfVotesCast&gt;&lt;PercentageOfVoters&gt;0&lt;/PercentageOfVoters&gt;&lt;/SubChoice&gt;&lt;/SubChoices&gt;&lt;/SubChoiceData&gt;&lt;Score&gt;0&lt;/Score&gt;&lt;ChoiceRankings /&gt;&lt;AnswerSequenceNo&gt;0&lt;/AnswerSequenceNo&gt;&lt;/Choice&gt;&lt;Choice xsi:type=&quot;DiscreteChoice&quot;&gt;&lt;GUID&gt;1ac8a3d1-4bba-4320-9c8e-f4ef8c20d02e&lt;/GUID&gt;&lt;Name /&gt;&lt;IsSelected&gt;true&lt;/IsSelected&gt;&lt;Description&gt;Text Vote Response 4&lt;/Description&gt;&lt;Key&gt;4&lt;/Key&gt;&lt;IsAnswer&gt;false&lt;/IsAnswer&gt;&lt;SubChoiceData&gt;&lt;SubChoices&gt;&lt;SubChoice&gt;&lt;NumVotes&gt;0&lt;/NumVotes&gt;&lt;PercentageOfVotesCast&gt;0&lt;/PercentageOfVotesCast&gt;&lt;PercentageOfVoters&gt;0&lt;/PercentageOfVoters&gt;&lt;/SubChoice&gt;&lt;/SubChoices&gt;&lt;/SubChoiceData&gt;&lt;Score&gt;0&lt;/Score&gt;&lt;ChoiceRankings /&gt;&lt;AnswerSequenceNo&gt;0&lt;/AnswerSequenceNo&gt;&lt;/Choice&gt;&lt;Choice xsi:type=&quot;DiscreteChoice&quot;&gt;&lt;GUID&gt;358fdb00-61fc-4611-b4d1-cc77cbcb6913&lt;/GUID&gt;&lt;Name /&gt;&lt;IsSelected&gt;true&lt;/IsSelected&gt;&lt;Description&gt;Text Vote Response 5&lt;/Description&gt;&lt;Key&gt;5&lt;/Key&gt;&lt;IsAnswer&gt;false&lt;/IsAnswer&gt;&lt;SubChoiceData&gt;&lt;SubChoices&gt;&lt;SubChoice&gt;&lt;NumVotes&gt;0&lt;/NumVotes&gt;&lt;PercentageOfVotesCast&gt;0&lt;/PercentageOfVotesCast&gt;&lt;PercentageOfVoters&gt;0&lt;/PercentageOfVoters&gt;&lt;/SubChoice&gt;&lt;/SubChoices&gt;&lt;/SubChoiceData&gt;&lt;Score&gt;0&lt;/Score&gt;&lt;ChoiceRankings /&gt;&lt;AnswerSequenceNo&gt;0&lt;/AnswerSequenceNo&gt;&lt;/Choice&gt;&lt;Choice xsi:type=&quot;DiscreteChoice&quot;&gt;&lt;GUID&gt;530598e6-dd4e-4fbb-8ca2-7023995b096d&lt;/GUID&gt;&lt;Name /&gt;&lt;IsSelected&gt;true&lt;/IsSelected&gt;&lt;Description&gt;Text Vote Response 6&lt;/Description&gt;&lt;Key&gt;6&lt;/Key&gt;&lt;IsAnswer&gt;false&lt;/IsAnswer&gt;&lt;SubChoiceData&gt;&lt;SubChoices&gt;&lt;SubChoice&gt;&lt;NumVotes&gt;0&lt;/NumVotes&gt;&lt;PercentageOfVotesCast&gt;0&lt;/PercentageOfVotesCast&gt;&lt;PercentageOfVoters&gt;0&lt;/PercentageOfVoters&gt;&lt;/SubChoice&gt;&lt;/SubChoices&gt;&lt;/SubChoiceData&gt;&lt;Score&gt;0&lt;/Score&gt;&lt;ChoiceRankings /&gt;&lt;AnswerSequenceNo&gt;0&lt;/AnswerSequenceNo&gt;&lt;/Choice&gt;&lt;Choice xsi:type=&quot;DiscreteChoice&quot;&gt;&lt;GUID&gt;7a825172-461e-4771-bf40-fa55f727917a&lt;/GUID&gt;&lt;Name /&gt;&lt;IsSelected&gt;true&lt;/IsSelected&gt;&lt;Description&gt;Text Vote Response 7&lt;/Description&gt;&lt;Key&gt;7&lt;/Key&gt;&lt;IsAnswer&gt;false&lt;/IsAnswer&gt;&lt;SubChoiceData&gt;&lt;SubChoices&gt;&lt;SubChoice&gt;&lt;NumVotes&gt;0&lt;/NumVotes&gt;&lt;PercentageOfVotesCast&gt;0&lt;/PercentageOfVotesCast&gt;&lt;PercentageOfVoters&gt;0&lt;/PercentageOfVoters&gt;&lt;/SubChoice&gt;&lt;/SubChoices&gt;&lt;/SubChoiceData&gt;&lt;Score&gt;0&lt;/Score&gt;&lt;ChoiceRankings /&gt;&lt;AnswerSequenceNo&gt;0&lt;/AnswerSequenceNo&gt;&lt;/Choice&gt;&lt;Choice xsi:type=&quot;DiscreteChoice&quot;&gt;&lt;GUID&gt;aadf007b-21ff-4f65-924c-9b16334d4356&lt;/GUID&gt;&lt;Name /&gt;&lt;IsSelected&gt;true&lt;/IsSelected&gt;&lt;Description&gt;Text Vote Response 8&lt;/Description&gt;&lt;Key&gt;8&lt;/Key&gt;&lt;IsAnswer&gt;false&lt;/IsAnswer&gt;&lt;SubChoiceData&gt;&lt;SubChoices&gt;&lt;SubChoice&gt;&lt;NumVotes&gt;0&lt;/NumVotes&gt;&lt;PercentageOfVotesCast&gt;0&lt;/PercentageOfVotesCast&gt;&lt;PercentageOfVoters&gt;0&lt;/PercentageOfVoters&gt;&lt;/SubChoice&gt;&lt;/SubChoices&gt;&lt;/SubChoiceData&gt;&lt;Score&gt;0&lt;/Score&gt;&lt;ChoiceRankings /&gt;&lt;AnswerSequenceNo&gt;0&lt;/AnswerSequenceNo&gt;&lt;/Choice&gt;&lt;Choice xsi:type=&quot;DiscreteChoice&quot;&gt;&lt;GUID&gt;a131b2a3-accf-4c72-8251-d2d971e81dbe&lt;/GUID&gt;&lt;Name /&gt;&lt;IsSelected&gt;true&lt;/IsSelected&gt;&lt;Description&gt;Text Vote Response 9&lt;/Description&gt;&lt;Key&gt;9&lt;/Key&gt;&lt;IsAnswer&gt;false&lt;/IsAnswer&gt;&lt;SubChoiceData&gt;&lt;SubChoices&gt;&lt;SubChoice&gt;&lt;NumVotes&gt;0&lt;/NumVotes&gt;&lt;PercentageOfVotesCast&gt;0&lt;/PercentageOfVotesCast&gt;&lt;PercentageOfVoters&gt;0&lt;/PercentageOfVoters&gt;&lt;/SubChoice&gt;&lt;/SubChoices&gt;&lt;/SubChoiceData&gt;&lt;Score&gt;0&lt;/Score&gt;&lt;ChoiceRankings /&gt;&lt;AnswerSequenceNo&gt;0&lt;/AnswerSequenceNo&gt;&lt;/Choice&gt;&lt;Choice xsi:type=&quot;DiscreteChoice&quot;&gt;&lt;GUID&gt;0629a93f-591a-4208-b4d2-c2e6704cc7e4&lt;/GUID&gt;&lt;Name /&gt;&lt;IsSelected&gt;true&lt;/IsSelected&gt;&lt;Description&gt;Text Vote Response 10&lt;/Description&gt;&lt;Key&gt;10&lt;/Key&gt;&lt;IsAnswer&gt;false&lt;/IsAnswer&gt;&lt;SubChoiceData&gt;&lt;SubChoices&gt;&lt;SubChoice&gt;&lt;NumVotes&gt;0&lt;/NumVotes&gt;&lt;PercentageOfVotesCast&gt;0&lt;/PercentageOfVotesCast&gt;&lt;PercentageOfVoters&gt;0&lt;/PercentageOfVoters&gt;&lt;/SubChoice&gt;&lt;/SubChoices&gt;&lt;/SubChoiceData&gt;&lt;Score&gt;0&lt;/Score&gt;&lt;ChoiceRankings /&gt;&lt;AnswerSequenceNo&gt;0&lt;/AnswerSequenceNo&gt;&lt;/Choice&gt;&lt;/Choices&gt;&lt;HasData&gt;true&lt;/HasData&gt;&lt;MasterQuestionNumSubChoices&gt;0&lt;/MasterQuestionNumSubChoices&gt;&lt;TimeOpenMS&gt;11736&lt;/TimeOpenMS&gt;&lt;IsQuestionWeighted&gt;false&lt;/IsQuestionWeighted&gt;&lt;CorrectAnswerVotesNumber&gt;0&lt;/CorrectAnswerVotesNumber&gt;&lt;CorrectAnswerVotesPercent&gt;0&lt;/CorrectAnswerVotesPercent&gt;&lt;ReactorPollDetails&gt;&lt;MeetingId&gt;67678&lt;/MeetingId&gt;&lt;SessionId&gt;71954&lt;/SessionId&gt;&lt;TenancyId&gt;33254&lt;/TenancyId&gt;&lt;LatestPollId&gt;14&lt;/LatestPollId&gt;&lt;/ReactorPollDetails&gt;&lt;TextVoteScores&gt;&lt;TextVoteScore&gt;&lt;GUID&gt;ad9cd026-97bb-41c2-966e-6ce5daba8b00&lt;/GUID&gt;&lt;Name /&gt;&lt;IsAnswer&gt;false&lt;/IsAnswer&gt;&lt;Score&gt;0&lt;/Score&gt;&lt;Response /&gt;&lt;/TextVoteScore&gt;&lt;/TextVoteScores&gt;&lt;WordCloudAsBase64String&gt;iVBORw0KGgoAAAANSUhEUgAABBoAAAINCAYAAACQ3xxGAAAABmJLR0QA/wD/AP+gvaeTAAAIcElEQVR4nO3BMQEAAADCoPVPbQ0Po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CODKlEAAF2+npxAAAAAElFTkSuQmCC&lt;/WordCloudAsBase64String&gt;&lt;/TextVoteQuestionWordCloud&gt;"/>
  <p:tag name="LASTMODE" val="&lt;?xml version=&quot;1.0&quot; encoding=&quot;utf-8&quot;?&gt;&lt;int&gt;0&lt;/int&gt;"/>
  <p:tag name="SEQUENCECOUNT" val="&lt;?xml version=&quot;1.0&quot; encoding=&quot;utf-8&quot;?&gt;&lt;int&gt;55&lt;/int&gt;"/>
  <p:tag name="MEETOO" val="ca671fac-3ef5-487c-9318-9f0541c76f5c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ORDCLOUD" val="iVBORw0KGgoAAAANSUhEUgAABBoAAAINCAYAAACQ3xxGAAAABmJLR0QA/wD/AP+gvaeTAAAIcElEQVR4nO3BMQEAAADCoPVPbQ0Po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CODKlEAAF2+npxAAAAAElFTkSuQmCC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TARTANIMATION" val="OpenQuestion"/>
  <p:tag name="QUESTIONGUID" val="2361c2e7-c042-438b-96a2-eb67e5297cb8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TYPE" val="&lt;?xml version=&quot;1.0&quot; encoding=&quot;utf-8&quot;?&gt;&lt;SlideType&gt;Question&lt;/SlideType&gt;"/>
  <p:tag name="SOUNDOPTIONS" val="&lt;?xml version=&quot;1.0&quot; encoding=&quot;utf-8&quot;?&gt;&lt;SoundOptions xmlns:xsd=&quot;http://www.w3.org/2001/XMLSchema&quot; xmlns:xsi=&quot;http://www.w3.org/2001/XMLSchema-instance&quot;&gt;&lt;GUID&gt;b85c020b-c621-4ab7-aaeb-507490dd9955&lt;/GUID&gt;&lt;Name /&gt;&lt;PlaySound&gt;false&lt;/PlaySound&gt;&lt;CountdownSoundTag&gt;SOUND5048106112113789048858212267122791194343688811210411778721021077387908281705665479797697149868110361&lt;/CountdownSoundTag&gt;&lt;PlayTimesUpSound&gt;false&lt;/PlayTimesUpSound&gt;&lt;TimesUpSoundTag&gt;SOUND78559777531211121158510385529866107431017273103999057109117571068712285765090109816511543112828412211961&lt;/TimesUpSoundTag&gt;&lt;Loop&gt;true&lt;/Loop&gt;&lt;/SoundOptions&gt;"/>
  <p:tag name="VOTENOWOPTIONS" val="&lt;?xml version=&quot;1.0&quot; encoding=&quot;utf-8&quot;?&gt;&lt;VoteNowOptions xmlns:xsd=&quot;http://www.w3.org/2001/XMLSchema&quot; xmlns:xsi=&quot;http://www.w3.org/2001/XMLSchema-instance&quot;&gt;&lt;GUID&gt;eccd49b3-c083-402c-88de-b95d3179f82a&lt;/GUID&gt;&lt;HasVoteNow&gt;true&lt;/HasVoteNow&gt;&lt;TextSingleDigit&gt;POLL OPEN&lt;/TextSingleDigit&gt;&lt;TextMultiDigit&gt;Enter Number(s) and Press Send&lt;/TextMultiDigit&gt;&lt;TextTextVote&gt;Enter Text and Press Send&lt;/TextTextVote&gt;&lt;LocationSingleDigit&gt;&lt;GUID&gt;00000000-0000-0000-0000-000000000000&lt;/GUID&gt;&lt;ScreenPosition&gt;TopRight&lt;/ScreenPosition&gt;&lt;BorderThickness&gt;10&lt;/BorderThickness&gt;&lt;Top&gt;0&lt;/Top&gt;&lt;Left&gt;0&lt;/Left&gt;&lt;Height&gt;35&lt;/Height&gt;&lt;Width&gt;100&lt;/Width&gt;&lt;/LocationSingleDigit&gt;&lt;LocationMultiDigit&gt;&lt;GUID&gt;00000000-0000-0000-0000-000000000000&lt;/GUID&gt;&lt;ScreenPosition&gt;TopRight&lt;/ScreenPosition&gt;&lt;BorderThickness&gt;10&lt;/BorderThickness&gt;&lt;Top&gt;0&lt;/Top&gt;&lt;Left&gt;0&lt;/Left&gt;&lt;Height&gt;35&lt;/Height&gt;&lt;Width&gt;100&lt;/Width&gt;&lt;/LocationMultiDigit&gt;&lt;LocationTextVote&gt;&lt;GUID&gt;00000000-0000-0000-0000-000000000000&lt;/GUID&gt;&lt;ScreenPosition&gt;TopRight&lt;/ScreenPosition&gt;&lt;BorderThickness&gt;10&lt;/BorderThickness&gt;&lt;Top&gt;0&lt;/Top&gt;&lt;Left&gt;0&lt;/Left&gt;&lt;Height&gt;35&lt;/Height&gt;&lt;Width&gt;100&lt;/Width&gt;&lt;/LocationTextVote&gt;&lt;Shape&gt;msoShapeRectangle&lt;/Shape&gt;&lt;/VoteNowOptions&gt;"/>
  <p:tag name="SCORINGOPTIONS" val="&lt;?xml version=&quot;1.0&quot; encoding=&quot;utf-8&quot;?&gt;&lt;ScoringOptions xmlns:xsd=&quot;http://www.w3.org/2001/XMLSchema&quot; xmlns:xsi=&quot;http://www.w3.org/2001/XMLSchema-instance&quot;&gt;&lt;GUID&gt;5f0da6fc-37ad-4346-babf-20b7aa1cb2a4&lt;/GUID&gt;&lt;Name /&gt;&lt;EnableScoring&gt;false&lt;/EnableScoring&gt;&lt;RevealAnswer&gt;true&lt;/RevealAnswer&gt;&lt;PointsForCorrectAnswer&gt;10&lt;/PointsForCorrectAnswer&gt;&lt;SpeedScoring&gt;false&lt;/SpeedScoring&gt;&lt;IsNumberOfCorrectAnswersShown&gt;false&lt;/IsNumberOfCorrectAnswersShown&gt;&lt;/ScoringOptions&gt;"/>
  <p:tag name="RAWRESULTS" val="&lt;?xml version=&quot;1.0&quot; encoding=&quot;utf-8&quot;?&gt;&lt;ArrayOfResponse xmlns:xsd=&quot;http://www.w3.org/2001/XMLSchema&quot; xmlns:xsi=&quot;http://www.w3.org/2001/XMLSchema-instance&quot;&gt;&lt;Response&gt;&lt;Index&gt;99999&lt;/Index&gt;&lt;SmartcardUID&gt;0&lt;/SmartcardUID&gt;&lt;Key&gt;WORD_CLOUD&lt;/Key&gt;&lt;Valid&gt;true&lt;/Valid&gt;&lt;TimeStamp&gt;0001-01-01T00:00:00&lt;/TimeStamp&gt;&lt;Value&gt;iVBORw0KGgoAAAANSUhEUgAABBoAAAINCAYAAACQ3xxGAAAABmJLR0QA/wD/AP+gvaeTAAAIcElEQVR4nO3BMQEAAADCoPVPbQ0Po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CODKlEAAF2+npxAAAAAElFTkSuQmCC&lt;/Value&gt;&lt;ValueAsPercentage&gt;0&lt;/ValueAsPercentage&gt;&lt;PersonId&gt;0&lt;/PersonId&gt;&lt;ResponseDelay&gt;0&lt;/ResponseDelay&gt;&lt;/Response&gt;&lt;/ArrayOfResponse&gt;"/>
  <p:tag name="RESULTRENDERING" val="&lt;?xml version=&quot;1.0&quot; encoding=&quot;utf-8&quot;?&gt;&lt;DataRendering xmlns:xsd=&quot;http://www.w3.org/2001/XMLSchema&quot; xmlns:xsi=&quot;http://www.w3.org/2001/XMLSchema-instance&quot;&gt;&lt;GUID&gt;f44e595b-b501-4d79-af38-c4fbb192e302&lt;/GUID&gt;&lt;Name /&gt;&lt;ShowAverage&gt;false&lt;/ShowAverage&gt;&lt;DisplayType&gt;WordCloud&lt;/DisplayType&gt;&lt;DisplayNumbersAs&gt;Percentages&lt;/DisplayNumbersAs&gt;&lt;DecimalPlaces&gt;0&lt;/DecimalPlaces&gt;&lt;ShowResultsAxis&gt;false&lt;/ShowResultsAxis&gt;&lt;ShowRangeAxis&gt;true&lt;/ShowRangeAxis&gt;&lt;ShowTotal&gt;false&lt;/ShowTotal&gt;&lt;ShowResults&gt;true&lt;/ShowResults&gt;&lt;CalculatePercentageAs&gt;PercentageOfVotesCast&lt;/CalculatePercentageAs&gt;&lt;IsBreakdown&gt;false&lt;/IsBreakdown&gt;&lt;ShowOverall&gt;true&lt;/ShowOverall&gt;&lt;AdjustDecimalPlacesIfNecessary&gt;true&lt;/AdjustDecimalPlacesIfNecessary&gt;&lt;AddDecimalPlaceIfRequired&gt;true&lt;/AddDecimalPlaceIfRequired&gt;&lt;NumberOfChoicesToDisplay&gt;10&lt;/NumberOfChoicesToDisplay&gt;&lt;/DataRendering&gt;"/>
  <p:tag name="COUNTDOWNOPTIONS" val="&lt;?xml version=&quot;1.0&quot; encoding=&quot;utf-8&quot;?&gt;&lt;CountdownOptions xmlns:xsd=&quot;http://www.w3.org/2001/XMLSchema&quot; xmlns:xsi=&quot;http://www.w3.org/2001/XMLSchema-instance&quot;&gt;&lt;GUID&gt;8610a5d8-b830-479a-bba4-228e9ae5ddeb&lt;/GUID&gt;&lt;Name /&gt;&lt;HasCountdown&gt;false&lt;/HasCountdown&gt;&lt;DoesCountdownClosePoll&gt;false&lt;/DoesCountdownClosePoll&gt;&lt;Length&gt;10&lt;/Length&gt;&lt;Value&gt;10&lt;/Value&gt;&lt;CountdownType&gt;Analogue&lt;/CountdownType&gt;&lt;Location&gt;&lt;GUID&gt;00000000-0000-0000-0000-000000000000&lt;/GUID&gt;&lt;Name /&gt;&lt;ScreenPosition&gt;BottomRight&lt;/ScreenPosition&gt;&lt;BorderThickness&gt;10&lt;/BorderThickness&gt;&lt;Top&gt;0&lt;/Top&gt;&lt;Left&gt;0&lt;/Left&gt;&lt;Height&gt;35&lt;/Height&gt;&lt;Width&gt;50&lt;/Width&gt;&lt;/Location&gt;&lt;/CountdownOptions&gt;"/>
  <p:tag name="QUESTIONDEFINITION" val="&lt;?xml version=&quot;1.0&quot; encoding=&quot;utf-8&quot;?&gt;&lt;TextVoteQuestionWordCloud xmlns:xsd=&quot;http://www.w3.org/2001/XMLSchema&quot; xmlns:xsi=&quot;http://www.w3.org/2001/XMLSchema-instance&quot;&gt;&lt;GUID&gt;7406467d-f485-43d6-bc5a-57f7a0e8c13d&lt;/GUID&gt;&lt;Name /&gt;&lt;Text&gt;How much tutorial time should a full-timer get?&#10;Part-time trainees: how much should they get?&#10;&lt;/Text&gt;&lt;SubChoiceDefinitions&gt;&lt;SubChoiceDefinition&gt;&lt;Name&gt;_default&lt;/Name&gt;&lt;SubChoiceSourceReferences /&gt;&lt;/SubChoiceDefinition&gt;&lt;/SubChoiceDefinitions&gt;&lt;SubText /&gt;&lt;IndividualWeightingText /&gt;&lt;QuestionType&gt;TextVoteWordCloud&lt;/QuestionType&gt;&lt;Source&gt;Handsets&lt;/Source&gt;&lt;Choices&gt;&lt;Choice xsi:type=&quot;DiscreteChoice&quot;&gt;&lt;GUID&gt;bf51ff80-860c-496f-8f5a-ea385dbabbe7&lt;/GUID&gt;&lt;Name /&gt;&lt;IsSelected&gt;true&lt;/IsSelected&gt;&lt;Description&gt;Text Vote Response 1&lt;/Description&gt;&lt;Key&gt;1&lt;/Key&gt;&lt;IsAnswer&gt;false&lt;/IsAnswer&gt;&lt;SubChoiceData&gt;&lt;SubChoices&gt;&lt;SubChoice&gt;&lt;NumVotes&gt;0&lt;/NumVotes&gt;&lt;PercentageOfVotesCast&gt;0&lt;/PercentageOfVotesCast&gt;&lt;PercentageOfVoters&gt;0&lt;/PercentageOfVoters&gt;&lt;/SubChoice&gt;&lt;/SubChoices&gt;&lt;/SubChoiceData&gt;&lt;Score&gt;0&lt;/Score&gt;&lt;ChoiceRankings /&gt;&lt;AnswerSequenceNo&gt;0&lt;/AnswerSequenceNo&gt;&lt;/Choice&gt;&lt;Choice xsi:type=&quot;DiscreteChoice&quot;&gt;&lt;GUID&gt;e2939a7b-255f-46a7-a27c-a4fde80237d9&lt;/GUID&gt;&lt;Name /&gt;&lt;IsSelected&gt;true&lt;/IsSelected&gt;&lt;Description&gt;Text Vote Response 2&lt;/Description&gt;&lt;Key&gt;2&lt;/Key&gt;&lt;IsAnswer&gt;false&lt;/IsAnswer&gt;&lt;SubChoiceData&gt;&lt;SubChoices&gt;&lt;SubChoice&gt;&lt;NumVotes&gt;0&lt;/NumVotes&gt;&lt;PercentageOfVotesCast&gt;0&lt;/PercentageOfVotesCast&gt;&lt;PercentageOfVoters&gt;0&lt;/PercentageOfVoters&gt;&lt;/SubChoice&gt;&lt;/SubChoices&gt;&lt;/SubChoiceData&gt;&lt;Score&gt;0&lt;/Score&gt;&lt;ChoiceRankings /&gt;&lt;AnswerSequenceNo&gt;0&lt;/AnswerSequenceNo&gt;&lt;/Choice&gt;&lt;Choice xsi:type=&quot;DiscreteChoice&quot;&gt;&lt;GUID&gt;d15a720a-65ac-42c6-bf85-ae3951d2a8b3&lt;/GUID&gt;&lt;Name /&gt;&lt;IsSelected&gt;true&lt;/IsSelected&gt;&lt;Description&gt;Text Vote Response 3&lt;/Description&gt;&lt;Key&gt;3&lt;/Key&gt;&lt;IsAnswer&gt;false&lt;/IsAnswer&gt;&lt;SubChoiceData&gt;&lt;SubChoices&gt;&lt;SubChoice&gt;&lt;NumVotes&gt;0&lt;/NumVotes&gt;&lt;PercentageOfVotesCast&gt;0&lt;/PercentageOfVotesCast&gt;&lt;PercentageOfVoters&gt;0&lt;/PercentageOfVoters&gt;&lt;/SubChoice&gt;&lt;/SubChoices&gt;&lt;/SubChoiceData&gt;&lt;Score&gt;0&lt;/Score&gt;&lt;ChoiceRankings /&gt;&lt;AnswerSequenceNo&gt;0&lt;/AnswerSequenceNo&gt;&lt;/Choice&gt;&lt;Choice xsi:type=&quot;DiscreteChoice&quot;&gt;&lt;GUID&gt;4b49c50e-71b1-4fe4-8dfa-c7a9ee0f68de&lt;/GUID&gt;&lt;Name /&gt;&lt;IsSelected&gt;true&lt;/IsSelected&gt;&lt;Description&gt;Text Vote Response 4&lt;/Description&gt;&lt;Key&gt;4&lt;/Key&gt;&lt;IsAnswer&gt;false&lt;/IsAnswer&gt;&lt;SubChoiceData&gt;&lt;SubChoices&gt;&lt;SubChoice&gt;&lt;NumVotes&gt;0&lt;/NumVotes&gt;&lt;PercentageOfVotesCast&gt;0&lt;/PercentageOfVotesCast&gt;&lt;PercentageOfVoters&gt;0&lt;/PercentageOfVoters&gt;&lt;/SubChoice&gt;&lt;/SubChoices&gt;&lt;/SubChoiceData&gt;&lt;Score&gt;0&lt;/Score&gt;&lt;ChoiceRankings /&gt;&lt;AnswerSequenceNo&gt;0&lt;/AnswerSequenceNo&gt;&lt;/Choice&gt;&lt;Choice xsi:type=&quot;DiscreteChoice&quot;&gt;&lt;GUID&gt;78210aa9-d392-4b79-bfc5-f94ed499197b&lt;/GUID&gt;&lt;Name /&gt;&lt;IsSelected&gt;true&lt;/IsSelected&gt;&lt;Description&gt;Text Vote Response 5&lt;/Description&gt;&lt;Key&gt;5&lt;/Key&gt;&lt;IsAnswer&gt;false&lt;/IsAnswer&gt;&lt;SubChoiceData&gt;&lt;SubChoices&gt;&lt;SubChoice&gt;&lt;NumVotes&gt;0&lt;/NumVotes&gt;&lt;PercentageOfVotesCast&gt;0&lt;/PercentageOfVotesCast&gt;&lt;PercentageOfVoters&gt;0&lt;/PercentageOfVoters&gt;&lt;/SubChoice&gt;&lt;/SubChoices&gt;&lt;/SubChoiceData&gt;&lt;Score&gt;0&lt;/Score&gt;&lt;ChoiceRankings /&gt;&lt;AnswerSequenceNo&gt;0&lt;/AnswerSequenceNo&gt;&lt;/Choice&gt;&lt;Choice xsi:type=&quot;DiscreteChoice&quot;&gt;&lt;GUID&gt;f55f7390-6ef5-4759-804e-51cebf0f4d64&lt;/GUID&gt;&lt;Name /&gt;&lt;IsSelected&gt;true&lt;/IsSelected&gt;&lt;Description&gt;Text Vote Response 6&lt;/Description&gt;&lt;Key&gt;6&lt;/Key&gt;&lt;IsAnswer&gt;false&lt;/IsAnswer&gt;&lt;SubChoiceData&gt;&lt;SubChoices&gt;&lt;SubChoice&gt;&lt;NumVotes&gt;0&lt;/NumVotes&gt;&lt;PercentageOfVotesCast&gt;0&lt;/PercentageOfVotesCast&gt;&lt;PercentageOfVoters&gt;0&lt;/PercentageOfVoters&gt;&lt;/SubChoice&gt;&lt;/SubChoices&gt;&lt;/SubChoiceData&gt;&lt;Score&gt;0&lt;/Score&gt;&lt;ChoiceRankings /&gt;&lt;AnswerSequenceNo&gt;0&lt;/AnswerSequenceNo&gt;&lt;/Choice&gt;&lt;Choice xsi:type=&quot;DiscreteChoice&quot;&gt;&lt;GUID&gt;b2dc94c3-e6ed-4001-923c-cbab020bc5ef&lt;/GUID&gt;&lt;Name /&gt;&lt;IsSelected&gt;true&lt;/IsSelected&gt;&lt;Description&gt;Text Vote Response 7&lt;/Description&gt;&lt;Key&gt;7&lt;/Key&gt;&lt;IsAnswer&gt;false&lt;/IsAnswer&gt;&lt;SubChoiceData&gt;&lt;SubChoices&gt;&lt;SubChoice&gt;&lt;NumVotes&gt;0&lt;/NumVotes&gt;&lt;PercentageOfVotesCast&gt;0&lt;/PercentageOfVotesCast&gt;&lt;PercentageOfVoters&gt;0&lt;/PercentageOfVoters&gt;&lt;/SubChoice&gt;&lt;/SubChoices&gt;&lt;/SubChoiceData&gt;&lt;Score&gt;0&lt;/Score&gt;&lt;ChoiceRankings /&gt;&lt;AnswerSequenceNo&gt;0&lt;/AnswerSequenceNo&gt;&lt;/Choice&gt;&lt;Choice xsi:type=&quot;DiscreteChoice&quot;&gt;&lt;GUID&gt;abb1b5a2-41a1-4317-8940-49fbaff6bfec&lt;/GUID&gt;&lt;Name /&gt;&lt;IsSelected&gt;true&lt;/IsSelected&gt;&lt;Description&gt;Text Vote Response 8&lt;/Description&gt;&lt;Key&gt;8&lt;/Key&gt;&lt;IsAnswer&gt;false&lt;/IsAnswer&gt;&lt;SubChoiceData&gt;&lt;SubChoices&gt;&lt;SubChoice&gt;&lt;NumVotes&gt;0&lt;/NumVotes&gt;&lt;PercentageOfVotesCast&gt;0&lt;/PercentageOfVotesCast&gt;&lt;PercentageOfVoters&gt;0&lt;/PercentageOfVoters&gt;&lt;/SubChoice&gt;&lt;/SubChoices&gt;&lt;/SubChoiceData&gt;&lt;Score&gt;0&lt;/Score&gt;&lt;ChoiceRankings /&gt;&lt;AnswerSequenceNo&gt;0&lt;/AnswerSequenceNo&gt;&lt;/Choice&gt;&lt;Choice xsi:type=&quot;DiscreteChoice&quot;&gt;&lt;GUID&gt;d593c66c-03a1-4553-be5f-7b76ee7c5734&lt;/GUID&gt;&lt;Name /&gt;&lt;IsSelected&gt;true&lt;/IsSelected&gt;&lt;Description&gt;Text Vote Response 9&lt;/Description&gt;&lt;Key&gt;9&lt;/Key&gt;&lt;IsAnswer&gt;false&lt;/IsAnswer&gt;&lt;SubChoiceData&gt;&lt;SubChoices&gt;&lt;SubChoice&gt;&lt;NumVotes&gt;0&lt;/NumVotes&gt;&lt;PercentageOfVotesCast&gt;0&lt;/PercentageOfVotesCast&gt;&lt;PercentageOfVoters&gt;0&lt;/PercentageOfVoters&gt;&lt;/SubChoice&gt;&lt;/SubChoices&gt;&lt;/SubChoiceData&gt;&lt;Score&gt;0&lt;/Score&gt;&lt;ChoiceRankings /&gt;&lt;AnswerSequenceNo&gt;0&lt;/AnswerSequenceNo&gt;&lt;/Choice&gt;&lt;Choice xsi:type=&quot;DiscreteChoice&quot;&gt;&lt;GUID&gt;bb34571d-84b3-4ad8-99f2-7cf51cdcecca&lt;/GUID&gt;&lt;Name /&gt;&lt;IsSelected&gt;true&lt;/IsSelected&gt;&lt;Description&gt;Text Vote Response 10&lt;/Description&gt;&lt;Key&gt;10&lt;/Key&gt;&lt;IsAnswer&gt;false&lt;/IsAnswer&gt;&lt;SubChoiceData&gt;&lt;SubChoices&gt;&lt;SubChoice&gt;&lt;NumVotes&gt;0&lt;/NumVotes&gt;&lt;PercentageOfVotesCast&gt;0&lt;/PercentageOfVotesCast&gt;&lt;PercentageOfVoters&gt;0&lt;/PercentageOfVoters&gt;&lt;/SubChoice&gt;&lt;/SubChoices&gt;&lt;/SubChoiceData&gt;&lt;Score&gt;0&lt;/Score&gt;&lt;ChoiceRankings /&gt;&lt;AnswerSequenceNo&gt;0&lt;/AnswerSequenceNo&gt;&lt;/Choice&gt;&lt;Choice xsi:type=&quot;DiscreteChoice&quot;&gt;&lt;GUID&gt;bf51ff80-860c-496f-8f5a-ea385dbabbe7&lt;/GUID&gt;&lt;Name /&gt;&lt;IsSelected&gt;true&lt;/IsSelected&gt;&lt;Description&gt;Text Vote Response 1&lt;/Description&gt;&lt;Key&gt;1&lt;/Key&gt;&lt;IsAnswer&gt;false&lt;/IsAnswer&gt;&lt;SubChoiceData&gt;&lt;SubChoices&gt;&lt;SubChoice&gt;&lt;NumVotes&gt;0&lt;/NumVotes&gt;&lt;PercentageOfVotesCast&gt;0&lt;/PercentageOfVotesCast&gt;&lt;PercentageOfVoters&gt;0&lt;/PercentageOfVoters&gt;&lt;/SubChoice&gt;&lt;/SubChoices&gt;&lt;/SubChoiceData&gt;&lt;Score&gt;0&lt;/Score&gt;&lt;ChoiceRankings /&gt;&lt;AnswerSequenceNo&gt;0&lt;/AnswerSequenceNo&gt;&lt;/Choice&gt;&lt;Choice xsi:type=&quot;DiscreteChoice&quot;&gt;&lt;GUID&gt;e2939a7b-255f-46a7-a27c-a4fde80237d9&lt;/GUID&gt;&lt;Name /&gt;&lt;IsSelected&gt;true&lt;/IsSelected&gt;&lt;Description&gt;Text Vote Response 2&lt;/Description&gt;&lt;Key&gt;2&lt;/Key&gt;&lt;IsAnswer&gt;false&lt;/IsAnswer&gt;&lt;SubChoiceData&gt;&lt;SubChoices&gt;&lt;SubChoice&gt;&lt;NumVotes&gt;0&lt;/NumVotes&gt;&lt;PercentageOfVotesCast&gt;0&lt;/PercentageOfVotesCast&gt;&lt;PercentageOfVoters&gt;0&lt;/PercentageOfVoters&gt;&lt;/SubChoice&gt;&lt;/SubChoices&gt;&lt;/SubChoiceData&gt;&lt;Score&gt;0&lt;/Score&gt;&lt;ChoiceRankings /&gt;&lt;AnswerSequenceNo&gt;0&lt;/AnswerSequenceNo&gt;&lt;/Choice&gt;&lt;Choice xsi:type=&quot;DiscreteChoice&quot;&gt;&lt;GUID&gt;d15a720a-65ac-42c6-bf85-ae3951d2a8b3&lt;/GUID&gt;&lt;Name /&gt;&lt;IsSelected&gt;true&lt;/IsSelected&gt;&lt;Description&gt;Text Vote Response 3&lt;/Description&gt;&lt;Key&gt;3&lt;/Key&gt;&lt;IsAnswer&gt;false&lt;/IsAnswer&gt;&lt;SubChoiceData&gt;&lt;SubChoices&gt;&lt;SubChoice&gt;&lt;NumVotes&gt;0&lt;/NumVotes&gt;&lt;PercentageOfVotesCast&gt;0&lt;/PercentageOfVotesCast&gt;&lt;PercentageOfVoters&gt;0&lt;/PercentageOfVoters&gt;&lt;/SubChoice&gt;&lt;/SubChoices&gt;&lt;/SubChoiceData&gt;&lt;Score&gt;0&lt;/Score&gt;&lt;ChoiceRankings /&gt;&lt;AnswerSequenceNo&gt;0&lt;/AnswerSequenceNo&gt;&lt;/Choice&gt;&lt;Choice xsi:type=&quot;DiscreteChoice&quot;&gt;&lt;GUID&gt;4b49c50e-71b1-4fe4-8dfa-c7a9ee0f68de&lt;/GUID&gt;&lt;Name /&gt;&lt;IsSelected&gt;true&lt;/IsSelected&gt;&lt;Description&gt;Text Vote Response 4&lt;/Description&gt;&lt;Key&gt;4&lt;/Key&gt;&lt;IsAnswer&gt;false&lt;/IsAnswer&gt;&lt;SubChoiceData&gt;&lt;SubChoices&gt;&lt;SubChoice&gt;&lt;NumVotes&gt;0&lt;/NumVotes&gt;&lt;PercentageOfVotesCast&gt;0&lt;/PercentageOfVotesCast&gt;&lt;PercentageOfVoters&gt;0&lt;/PercentageOfVoters&gt;&lt;/SubChoice&gt;&lt;/SubChoices&gt;&lt;/SubChoiceData&gt;&lt;Score&gt;0&lt;/Score&gt;&lt;ChoiceRankings /&gt;&lt;AnswerSequenceNo&gt;0&lt;/AnswerSequenceNo&gt;&lt;/Choice&gt;&lt;Choice xsi:type=&quot;DiscreteChoice&quot;&gt;&lt;GUID&gt;78210aa9-d392-4b79-bfc5-f94ed499197b&lt;/GUID&gt;&lt;Name /&gt;&lt;IsSelected&gt;true&lt;/IsSelected&gt;&lt;Description&gt;Text Vote Response 5&lt;/Description&gt;&lt;Key&gt;5&lt;/Key&gt;&lt;IsAnswer&gt;false&lt;/IsAnswer&gt;&lt;SubChoiceData&gt;&lt;SubChoices&gt;&lt;SubChoice&gt;&lt;NumVotes&gt;0&lt;/NumVotes&gt;&lt;PercentageOfVotesCast&gt;0&lt;/PercentageOfVotesCast&gt;&lt;PercentageOfVoters&gt;0&lt;/PercentageOfVoters&gt;&lt;/SubChoice&gt;&lt;/SubChoices&gt;&lt;/SubChoiceData&gt;&lt;Score&gt;0&lt;/Score&gt;&lt;ChoiceRankings /&gt;&lt;AnswerSequenceNo&gt;0&lt;/AnswerSequenceNo&gt;&lt;/Choice&gt;&lt;Choice xsi:type=&quot;DiscreteChoice&quot;&gt;&lt;GUID&gt;f55f7390-6ef5-4759-804e-51cebf0f4d64&lt;/GUID&gt;&lt;Name /&gt;&lt;IsSelected&gt;true&lt;/IsSelected&gt;&lt;Description&gt;Text Vote Response 6&lt;/Description&gt;&lt;Key&gt;6&lt;/Key&gt;&lt;IsAnswer&gt;false&lt;/IsAnswer&gt;&lt;SubChoiceData&gt;&lt;SubChoices&gt;&lt;SubChoice&gt;&lt;NumVotes&gt;0&lt;/NumVotes&gt;&lt;PercentageOfVotesCast&gt;0&lt;/PercentageOfVotesCast&gt;&lt;PercentageOfVoters&gt;0&lt;/PercentageOfVoters&gt;&lt;/SubChoice&gt;&lt;/SubChoices&gt;&lt;/SubChoiceData&gt;&lt;Score&gt;0&lt;/Score&gt;&lt;ChoiceRankings /&gt;&lt;AnswerSequenceNo&gt;0&lt;/AnswerSequenceNo&gt;&lt;/Choice&gt;&lt;Choice xsi:type=&quot;DiscreteChoice&quot;&gt;&lt;GUID&gt;b2dc94c3-e6ed-4001-923c-cbab020bc5ef&lt;/GUID&gt;&lt;Name /&gt;&lt;IsSelected&gt;true&lt;/IsSelected&gt;&lt;Description&gt;Text Vote Response 7&lt;/Description&gt;&lt;Key&gt;7&lt;/Key&gt;&lt;IsAnswer&gt;false&lt;/IsAnswer&gt;&lt;SubChoiceData&gt;&lt;SubChoices&gt;&lt;SubChoice&gt;&lt;NumVotes&gt;0&lt;/NumVotes&gt;&lt;PercentageOfVotesCast&gt;0&lt;/PercentageOfVotesCast&gt;&lt;PercentageOfVoters&gt;0&lt;/PercentageOfVoters&gt;&lt;/SubChoice&gt;&lt;/SubChoices&gt;&lt;/SubChoiceData&gt;&lt;Score&gt;0&lt;/Score&gt;&lt;ChoiceRankings /&gt;&lt;AnswerSequenceNo&gt;0&lt;/AnswerSequenceNo&gt;&lt;/Choice&gt;&lt;Choice xsi:type=&quot;DiscreteChoice&quot;&gt;&lt;GUID&gt;abb1b5a2-41a1-4317-8940-49fbaff6bfec&lt;/GUID&gt;&lt;Name /&gt;&lt;IsSelected&gt;true&lt;/IsSelected&gt;&lt;Description&gt;Text Vote Response 8&lt;/Description&gt;&lt;Key&gt;8&lt;/Key&gt;&lt;IsAnswer&gt;false&lt;/IsAnswer&gt;&lt;SubChoiceData&gt;&lt;SubChoices&gt;&lt;SubChoice&gt;&lt;NumVotes&gt;0&lt;/NumVotes&gt;&lt;PercentageOfVotesCast&gt;0&lt;/PercentageOfVotesCast&gt;&lt;PercentageOfVoters&gt;0&lt;/PercentageOfVoters&gt;&lt;/SubChoice&gt;&lt;/SubChoices&gt;&lt;/SubChoiceData&gt;&lt;Score&gt;0&lt;/Score&gt;&lt;ChoiceRankings /&gt;&lt;AnswerSequenceNo&gt;0&lt;/AnswerSequenceNo&gt;&lt;/Choice&gt;&lt;Choice xsi:type=&quot;DiscreteChoice&quot;&gt;&lt;GUID&gt;d593c66c-03a1-4553-be5f-7b76ee7c5734&lt;/GUID&gt;&lt;Name /&gt;&lt;IsSelected&gt;true&lt;/IsSelected&gt;&lt;Description&gt;Text Vote Response 9&lt;/Description&gt;&lt;Key&gt;9&lt;/Key&gt;&lt;IsAnswer&gt;false&lt;/IsAnswer&gt;&lt;SubChoiceData&gt;&lt;SubChoices&gt;&lt;SubChoice&gt;&lt;NumVotes&gt;0&lt;/NumVotes&gt;&lt;PercentageOfVotesCast&gt;0&lt;/PercentageOfVotesCast&gt;&lt;PercentageOfVoters&gt;0&lt;/PercentageOfVoters&gt;&lt;/SubChoice&gt;&lt;/SubChoices&gt;&lt;/SubChoiceData&gt;&lt;Score&gt;0&lt;/Score&gt;&lt;ChoiceRankings /&gt;&lt;AnswerSequenceNo&gt;0&lt;/AnswerSequenceNo&gt;&lt;/Choice&gt;&lt;Choice xsi:type=&quot;DiscreteChoice&quot;&gt;&lt;GUID&gt;bb34571d-84b3-4ad8-99f2-7cf51cdcecca&lt;/GUID&gt;&lt;Name /&gt;&lt;IsSelected&gt;true&lt;/IsSelected&gt;&lt;Description&gt;Text Vote Response 10&lt;/Description&gt;&lt;Key&gt;10&lt;/Key&gt;&lt;IsAnswer&gt;false&lt;/IsAnswer&gt;&lt;SubChoiceData&gt;&lt;SubChoices&gt;&lt;SubChoice&gt;&lt;NumVotes&gt;0&lt;/NumVotes&gt;&lt;PercentageOfVotesCast&gt;0&lt;/PercentageOfVotesCast&gt;&lt;PercentageOfVoters&gt;0&lt;/PercentageOfVoters&gt;&lt;/SubChoice&gt;&lt;/SubChoices&gt;&lt;/SubChoiceData&gt;&lt;Score&gt;0&lt;/Score&gt;&lt;ChoiceRankings /&gt;&lt;AnswerSequenceNo&gt;0&lt;/AnswerSequenceNo&gt;&lt;/Choice&gt;&lt;Choice xsi:type=&quot;DiscreteChoice&quot;&gt;&lt;GUID&gt;bf51ff80-860c-496f-8f5a-ea385dbabbe7&lt;/GUID&gt;&lt;Name /&gt;&lt;IsSelected&gt;true&lt;/IsSelected&gt;&lt;Description&gt;Text Vote Response 1&lt;/Description&gt;&lt;Key&gt;1&lt;/Key&gt;&lt;IsAnswer&gt;false&lt;/IsAnswer&gt;&lt;SubChoiceData&gt;&lt;SubChoices&gt;&lt;SubChoice&gt;&lt;NumVotes&gt;0&lt;/NumVotes&gt;&lt;PercentageOfVotesCast&gt;0&lt;/PercentageOfVotesCast&gt;&lt;PercentageOfVoters&gt;0&lt;/PercentageOfVoters&gt;&lt;/SubChoice&gt;&lt;/SubChoices&gt;&lt;/SubChoiceData&gt;&lt;Score&gt;0&lt;/Score&gt;&lt;ChoiceRankings /&gt;&lt;AnswerSequenceNo&gt;0&lt;/AnswerSequenceNo&gt;&lt;/Choice&gt;&lt;Choice xsi:type=&quot;DiscreteChoice&quot;&gt;&lt;GUID&gt;e2939a7b-255f-46a7-a27c-a4fde80237d9&lt;/GUID&gt;&lt;Name /&gt;&lt;IsSelected&gt;true&lt;/IsSelected&gt;&lt;Description&gt;Text Vote Response 2&lt;/Description&gt;&lt;Key&gt;2&lt;/Key&gt;&lt;IsAnswer&gt;false&lt;/IsAnswer&gt;&lt;SubChoiceData&gt;&lt;SubChoices&gt;&lt;SubChoice&gt;&lt;NumVotes&gt;0&lt;/NumVotes&gt;&lt;PercentageOfVotesCast&gt;0&lt;/PercentageOfVotesCast&gt;&lt;PercentageOfVoters&gt;0&lt;/PercentageOfVoters&gt;&lt;/SubChoice&gt;&lt;/SubChoices&gt;&lt;/SubChoiceData&gt;&lt;Score&gt;0&lt;/Score&gt;&lt;ChoiceRankings /&gt;&lt;AnswerSequenceNo&gt;0&lt;/AnswerSequenceNo&gt;&lt;/Choice&gt;&lt;Choice xsi:type=&quot;DiscreteChoice&quot;&gt;&lt;GUID&gt;d15a720a-65ac-42c6-bf85-ae3951d2a8b3&lt;/GUID&gt;&lt;Name /&gt;&lt;IsSelected&gt;true&lt;/IsSelected&gt;&lt;Description&gt;Text Vote Response 3&lt;/Description&gt;&lt;Key&gt;3&lt;/Key&gt;&lt;IsAnswer&gt;false&lt;/IsAnswer&gt;&lt;SubChoiceData&gt;&lt;SubChoices&gt;&lt;SubChoice&gt;&lt;NumVotes&gt;0&lt;/NumVotes&gt;&lt;PercentageOfVotesCast&gt;0&lt;/PercentageOfVotesCast&gt;&lt;PercentageOfVoters&gt;0&lt;/PercentageOfVoters&gt;&lt;/SubChoice&gt;&lt;/SubChoices&gt;&lt;/SubChoiceData&gt;&lt;Score&gt;0&lt;/Score&gt;&lt;ChoiceRankings /&gt;&lt;AnswerSequenceNo&gt;0&lt;/AnswerSequenceNo&gt;&lt;/Choice&gt;&lt;Choice xsi:type=&quot;DiscreteChoice&quot;&gt;&lt;GUID&gt;4b49c50e-71b1-4fe4-8dfa-c7a9ee0f68de&lt;/GUID&gt;&lt;Name /&gt;&lt;IsSelected&gt;true&lt;/IsSelected&gt;&lt;Description&gt;Text Vote Response 4&lt;/Description&gt;&lt;Key&gt;4&lt;/Key&gt;&lt;IsAnswer&gt;false&lt;/IsAnswer&gt;&lt;SubChoiceData&gt;&lt;SubChoices&gt;&lt;SubChoice&gt;&lt;NumVotes&gt;0&lt;/NumVotes&gt;&lt;PercentageOfVotesCast&gt;0&lt;/PercentageOfVotesCast&gt;&lt;PercentageOfVoters&gt;0&lt;/PercentageOfVoters&gt;&lt;/SubChoice&gt;&lt;/SubChoices&gt;&lt;/SubChoiceData&gt;&lt;Score&gt;0&lt;/Score&gt;&lt;ChoiceRankings /&gt;&lt;AnswerSequenceNo&gt;0&lt;/AnswerSequenceNo&gt;&lt;/Choice&gt;&lt;Choice xsi:type=&quot;DiscreteChoice&quot;&gt;&lt;GUID&gt;78210aa9-d392-4b79-bfc5-f94ed499197b&lt;/GUID&gt;&lt;Name /&gt;&lt;IsSelected&gt;true&lt;/IsSelected&gt;&lt;Description&gt;Text Vote Response 5&lt;/Description&gt;&lt;Key&gt;5&lt;/Key&gt;&lt;IsAnswer&gt;false&lt;/IsAnswer&gt;&lt;SubChoiceData&gt;&lt;SubChoices&gt;&lt;SubChoice&gt;&lt;NumVotes&gt;0&lt;/NumVotes&gt;&lt;PercentageOfVotesCast&gt;0&lt;/PercentageOfVotesCast&gt;&lt;PercentageOfVoters&gt;0&lt;/PercentageOfVoters&gt;&lt;/SubChoice&gt;&lt;/SubChoices&gt;&lt;/SubChoiceData&gt;&lt;Score&gt;0&lt;/Score&gt;&lt;ChoiceRankings /&gt;&lt;AnswerSequenceNo&gt;0&lt;/AnswerSequenceNo&gt;&lt;/Choice&gt;&lt;Choice xsi:type=&quot;DiscreteChoice&quot;&gt;&lt;GUID&gt;f55f7390-6ef5-4759-804e-51cebf0f4d64&lt;/GUID&gt;&lt;Name /&gt;&lt;IsSelected&gt;true&lt;/IsSelected&gt;&lt;Description&gt;Text Vote Response 6&lt;/Description&gt;&lt;Key&gt;6&lt;/Key&gt;&lt;IsAnswer&gt;false&lt;/IsAnswer&gt;&lt;SubChoiceData&gt;&lt;SubChoices&gt;&lt;SubChoice&gt;&lt;NumVotes&gt;0&lt;/NumVotes&gt;&lt;PercentageOfVotesCast&gt;0&lt;/PercentageOfVotesCast&gt;&lt;PercentageOfVoters&gt;0&lt;/PercentageOfVoters&gt;&lt;/SubChoice&gt;&lt;/SubChoices&gt;&lt;/SubChoiceData&gt;&lt;Score&gt;0&lt;/Score&gt;&lt;ChoiceRankings /&gt;&lt;AnswerSequenceNo&gt;0&lt;/AnswerSequenceNo&gt;&lt;/Choice&gt;&lt;Choice xsi:type=&quot;DiscreteChoice&quot;&gt;&lt;GUID&gt;b2dc94c3-e6ed-4001-923c-cbab020bc5ef&lt;/GUID&gt;&lt;Name /&gt;&lt;IsSelected&gt;true&lt;/IsSelected&gt;&lt;Description&gt;Text Vote Response 7&lt;/Description&gt;&lt;Key&gt;7&lt;/Key&gt;&lt;IsAnswer&gt;false&lt;/IsAnswer&gt;&lt;SubChoiceData&gt;&lt;SubChoices&gt;&lt;SubChoice&gt;&lt;NumVotes&gt;0&lt;/NumVotes&gt;&lt;PercentageOfVotesCast&gt;0&lt;/PercentageOfVotesCast&gt;&lt;PercentageOfVoters&gt;0&lt;/PercentageOfVoters&gt;&lt;/SubChoice&gt;&lt;/SubChoices&gt;&lt;/SubChoiceData&gt;&lt;Score&gt;0&lt;/Score&gt;&lt;ChoiceRankings /&gt;&lt;AnswerSequenceNo&gt;0&lt;/AnswerSequenceNo&gt;&lt;/Choice&gt;&lt;Choice xsi:type=&quot;DiscreteChoice&quot;&gt;&lt;GUID&gt;abb1b5a2-41a1-4317-8940-49fbaff6bfec&lt;/GUID&gt;&lt;Name /&gt;&lt;IsSelected&gt;true&lt;/IsSelected&gt;&lt;Description&gt;Text Vote Response 8&lt;/Description&gt;&lt;Key&gt;8&lt;/Key&gt;&lt;IsAnswer&gt;false&lt;/IsAnswer&gt;&lt;SubChoiceData&gt;&lt;SubChoices&gt;&lt;SubChoice&gt;&lt;NumVotes&gt;0&lt;/NumVotes&gt;&lt;PercentageOfVotesCast&gt;0&lt;/PercentageOfVotesCast&gt;&lt;PercentageOfVoters&gt;0&lt;/PercentageOfVoters&gt;&lt;/SubChoice&gt;&lt;/SubChoices&gt;&lt;/SubChoiceData&gt;&lt;Score&gt;0&lt;/Score&gt;&lt;ChoiceRankings /&gt;&lt;AnswerSequenceNo&gt;0&lt;/AnswerSequenceNo&gt;&lt;/Choice&gt;&lt;Choice xsi:type=&quot;DiscreteChoice&quot;&gt;&lt;GUID&gt;d593c66c-03a1-4553-be5f-7b76ee7c5734&lt;/GUID&gt;&lt;Name /&gt;&lt;IsSelected&gt;true&lt;/IsSelected&gt;&lt;Description&gt;Text Vote Response 9&lt;/Description&gt;&lt;Key&gt;9&lt;/Key&gt;&lt;IsAnswer&gt;false&lt;/IsAnswer&gt;&lt;SubChoiceData&gt;&lt;SubChoices&gt;&lt;SubChoice&gt;&lt;NumVotes&gt;0&lt;/NumVotes&gt;&lt;PercentageOfVotesCast&gt;0&lt;/PercentageOfVotesCast&gt;&lt;PercentageOfVoters&gt;0&lt;/PercentageOfVoters&gt;&lt;/SubChoice&gt;&lt;/SubChoices&gt;&lt;/SubChoiceData&gt;&lt;Score&gt;0&lt;/Score&gt;&lt;ChoiceRankings /&gt;&lt;AnswerSequenceNo&gt;0&lt;/AnswerSequenceNo&gt;&lt;/Choice&gt;&lt;Choice xsi:type=&quot;DiscreteChoice&quot;&gt;&lt;GUID&gt;bb34571d-84b3-4ad8-99f2-7cf51cdcecca&lt;/GUID&gt;&lt;Name /&gt;&lt;IsSelected&gt;true&lt;/IsSelected&gt;&lt;Description&gt;Text Vote Response 10&lt;/Description&gt;&lt;Key&gt;10&lt;/Key&gt;&lt;IsAnswer&gt;false&lt;/IsAnswer&gt;&lt;SubChoiceData&gt;&lt;SubChoices&gt;&lt;SubChoice&gt;&lt;NumVotes&gt;0&lt;/NumVotes&gt;&lt;PercentageOfVotesCast&gt;0&lt;/PercentageOfVotesCast&gt;&lt;PercentageOfVoters&gt;0&lt;/PercentageOfVoters&gt;&lt;/SubChoice&gt;&lt;/SubChoices&gt;&lt;/SubChoiceData&gt;&lt;Score&gt;0&lt;/Score&gt;&lt;ChoiceRankings /&gt;&lt;AnswerSequenceNo&gt;0&lt;/AnswerSequenceNo&gt;&lt;/Choice&gt;&lt;Choice xsi:type=&quot;DiscreteChoice&quot;&gt;&lt;GUID&gt;bf51ff80-860c-496f-8f5a-ea385dbabbe7&lt;/GUID&gt;&lt;Name /&gt;&lt;IsSelected&gt;true&lt;/IsSelected&gt;&lt;Description&gt;Text Vote Response 1&lt;/Description&gt;&lt;Key&gt;1&lt;/Key&gt;&lt;IsAnswer&gt;false&lt;/IsAnswer&gt;&lt;SubChoiceData&gt;&lt;SubChoices&gt;&lt;SubChoice&gt;&lt;NumVotes&gt;0&lt;/NumVotes&gt;&lt;PercentageOfVotesCast&gt;0&lt;/PercentageOfVotesCast&gt;&lt;PercentageOfVoters&gt;0&lt;/PercentageOfVoters&gt;&lt;/SubChoice&gt;&lt;/SubChoices&gt;&lt;/SubChoiceData&gt;&lt;Score&gt;0&lt;/Score&gt;&lt;ChoiceRankings /&gt;&lt;AnswerSequenceNo&gt;0&lt;/AnswerSequenceNo&gt;&lt;/Choice&gt;&lt;Choice xsi:type=&quot;DiscreteChoice&quot;&gt;&lt;GUID&gt;e2939a7b-255f-46a7-a27c-a4fde80237d9&lt;/GUID&gt;&lt;Name /&gt;&lt;IsSelected&gt;true&lt;/IsSelected&gt;&lt;Description&gt;Text Vote Response 2&lt;/Description&gt;&lt;Key&gt;2&lt;/Key&gt;&lt;IsAnswer&gt;false&lt;/IsAnswer&gt;&lt;SubChoiceData&gt;&lt;SubChoices&gt;&lt;SubChoice&gt;&lt;NumVotes&gt;0&lt;/NumVotes&gt;&lt;PercentageOfVotesCast&gt;0&lt;/PercentageOfVotesCast&gt;&lt;PercentageOfVoters&gt;0&lt;/PercentageOfVoters&gt;&lt;/SubChoice&gt;&lt;/SubChoices&gt;&lt;/SubChoiceData&gt;&lt;Score&gt;0&lt;/Score&gt;&lt;ChoiceRankings /&gt;&lt;AnswerSequenceNo&gt;0&lt;/AnswerSequenceNo&gt;&lt;/Choice&gt;&lt;Choice xsi:type=&quot;DiscreteChoice&quot;&gt;&lt;GUID&gt;d15a720a-65ac-42c6-bf85-ae3951d2a8b3&lt;/GUID&gt;&lt;Name /&gt;&lt;IsSelected&gt;true&lt;/IsSelected&gt;&lt;Description&gt;Text Vote Response 3&lt;/Description&gt;&lt;Key&gt;3&lt;/Key&gt;&lt;IsAnswer&gt;false&lt;/IsAnswer&gt;&lt;SubChoiceData&gt;&lt;SubChoices&gt;&lt;SubChoice&gt;&lt;NumVotes&gt;0&lt;/NumVotes&gt;&lt;PercentageOfVotesCast&gt;0&lt;/PercentageOfVotesCast&gt;&lt;PercentageOfVoters&gt;0&lt;/PercentageOfVoters&gt;&lt;/SubChoice&gt;&lt;/SubChoices&gt;&lt;/SubChoiceData&gt;&lt;Score&gt;0&lt;/Score&gt;&lt;ChoiceRankings /&gt;&lt;AnswerSequenceNo&gt;0&lt;/AnswerSequenceNo&gt;&lt;/Choice&gt;&lt;Choice xsi:type=&quot;DiscreteChoice&quot;&gt;&lt;GUID&gt;4b49c50e-71b1-4fe4-8dfa-c7a9ee0f68de&lt;/GUID&gt;&lt;Name /&gt;&lt;IsSelected&gt;true&lt;/IsSelected&gt;&lt;Description&gt;Text Vote Response 4&lt;/Description&gt;&lt;Key&gt;4&lt;/Key&gt;&lt;IsAnswer&gt;false&lt;/IsAnswer&gt;&lt;SubChoiceData&gt;&lt;SubChoices&gt;&lt;SubChoice&gt;&lt;NumVotes&gt;0&lt;/NumVotes&gt;&lt;PercentageOfVotesCast&gt;0&lt;/PercentageOfVotesCast&gt;&lt;PercentageOfVoters&gt;0&lt;/PercentageOfVoters&gt;&lt;/SubChoice&gt;&lt;/SubChoices&gt;&lt;/SubChoiceData&gt;&lt;Score&gt;0&lt;/Score&gt;&lt;ChoiceRankings /&gt;&lt;AnswerSequenceNo&gt;0&lt;/AnswerSequenceNo&gt;&lt;/Choice&gt;&lt;Choice xsi:type=&quot;DiscreteChoice&quot;&gt;&lt;GUID&gt;78210aa9-d392-4b79-bfc5-f94ed499197b&lt;/GUID&gt;&lt;Name /&gt;&lt;IsSelected&gt;true&lt;/IsSelected&gt;&lt;Description&gt;Text Vote Response 5&lt;/Description&gt;&lt;Key&gt;5&lt;/Key&gt;&lt;IsAnswer&gt;false&lt;/IsAnswer&gt;&lt;SubChoiceData&gt;&lt;SubChoices&gt;&lt;SubChoice&gt;&lt;NumVotes&gt;0&lt;/NumVotes&gt;&lt;PercentageOfVotesCast&gt;0&lt;/PercentageOfVotesCast&gt;&lt;PercentageOfVoters&gt;0&lt;/PercentageOfVoters&gt;&lt;/SubChoice&gt;&lt;/SubChoices&gt;&lt;/SubChoiceData&gt;&lt;Score&gt;0&lt;/Score&gt;&lt;ChoiceRankings /&gt;&lt;AnswerSequenceNo&gt;0&lt;/AnswerSequenceNo&gt;&lt;/Choice&gt;&lt;Choice xsi:type=&quot;DiscreteChoice&quot;&gt;&lt;GUID&gt;f55f7390-6ef5-4759-804e-51cebf0f4d64&lt;/GUID&gt;&lt;Name /&gt;&lt;IsSelected&gt;true&lt;/IsSelected&gt;&lt;Description&gt;Text Vote Response 6&lt;/Description&gt;&lt;Key&gt;6&lt;/Key&gt;&lt;IsAnswer&gt;false&lt;/IsAnswer&gt;&lt;SubChoiceData&gt;&lt;SubChoices&gt;&lt;SubChoice&gt;&lt;NumVotes&gt;0&lt;/NumVotes&gt;&lt;PercentageOfVotesCast&gt;0&lt;/PercentageOfVotesCast&gt;&lt;PercentageOfVoters&gt;0&lt;/PercentageOfVoters&gt;&lt;/SubChoice&gt;&lt;/SubChoices&gt;&lt;/SubChoiceData&gt;&lt;Score&gt;0&lt;/Score&gt;&lt;ChoiceRankings /&gt;&lt;AnswerSequenceNo&gt;0&lt;/AnswerSequenceNo&gt;&lt;/Choice&gt;&lt;Choice xsi:type=&quot;DiscreteChoice&quot;&gt;&lt;GUID&gt;b2dc94c3-e6ed-4001-923c-cbab020bc5ef&lt;/GUID&gt;&lt;Name /&gt;&lt;IsSelected&gt;true&lt;/IsSelected&gt;&lt;Description&gt;Text Vote Response 7&lt;/Description&gt;&lt;Key&gt;7&lt;/Key&gt;&lt;IsAnswer&gt;false&lt;/IsAnswer&gt;&lt;SubChoiceData&gt;&lt;SubChoices&gt;&lt;SubChoice&gt;&lt;NumVotes&gt;0&lt;/NumVotes&gt;&lt;PercentageOfVotesCast&gt;0&lt;/PercentageOfVotesCast&gt;&lt;PercentageOfVoters&gt;0&lt;/PercentageOfVoters&gt;&lt;/SubChoice&gt;&lt;/SubChoices&gt;&lt;/SubChoiceData&gt;&lt;Score&gt;0&lt;/Score&gt;&lt;ChoiceRankings /&gt;&lt;AnswerSequenceNo&gt;0&lt;/AnswerSequenceNo&gt;&lt;/Choice&gt;&lt;Choice xsi:type=&quot;DiscreteChoice&quot;&gt;&lt;GUID&gt;abb1b5a2-41a1-4317-8940-49fbaff6bfec&lt;/GUID&gt;&lt;Name /&gt;&lt;IsSelected&gt;true&lt;/IsSelected&gt;&lt;Description&gt;Text Vote Response 8&lt;/Description&gt;&lt;Key&gt;8&lt;/Key&gt;&lt;IsAnswer&gt;false&lt;/IsAnswer&gt;&lt;SubChoiceData&gt;&lt;SubChoices&gt;&lt;SubChoice&gt;&lt;NumVotes&gt;0&lt;/NumVotes&gt;&lt;PercentageOfVotesCast&gt;0&lt;/PercentageOfVotesCast&gt;&lt;PercentageOfVoters&gt;0&lt;/PercentageOfVoters&gt;&lt;/SubChoice&gt;&lt;/SubChoices&gt;&lt;/SubChoiceData&gt;&lt;Score&gt;0&lt;/Score&gt;&lt;ChoiceRankings /&gt;&lt;AnswerSequenceNo&gt;0&lt;/AnswerSequenceNo&gt;&lt;/Choice&gt;&lt;Choice xsi:type=&quot;DiscreteChoice&quot;&gt;&lt;GUID&gt;d593c66c-03a1-4553-be5f-7b76ee7c5734&lt;/GUID&gt;&lt;Name /&gt;&lt;IsSelected&gt;true&lt;/IsSelected&gt;&lt;Description&gt;Text Vote Response 9&lt;/Description&gt;&lt;Key&gt;9&lt;/Key&gt;&lt;IsAnswer&gt;false&lt;/IsAnswer&gt;&lt;SubChoiceData&gt;&lt;SubChoices&gt;&lt;SubChoice&gt;&lt;NumVotes&gt;0&lt;/NumVotes&gt;&lt;PercentageOfVotesCast&gt;0&lt;/PercentageOfVotesCast&gt;&lt;PercentageOfVoters&gt;0&lt;/PercentageOfVoters&gt;&lt;/SubChoice&gt;&lt;/SubChoices&gt;&lt;/SubChoiceData&gt;&lt;Score&gt;0&lt;/Score&gt;&lt;ChoiceRankings /&gt;&lt;AnswerSequenceNo&gt;0&lt;/AnswerSequenceNo&gt;&lt;/Choice&gt;&lt;Choice xsi:type=&quot;DiscreteChoice&quot;&gt;&lt;GUID&gt;bb34571d-84b3-4ad8-99f2-7cf51cdcecca&lt;/GUID&gt;&lt;Name /&gt;&lt;IsSelected&gt;true&lt;/IsSelected&gt;&lt;Description&gt;Text Vote Response 10&lt;/Description&gt;&lt;Key&gt;10&lt;/Key&gt;&lt;IsAnswer&gt;false&lt;/IsAnswer&gt;&lt;SubChoiceData&gt;&lt;SubChoices&gt;&lt;SubChoice&gt;&lt;NumVotes&gt;0&lt;/NumVotes&gt;&lt;PercentageOfVotesCast&gt;0&lt;/PercentageOfVotesCast&gt;&lt;PercentageOfVoters&gt;0&lt;/PercentageOfVoters&gt;&lt;/SubChoice&gt;&lt;/SubChoices&gt;&lt;/SubChoiceData&gt;&lt;Score&gt;0&lt;/Score&gt;&lt;ChoiceRankings /&gt;&lt;AnswerSequenceNo&gt;0&lt;/AnswerSequenceNo&gt;&lt;/Choice&gt;&lt;/Choices&gt;&lt;HasData&gt;true&lt;/HasData&gt;&lt;MasterQuestionNumSubChoices&gt;0&lt;/MasterQuestionNumSubChoices&gt;&lt;TimeOpenMS&gt;0&lt;/TimeOpenMS&gt;&lt;IsQuestionWeighted&gt;false&lt;/IsQuestionWeighted&gt;&lt;CorrectAnswerVotesNumber&gt;0&lt;/CorrectAnswerVotesNumber&gt;&lt;CorrectAnswerVotesPercent&gt;0&lt;/CorrectAnswerVotesPercent&gt;&lt;ReactorPollDetails&gt;&lt;MeetingId&gt;0&lt;/MeetingId&gt;&lt;SessionId&gt;0&lt;/SessionId&gt;&lt;TenancyId&gt;0&lt;/TenancyId&gt;&lt;LatestPollId&gt;0&lt;/LatestPollId&gt;&lt;/ReactorPollDetails&gt;&lt;TextVoteScores&gt;&lt;TextVoteScore&gt;&lt;GUID&gt;61cce7ad-7326-4ea6-ba3f-4d15e95eb9f7&lt;/GUID&gt;&lt;Name /&gt;&lt;IsAnswer&gt;false&lt;/IsAnswer&gt;&lt;Score&gt;0&lt;/Score&gt;&lt;Response /&gt;&lt;/TextVoteScore&gt;&lt;/TextVoteScores&gt;&lt;WordCloudAsBase64String&gt;iVBORw0KGgoAAAANSUhEUgAABBoAAAINCAYAAACQ3xxGAAAABmJLR0QA/wD/AP+gvaeTAAAIcElEQVR4nO3BMQEAAADCoPVPbQ0Po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CODKlEAAF2+npxAAAAAElFTkSuQmCC&lt;/WordCloudAsBase64String&gt;&lt;/TextVoteQuestionWordCloud&gt;"/>
  <p:tag name="LASTMODE" val="&lt;?xml version=&quot;1.0&quot; encoding=&quot;utf-8&quot;?&gt;&lt;int&gt;0&lt;/int&gt;"/>
  <p:tag name="SEQUENCECOUNT" val="&lt;?xml version=&quot;1.0&quot; encoding=&quot;utf-8&quot;?&gt;&lt;int&gt;50&lt;/int&gt;"/>
  <p:tag name="MEETOO" val="ca671fac-3ef5-487c-9318-9f0541c76f5c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ORDCLOUD" val="iVBORw0KGgoAAAANSUhEUgAABBoAAAINCAYAAACQ3xxGAAAABmJLR0QA/wD/AP+gvaeTAAAIcElEQVR4nO3BMQEAAADCoPVPbQ0Po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CODKlEAAF2+npxAAAAAElFTkSuQmCC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TARTANIMATION" val="OpenQuestion"/>
  <p:tag name="QUESTIONGUID" val="7406467d-f485-43d6-bc5a-57f7a0e8c13d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TYPE" val="&lt;?xml version=&quot;1.0&quot; encoding=&quot;utf-8&quot;?&gt;&lt;SlideType&gt;Question&lt;/SlideType&gt;"/>
  <p:tag name="RESULTRENDERING" val="&lt;?xml version=&quot;1.0&quot; encoding=&quot;utf-8&quot;?&gt;&lt;DataRendering xmlns:xsd=&quot;http://www.w3.org/2001/XMLSchema&quot; xmlns:xsi=&quot;http://www.w3.org/2001/XMLSchema-instance&quot;&gt;&lt;GUID&gt;5918918f-97c4-42a9-a6d6-60466c93de81&lt;/GUID&gt;&lt;Name /&gt;&lt;ShowAverage&gt;false&lt;/ShowAverage&gt;&lt;DisplayType&gt;WordCloud&lt;/DisplayType&gt;&lt;DisplayNumbersAs&gt;Percentages&lt;/DisplayNumbersAs&gt;&lt;DecimalPlaces&gt;0&lt;/DecimalPlaces&gt;&lt;ShowResultsAxis&gt;false&lt;/ShowResultsAxis&gt;&lt;ShowRangeAxis&gt;true&lt;/ShowRangeAxis&gt;&lt;ShowTotal&gt;false&lt;/ShowTotal&gt;&lt;ShowResults&gt;true&lt;/ShowResults&gt;&lt;CalculatePercentageAs&gt;PercentagesOfVoters&lt;/CalculatePercentageAs&gt;&lt;IsBreakdown&gt;false&lt;/IsBreakdown&gt;&lt;ShowOverall&gt;true&lt;/ShowOverall&gt;&lt;AdjustDecimalPlacesIfNecessary&gt;true&lt;/AdjustDecimalPlacesIfNecessary&gt;&lt;AddDecimalPlaceIfRequired&gt;true&lt;/AddDecimalPlaceIfRequired&gt;&lt;NumberOfChoicesToDisplay&gt;10&lt;/NumberOfChoicesToDisplay&gt;&lt;/DataRendering&gt;"/>
  <p:tag name="COUNTDOWNOPTIONS" val="&lt;?xml version=&quot;1.0&quot; encoding=&quot;utf-8&quot;?&gt;&lt;CountdownOptions xmlns:xsd=&quot;http://www.w3.org/2001/XMLSchema&quot; xmlns:xsi=&quot;http://www.w3.org/2001/XMLSchema-instance&quot;&gt;&lt;GUID&gt;8610a5d8-b830-479a-bba4-228e9ae5ddeb&lt;/GUID&gt;&lt;HasCountdown&gt;false&lt;/HasCountdown&gt;&lt;DoesCountdownClosePoll&gt;false&lt;/DoesCountdownClosePoll&gt;&lt;Length&gt;10&lt;/Length&gt;&lt;Value&gt;10&lt;/Value&gt;&lt;CountdownType&gt;Analogue&lt;/CountdownType&gt;&lt;Location&gt;&lt;GUID&gt;00000000-0000-0000-0000-000000000000&lt;/GUID&gt;&lt;ScreenPosition&gt;BottomRight&lt;/ScreenPosition&gt;&lt;BorderThickness&gt;10&lt;/BorderThickness&gt;&lt;Top&gt;0&lt;/Top&gt;&lt;Left&gt;0&lt;/Left&gt;&lt;Height&gt;35&lt;/Height&gt;&lt;Width&gt;50&lt;/Width&gt;&lt;/Location&gt;&lt;/CountdownOptions&gt;"/>
  <p:tag name="SOUNDOPTIONS" val="&lt;?xml version=&quot;1.0&quot; encoding=&quot;utf-8&quot;?&gt;&lt;SoundOptions xmlns:xsd=&quot;http://www.w3.org/2001/XMLSchema&quot; xmlns:xsi=&quot;http://www.w3.org/2001/XMLSchema-instance&quot;&gt;&lt;GUID&gt;11db4e3f-c6f3-45f3-b18a-b85d792f1456&lt;/GUID&gt;&lt;Name /&gt;&lt;PlaySound&gt;false&lt;/PlaySound&gt;&lt;CountdownSoundTag&gt;SOUND5048106112113789048858212267122791194343688811210411778721021077387908281705665479797697149868110361&lt;/CountdownSoundTag&gt;&lt;PlayTimesUpSound&gt;false&lt;/PlayTimesUpSound&gt;&lt;TimesUpSoundTag&gt;SOUND78559777531211121158510385529866107431017273103999057109117571068712285765090109816511543112828412211961&lt;/TimesUpSoundTag&gt;&lt;Loop&gt;true&lt;/Loop&gt;&lt;/SoundOptions&gt;"/>
  <p:tag name="VOTENOWOPTIONS" val="&lt;?xml version=&quot;1.0&quot; encoding=&quot;utf-8&quot;?&gt;&lt;VoteNowOptions xmlns:xsd=&quot;http://www.w3.org/2001/XMLSchema&quot; xmlns:xsi=&quot;http://www.w3.org/2001/XMLSchema-instance&quot;&gt;&lt;GUID&gt;eccd49b3-c083-402c-88de-b95d3179f82a&lt;/GUID&gt;&lt;HasVoteNow&gt;true&lt;/HasVoteNow&gt;&lt;TextSingleDigit&gt;POLL OPEN&lt;/TextSingleDigit&gt;&lt;TextMultiDigit&gt;Enter Number(s) and Press Send&lt;/TextMultiDigit&gt;&lt;TextTextVote&gt;Enter Text and Press Send&lt;/TextTextVote&gt;&lt;LocationSingleDigit&gt;&lt;GUID&gt;00000000-0000-0000-0000-000000000000&lt;/GUID&gt;&lt;ScreenPosition&gt;TopRight&lt;/ScreenPosition&gt;&lt;BorderThickness&gt;10&lt;/BorderThickness&gt;&lt;Top&gt;0&lt;/Top&gt;&lt;Left&gt;0&lt;/Left&gt;&lt;Height&gt;35&lt;/Height&gt;&lt;Width&gt;100&lt;/Width&gt;&lt;/LocationSingleDigit&gt;&lt;LocationMultiDigit&gt;&lt;GUID&gt;00000000-0000-0000-0000-000000000000&lt;/GUID&gt;&lt;ScreenPosition&gt;TopRight&lt;/ScreenPosition&gt;&lt;BorderThickness&gt;10&lt;/BorderThickness&gt;&lt;Top&gt;0&lt;/Top&gt;&lt;Left&gt;0&lt;/Left&gt;&lt;Height&gt;35&lt;/Height&gt;&lt;Width&gt;100&lt;/Width&gt;&lt;/LocationMultiDigit&gt;&lt;LocationTextVote&gt;&lt;GUID&gt;00000000-0000-0000-0000-000000000000&lt;/GUID&gt;&lt;ScreenPosition&gt;TopRight&lt;/ScreenPosition&gt;&lt;BorderThickness&gt;10&lt;/BorderThickness&gt;&lt;Top&gt;0&lt;/Top&gt;&lt;Left&gt;0&lt;/Left&gt;&lt;Height&gt;35&lt;/Height&gt;&lt;Width&gt;100&lt;/Width&gt;&lt;/LocationTextVote&gt;&lt;Shape&gt;msoShapeRectangle&lt;/Shape&gt;&lt;/VoteNowOptions&gt;"/>
  <p:tag name="SCORINGOPTIONS" val="&lt;?xml version=&quot;1.0&quot; encoding=&quot;utf-8&quot;?&gt;&lt;ScoringOptions xmlns:xsd=&quot;http://www.w3.org/2001/XMLSchema&quot; xmlns:xsi=&quot;http://www.w3.org/2001/XMLSchema-instance&quot;&gt;&lt;GUID&gt;5f0da6fc-37ad-4346-babf-20b7aa1cb2a4&lt;/GUID&gt;&lt;Name /&gt;&lt;EnableScoring&gt;false&lt;/EnableScoring&gt;&lt;RevealAnswer&gt;true&lt;/RevealAnswer&gt;&lt;PointsForCorrectAnswer&gt;10&lt;/PointsForCorrectAnswer&gt;&lt;SpeedScoring&gt;false&lt;/SpeedScoring&gt;&lt;IsNumberOfCorrectAnswersShown&gt;false&lt;/IsNumberOfCorrectAnswersShown&gt;&lt;/ScoringOptions&gt;"/>
  <p:tag name="LASTMODE" val="&lt;?xml version=&quot;1.0&quot; encoding=&quot;utf-8&quot;?&gt;&lt;int&gt;0&lt;/int&gt;"/>
  <p:tag name="QUESTIONDEFINITION" val="&lt;?xml version=&quot;1.0&quot; encoding=&quot;utf-8&quot;?&gt;&lt;TextVoteQuestionWordCloud xmlns:xsd=&quot;http://www.w3.org/2001/XMLSchema&quot; xmlns:xsi=&quot;http://www.w3.org/2001/XMLSchema-instance&quot;&gt;&lt;GUID&gt;6d2afe6b-2a06-4f48-bb21-ea034da2e43a&lt;/GUID&gt;&lt;Name /&gt;&lt;Text&gt;How many hours of Self-Directed Learning time should trainees get per week?&#10;Should it be build into their weekly rota or just fit it in opportunistically every few weeks?&#10;&lt;/Text&gt;&lt;SubChoiceDefinitions&gt;&lt;SubChoiceDefinition&gt;&lt;Name&gt;_default&lt;/Name&gt;&lt;SubChoiceSourceReferences /&gt;&lt;/SubChoiceDefinition&gt;&lt;/SubChoiceDefinitions&gt;&lt;SubText /&gt;&lt;IndividualWeightingText /&gt;&lt;QuestionType&gt;TextVoteWordCloud&lt;/QuestionType&gt;&lt;Source&gt;Handsets&lt;/Source&gt;&lt;Choices&gt;&lt;Choice xsi:type=&quot;DiscreteChoice&quot;&gt;&lt;GUID&gt;6261ea14-dea4-44bc-8e99-1977e93d1ee0&lt;/GUID&gt;&lt;Name /&gt;&lt;IsSelected&gt;true&lt;/IsSelected&gt;&lt;Description&gt;Text Vote Response 1&lt;/Description&gt;&lt;Key&gt;1&lt;/Key&gt;&lt;IsAnswer&gt;false&lt;/IsAnswer&gt;&lt;SubChoiceData&gt;&lt;SubChoices&gt;&lt;SubChoice&gt;&lt;NumVotes&gt;0&lt;/NumVotes&gt;&lt;PercentageOfVotesCast&gt;0&lt;/PercentageOfVotesCast&gt;&lt;PercentageOfVoters&gt;0&lt;/PercentageOfVoters&gt;&lt;/SubChoice&gt;&lt;/SubChoices&gt;&lt;/SubChoiceData&gt;&lt;Score&gt;0&lt;/Score&gt;&lt;ChoiceRankings /&gt;&lt;AnswerSequenceNo&gt;0&lt;/AnswerSequenceNo&gt;&lt;/Choice&gt;&lt;Choice xsi:type=&quot;DiscreteChoice&quot;&gt;&lt;GUID&gt;27cddcc5-728c-4098-98fa-6fe3eab66d27&lt;/GUID&gt;&lt;Name /&gt;&lt;IsSelected&gt;true&lt;/IsSelected&gt;&lt;Description&gt;Text Vote Response 2&lt;/Description&gt;&lt;Key&gt;2&lt;/Key&gt;&lt;IsAnswer&gt;false&lt;/IsAnswer&gt;&lt;SubChoiceData&gt;&lt;SubChoices&gt;&lt;SubChoice&gt;&lt;NumVotes&gt;0&lt;/NumVotes&gt;&lt;PercentageOfVotesCast&gt;0&lt;/PercentageOfVotesCast&gt;&lt;PercentageOfVoters&gt;0&lt;/PercentageOfVoters&gt;&lt;/SubChoice&gt;&lt;/SubChoices&gt;&lt;/SubChoiceData&gt;&lt;Score&gt;0&lt;/Score&gt;&lt;ChoiceRankings /&gt;&lt;AnswerSequenceNo&gt;0&lt;/AnswerSequenceNo&gt;&lt;/Choice&gt;&lt;Choice xsi:type=&quot;DiscreteChoice&quot;&gt;&lt;GUID&gt;ab7fef1a-829d-4e2f-a60e-7a5438007fb3&lt;/GUID&gt;&lt;Name /&gt;&lt;IsSelected&gt;true&lt;/IsSelected&gt;&lt;Description&gt;Text Vote Response 3&lt;/Description&gt;&lt;Key&gt;3&lt;/Key&gt;&lt;IsAnswer&gt;false&lt;/IsAnswer&gt;&lt;SubChoiceData&gt;&lt;SubChoices&gt;&lt;SubChoice&gt;&lt;NumVotes&gt;0&lt;/NumVotes&gt;&lt;PercentageOfVotesCast&gt;0&lt;/PercentageOfVotesCast&gt;&lt;PercentageOfVoters&gt;0&lt;/PercentageOfVoters&gt;&lt;/SubChoice&gt;&lt;/SubChoices&gt;&lt;/SubChoiceData&gt;&lt;Score&gt;0&lt;/Score&gt;&lt;ChoiceRankings /&gt;&lt;AnswerSequenceNo&gt;0&lt;/AnswerSequenceNo&gt;&lt;/Choice&gt;&lt;Choice xsi:type=&quot;DiscreteChoice&quot;&gt;&lt;GUID&gt;d6378ff8-8919-4cdf-8587-c35140b866f4&lt;/GUID&gt;&lt;Name /&gt;&lt;IsSelected&gt;true&lt;/IsSelected&gt;&lt;Description&gt;Text Vote Response 4&lt;/Description&gt;&lt;Key&gt;4&lt;/Key&gt;&lt;IsAnswer&gt;false&lt;/IsAnswer&gt;&lt;SubChoiceData&gt;&lt;SubChoices&gt;&lt;SubChoice&gt;&lt;NumVotes&gt;0&lt;/NumVotes&gt;&lt;PercentageOfVotesCast&gt;0&lt;/PercentageOfVotesCast&gt;&lt;PercentageOfVoters&gt;0&lt;/PercentageOfVoters&gt;&lt;/SubChoice&gt;&lt;/SubChoices&gt;&lt;/SubChoiceData&gt;&lt;Score&gt;0&lt;/Score&gt;&lt;ChoiceRankings /&gt;&lt;AnswerSequenceNo&gt;0&lt;/AnswerSequenceNo&gt;&lt;/Choice&gt;&lt;Choice xsi:type=&quot;DiscreteChoice&quot;&gt;&lt;GUID&gt;f475814b-c62a-4a1b-8097-3f9ae19625c6&lt;/GUID&gt;&lt;Name /&gt;&lt;IsSelected&gt;true&lt;/IsSelected&gt;&lt;Description&gt;Text Vote Response 5&lt;/Description&gt;&lt;Key&gt;5&lt;/Key&gt;&lt;IsAnswer&gt;false&lt;/IsAnswer&gt;&lt;SubChoiceData&gt;&lt;SubChoices&gt;&lt;SubChoice&gt;&lt;NumVotes&gt;0&lt;/NumVotes&gt;&lt;PercentageOfVotesCast&gt;0&lt;/PercentageOfVotesCast&gt;&lt;PercentageOfVoters&gt;0&lt;/PercentageOfVoters&gt;&lt;/SubChoice&gt;&lt;/SubChoices&gt;&lt;/SubChoiceData&gt;&lt;Score&gt;0&lt;/Score&gt;&lt;ChoiceRankings /&gt;&lt;AnswerSequenceNo&gt;0&lt;/AnswerSequenceNo&gt;&lt;/Choice&gt;&lt;Choice xsi:type=&quot;DiscreteChoice&quot;&gt;&lt;GUID&gt;b8c27c12-ce88-46c6-87a2-3602eea7045f&lt;/GUID&gt;&lt;Name /&gt;&lt;IsSelected&gt;true&lt;/IsSelected&gt;&lt;Description&gt;Text Vote Response 6&lt;/Description&gt;&lt;Key&gt;6&lt;/Key&gt;&lt;IsAnswer&gt;false&lt;/IsAnswer&gt;&lt;SubChoiceData&gt;&lt;SubChoices&gt;&lt;SubChoice&gt;&lt;NumVotes&gt;0&lt;/NumVotes&gt;&lt;PercentageOfVotesCast&gt;0&lt;/PercentageOfVotesCast&gt;&lt;PercentageOfVoters&gt;0&lt;/PercentageOfVoters&gt;&lt;/SubChoice&gt;&lt;/SubChoices&gt;&lt;/SubChoiceData&gt;&lt;Score&gt;0&lt;/Score&gt;&lt;ChoiceRankings /&gt;&lt;AnswerSequenceNo&gt;0&lt;/AnswerSequenceNo&gt;&lt;/Choice&gt;&lt;Choice xsi:type=&quot;DiscreteChoice&quot;&gt;&lt;GUID&gt;85a8dd83-522a-4627-bf8f-5e6e3f9760f5&lt;/GUID&gt;&lt;Name /&gt;&lt;IsSelected&gt;true&lt;/IsSelected&gt;&lt;Description&gt;Text Vote Response 7&lt;/Description&gt;&lt;Key&gt;7&lt;/Key&gt;&lt;IsAnswer&gt;false&lt;/IsAnswer&gt;&lt;SubChoiceData&gt;&lt;SubChoices&gt;&lt;SubChoice&gt;&lt;NumVotes&gt;0&lt;/NumVotes&gt;&lt;PercentageOfVotesCast&gt;0&lt;/PercentageOfVotesCast&gt;&lt;PercentageOfVoters&gt;0&lt;/PercentageOfVoters&gt;&lt;/SubChoice&gt;&lt;/SubChoices&gt;&lt;/SubChoiceData&gt;&lt;Score&gt;0&lt;/Score&gt;&lt;ChoiceRankings /&gt;&lt;AnswerSequenceNo&gt;0&lt;/AnswerSequenceNo&gt;&lt;/Choice&gt;&lt;Choice xsi:type=&quot;DiscreteChoice&quot;&gt;&lt;GUID&gt;3c3f4aea-4ae9-4fb7-98a5-c6600b909f49&lt;/GUID&gt;&lt;Name /&gt;&lt;IsSelected&gt;true&lt;/IsSelected&gt;&lt;Description&gt;Text Vote Response 8&lt;/Description&gt;&lt;Key&gt;8&lt;/Key&gt;&lt;IsAnswer&gt;false&lt;/IsAnswer&gt;&lt;SubChoiceData&gt;&lt;SubChoices&gt;&lt;SubChoice&gt;&lt;NumVotes&gt;0&lt;/NumVotes&gt;&lt;PercentageOfVotesCast&gt;0&lt;/PercentageOfVotesCast&gt;&lt;PercentageOfVoters&gt;0&lt;/PercentageOfVoters&gt;&lt;/SubChoice&gt;&lt;/SubChoices&gt;&lt;/SubChoiceData&gt;&lt;Score&gt;0&lt;/Score&gt;&lt;ChoiceRankings /&gt;&lt;AnswerSequenceNo&gt;0&lt;/AnswerSequenceNo&gt;&lt;/Choice&gt;&lt;Choice xsi:type=&quot;DiscreteChoice&quot;&gt;&lt;GUID&gt;db01e763-caad-4443-ad31-398bcbcf250e&lt;/GUID&gt;&lt;Name /&gt;&lt;IsSelected&gt;true&lt;/IsSelected&gt;&lt;Description&gt;Text Vote Response 9&lt;/Description&gt;&lt;Key&gt;9&lt;/Key&gt;&lt;IsAnswer&gt;false&lt;/IsAnswer&gt;&lt;SubChoiceData&gt;&lt;SubChoices&gt;&lt;SubChoice&gt;&lt;NumVotes&gt;0&lt;/NumVotes&gt;&lt;PercentageOfVotesCast&gt;0&lt;/PercentageOfVotesCast&gt;&lt;PercentageOfVoters&gt;0&lt;/PercentageOfVoters&gt;&lt;/SubChoice&gt;&lt;/SubChoices&gt;&lt;/SubChoiceData&gt;&lt;Score&gt;0&lt;/Score&gt;&lt;ChoiceRankings /&gt;&lt;AnswerSequenceNo&gt;0&lt;/AnswerSequenceNo&gt;&lt;/Choice&gt;&lt;Choice xsi:type=&quot;DiscreteChoice&quot;&gt;&lt;GUID&gt;3a5d4681-9a2e-479d-8e61-21297600559d&lt;/GUID&gt;&lt;Name /&gt;&lt;IsSelected&gt;true&lt;/IsSelected&gt;&lt;Description&gt;Text Vote Response 10&lt;/Description&gt;&lt;Key&gt;10&lt;/Key&gt;&lt;IsAnswer&gt;false&lt;/IsAnswer&gt;&lt;SubChoiceData&gt;&lt;SubChoices&gt;&lt;SubChoice&gt;&lt;NumVotes&gt;0&lt;/NumVotes&gt;&lt;PercentageOfVotesCast&gt;0&lt;/PercentageOfVotesCast&gt;&lt;PercentageOfVoters&gt;0&lt;/PercentageOfVoters&gt;&lt;/SubChoice&gt;&lt;/SubChoices&gt;&lt;/SubChoiceData&gt;&lt;Score&gt;0&lt;/Score&gt;&lt;ChoiceRankings /&gt;&lt;AnswerSequenceNo&gt;0&lt;/AnswerSequenceNo&gt;&lt;/Choice&gt;&lt;Choice xsi:type=&quot;DiscreteChoice&quot;&gt;&lt;GUID&gt;6261ea14-dea4-44bc-8e99-1977e93d1ee0&lt;/GUID&gt;&lt;Name /&gt;&lt;IsSelected&gt;true&lt;/IsSelected&gt;&lt;Description&gt;Text Vote Response 1&lt;/Description&gt;&lt;Key&gt;1&lt;/Key&gt;&lt;IsAnswer&gt;false&lt;/IsAnswer&gt;&lt;SubChoiceData&gt;&lt;SubChoices&gt;&lt;SubChoice&gt;&lt;NumVotes&gt;0&lt;/NumVotes&gt;&lt;PercentageOfVotesCast&gt;0&lt;/PercentageOfVotesCast&gt;&lt;PercentageOfVoters&gt;0&lt;/PercentageOfVoters&gt;&lt;/SubChoice&gt;&lt;/SubChoices&gt;&lt;/SubChoiceData&gt;&lt;Score&gt;0&lt;/Score&gt;&lt;ChoiceRankings /&gt;&lt;AnswerSequenceNo&gt;0&lt;/AnswerSequenceNo&gt;&lt;/Choice&gt;&lt;Choice xsi:type=&quot;DiscreteChoice&quot;&gt;&lt;GUID&gt;27cddcc5-728c-4098-98fa-6fe3eab66d27&lt;/GUID&gt;&lt;Name /&gt;&lt;IsSelected&gt;true&lt;/IsSelected&gt;&lt;Description&gt;Text Vote Response 2&lt;/Description&gt;&lt;Key&gt;2&lt;/Key&gt;&lt;IsAnswer&gt;false&lt;/IsAnswer&gt;&lt;SubChoiceData&gt;&lt;SubChoices&gt;&lt;SubChoice&gt;&lt;NumVotes&gt;0&lt;/NumVotes&gt;&lt;PercentageOfVotesCast&gt;0&lt;/PercentageOfVotesCast&gt;&lt;PercentageOfVoters&gt;0&lt;/PercentageOfVoters&gt;&lt;/SubChoice&gt;&lt;/SubChoices&gt;&lt;/SubChoiceData&gt;&lt;Score&gt;0&lt;/Score&gt;&lt;ChoiceRankings /&gt;&lt;AnswerSequenceNo&gt;0&lt;/AnswerSequenceNo&gt;&lt;/Choice&gt;&lt;Choice xsi:type=&quot;DiscreteChoice&quot;&gt;&lt;GUID&gt;ab7fef1a-829d-4e2f-a60e-7a5438007fb3&lt;/GUID&gt;&lt;Name /&gt;&lt;IsSelected&gt;true&lt;/IsSelected&gt;&lt;Description&gt;Text Vote Response 3&lt;/Description&gt;&lt;Key&gt;3&lt;/Key&gt;&lt;IsAnswer&gt;false&lt;/IsAnswer&gt;&lt;SubChoiceData&gt;&lt;SubChoices&gt;&lt;SubChoice&gt;&lt;NumVotes&gt;0&lt;/NumVotes&gt;&lt;PercentageOfVotesCast&gt;0&lt;/PercentageOfVotesCast&gt;&lt;PercentageOfVoters&gt;0&lt;/PercentageOfVoters&gt;&lt;/SubChoice&gt;&lt;/SubChoices&gt;&lt;/SubChoiceData&gt;&lt;Score&gt;0&lt;/Score&gt;&lt;ChoiceRankings /&gt;&lt;AnswerSequenceNo&gt;0&lt;/AnswerSequenceNo&gt;&lt;/Choice&gt;&lt;Choice xsi:type=&quot;DiscreteChoice&quot;&gt;&lt;GUID&gt;d6378ff8-8919-4cdf-8587-c35140b866f4&lt;/GUID&gt;&lt;Name /&gt;&lt;IsSelected&gt;true&lt;/IsSelected&gt;&lt;Description&gt;Text Vote Response 4&lt;/Description&gt;&lt;Key&gt;4&lt;/Key&gt;&lt;IsAnswer&gt;false&lt;/IsAnswer&gt;&lt;SubChoiceData&gt;&lt;SubChoices&gt;&lt;SubChoice&gt;&lt;NumVotes&gt;0&lt;/NumVotes&gt;&lt;PercentageOfVotesCast&gt;0&lt;/PercentageOfVotesCast&gt;&lt;PercentageOfVoters&gt;0&lt;/PercentageOfVoters&gt;&lt;/SubChoice&gt;&lt;/SubChoices&gt;&lt;/SubChoiceData&gt;&lt;Score&gt;0&lt;/Score&gt;&lt;ChoiceRankings /&gt;&lt;AnswerSequenceNo&gt;0&lt;/AnswerSequenceNo&gt;&lt;/Choice&gt;&lt;Choice xsi:type=&quot;DiscreteChoice&quot;&gt;&lt;GUID&gt;f475814b-c62a-4a1b-8097-3f9ae19625c6&lt;/GUID&gt;&lt;Name /&gt;&lt;IsSelected&gt;true&lt;/IsSelected&gt;&lt;Description&gt;Text Vote Response 5&lt;/Description&gt;&lt;Key&gt;5&lt;/Key&gt;&lt;IsAnswer&gt;false&lt;/IsAnswer&gt;&lt;SubChoiceData&gt;&lt;SubChoices&gt;&lt;SubChoice&gt;&lt;NumVotes&gt;0&lt;/NumVotes&gt;&lt;PercentageOfVotesCast&gt;0&lt;/PercentageOfVotesCast&gt;&lt;PercentageOfVoters&gt;0&lt;/PercentageOfVoters&gt;&lt;/SubChoice&gt;&lt;/SubChoices&gt;&lt;/SubChoiceData&gt;&lt;Score&gt;0&lt;/Score&gt;&lt;ChoiceRankings /&gt;&lt;AnswerSequenceNo&gt;0&lt;/AnswerSequenceNo&gt;&lt;/Choice&gt;&lt;Choice xsi:type=&quot;DiscreteChoice&quot;&gt;&lt;GUID&gt;b8c27c12-ce88-46c6-87a2-3602eea7045f&lt;/GUID&gt;&lt;Name /&gt;&lt;IsSelected&gt;true&lt;/IsSelected&gt;&lt;Description&gt;Text Vote Response 6&lt;/Description&gt;&lt;Key&gt;6&lt;/Key&gt;&lt;IsAnswer&gt;false&lt;/IsAnswer&gt;&lt;SubChoiceData&gt;&lt;SubChoices&gt;&lt;SubChoice&gt;&lt;NumVotes&gt;0&lt;/NumVotes&gt;&lt;PercentageOfVotesCast&gt;0&lt;/PercentageOfVotesCast&gt;&lt;PercentageOfVoters&gt;0&lt;/PercentageOfVoters&gt;&lt;/SubChoice&gt;&lt;/SubChoices&gt;&lt;/SubChoiceData&gt;&lt;Score&gt;0&lt;/Score&gt;&lt;ChoiceRankings /&gt;&lt;AnswerSequenceNo&gt;0&lt;/AnswerSequenceNo&gt;&lt;/Choice&gt;&lt;Choice xsi:type=&quot;DiscreteChoice&quot;&gt;&lt;GUID&gt;85a8dd83-522a-4627-bf8f-5e6e3f9760f5&lt;/GUID&gt;&lt;Name /&gt;&lt;IsSelected&gt;true&lt;/IsSelected&gt;&lt;Description&gt;Text Vote Response 7&lt;/Description&gt;&lt;Key&gt;7&lt;/Key&gt;&lt;IsAnswer&gt;false&lt;/IsAnswer&gt;&lt;SubChoiceData&gt;&lt;SubChoices&gt;&lt;SubChoice&gt;&lt;NumVotes&gt;0&lt;/NumVotes&gt;&lt;PercentageOfVotesCast&gt;0&lt;/PercentageOfVotesCast&gt;&lt;PercentageOfVoters&gt;0&lt;/PercentageOfVoters&gt;&lt;/SubChoice&gt;&lt;/SubChoices&gt;&lt;/SubChoiceData&gt;&lt;Score&gt;0&lt;/Score&gt;&lt;ChoiceRankings /&gt;&lt;AnswerSequenceNo&gt;0&lt;/AnswerSequenceNo&gt;&lt;/Choice&gt;&lt;Choice xsi:type=&quot;DiscreteChoice&quot;&gt;&lt;GUID&gt;3c3f4aea-4ae9-4fb7-98a5-c6600b909f49&lt;/GUID&gt;&lt;Name /&gt;&lt;IsSelected&gt;true&lt;/IsSelected&gt;&lt;Description&gt;Text Vote Response 8&lt;/Description&gt;&lt;Key&gt;8&lt;/Key&gt;&lt;IsAnswer&gt;false&lt;/IsAnswer&gt;&lt;SubChoiceData&gt;&lt;SubChoices&gt;&lt;SubChoice&gt;&lt;NumVotes&gt;0&lt;/NumVotes&gt;&lt;PercentageOfVotesCast&gt;0&lt;/PercentageOfVotesCast&gt;&lt;PercentageOfVoters&gt;0&lt;/PercentageOfVoters&gt;&lt;/SubChoice&gt;&lt;/SubChoices&gt;&lt;/SubChoiceData&gt;&lt;Score&gt;0&lt;/Score&gt;&lt;ChoiceRankings /&gt;&lt;AnswerSequenceNo&gt;0&lt;/AnswerSequenceNo&gt;&lt;/Choice&gt;&lt;Choice xsi:type=&quot;DiscreteChoice&quot;&gt;&lt;GUID&gt;db01e763-caad-4443-ad31-398bcbcf250e&lt;/GUID&gt;&lt;Name /&gt;&lt;IsSelected&gt;true&lt;/IsSelected&gt;&lt;Description&gt;Text Vote Response 9&lt;/Description&gt;&lt;Key&gt;9&lt;/Key&gt;&lt;IsAnswer&gt;false&lt;/IsAnswer&gt;&lt;SubChoiceData&gt;&lt;SubChoices&gt;&lt;SubChoice&gt;&lt;NumVotes&gt;0&lt;/NumVotes&gt;&lt;PercentageOfVotesCast&gt;0&lt;/PercentageOfVotesCast&gt;&lt;PercentageOfVoters&gt;0&lt;/PercentageOfVoters&gt;&lt;/SubChoice&gt;&lt;/SubChoices&gt;&lt;/SubChoiceData&gt;&lt;Score&gt;0&lt;/Score&gt;&lt;ChoiceRankings /&gt;&lt;AnswerSequenceNo&gt;0&lt;/AnswerSequenceNo&gt;&lt;/Choice&gt;&lt;Choice xsi:type=&quot;DiscreteChoice&quot;&gt;&lt;GUID&gt;3a5d4681-9a2e-479d-8e61-21297600559d&lt;/GUID&gt;&lt;Name /&gt;&lt;IsSelected&gt;true&lt;/IsSelected&gt;&lt;Description&gt;Text Vote Response 10&lt;/Description&gt;&lt;Key&gt;10&lt;/Key&gt;&lt;IsAnswer&gt;false&lt;/IsAnswer&gt;&lt;SubChoiceData&gt;&lt;SubChoices&gt;&lt;SubChoice&gt;&lt;NumVotes&gt;0&lt;/NumVotes&gt;&lt;PercentageOfVotesCast&gt;0&lt;/PercentageOfVotesCast&gt;&lt;PercentageOfVoters&gt;0&lt;/PercentageOfVoters&gt;&lt;/SubChoice&gt;&lt;/SubChoices&gt;&lt;/SubChoiceData&gt;&lt;Score&gt;0&lt;/Score&gt;&lt;ChoiceRankings /&gt;&lt;AnswerSequenceNo&gt;0&lt;/AnswerSequenceNo&gt;&lt;/Choice&gt;&lt;/Choices&gt;&lt;HasData&gt;false&lt;/HasData&gt;&lt;MasterQuestionNumSubChoices&gt;0&lt;/MasterQuestionNumSubChoices&gt;&lt;TimeOpenMS&gt;0&lt;/TimeOpenMS&gt;&lt;IsQuestionWeighted&gt;false&lt;/IsQuestionWeighted&gt;&lt;CorrectAnswerVotesNumber&gt;0&lt;/CorrectAnswerVotesNumber&gt;&lt;CorrectAnswerVotesPercent&gt;0&lt;/CorrectAnswerVotesPercent&gt;&lt;ReactorPollDetails&gt;&lt;MeetingId&gt;0&lt;/MeetingId&gt;&lt;SessionId&gt;0&lt;/SessionId&gt;&lt;TenancyId&gt;0&lt;/TenancyId&gt;&lt;LatestPollId&gt;0&lt;/LatestPollId&gt;&lt;/ReactorPollDetails&gt;&lt;TextVoteScores&gt;&lt;TextVoteScore&gt;&lt;GUID&gt;9aa97e47-fd77-4ff0-b74a-7ffd753a12c7&lt;/GUID&gt;&lt;Name /&gt;&lt;IsAnswer&gt;false&lt;/IsAnswer&gt;&lt;Score&gt;0&lt;/Score&gt;&lt;Response /&gt;&lt;/TextVoteScore&gt;&lt;/TextVoteScores&gt;&lt;WordCloudAsBase64String /&gt;&lt;/TextVoteQuestionWordCloud&gt;"/>
  <p:tag name="SEQUENCECOUNT" val="&lt;?xml version=&quot;1.0&quot; encoding=&quot;utf-8&quot;?&gt;&lt;int&gt;19&lt;/int&gt;"/>
  <p:tag name="MEETOO" val="ca671fac-3ef5-487c-9318-9f0541c76f5c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TARTANIMATION" val="OpenQuestion"/>
  <p:tag name="QUESTIONGUID" val="6d2afe6b-2a06-4f48-bb21-ea034da2e43a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TYPE" val="&lt;?xml version=&quot;1.0&quot; encoding=&quot;utf-8&quot;?&gt;&lt;SlideType&gt;Question&lt;/SlideType&gt;"/>
  <p:tag name="RESULTRENDERING" val="&lt;?xml version=&quot;1.0&quot; encoding=&quot;utf-8&quot;?&gt;&lt;DataRendering xmlns:xsd=&quot;http://www.w3.org/2001/XMLSchema&quot; xmlns:xsi=&quot;http://www.w3.org/2001/XMLSchema-instance&quot;&gt;&lt;GUID&gt;b289dd00-ae9f-47ce-9ce3-33bf098b35de&lt;/GUID&gt;&lt;Name /&gt;&lt;ShowAverage&gt;false&lt;/ShowAverage&gt;&lt;DisplayType&gt;WordCloud&lt;/DisplayType&gt;&lt;DisplayNumbersAs&gt;Percentages&lt;/DisplayNumbersAs&gt;&lt;DecimalPlaces&gt;0&lt;/DecimalPlaces&gt;&lt;ShowResultsAxis&gt;false&lt;/ShowResultsAxis&gt;&lt;ShowRangeAxis&gt;true&lt;/ShowRangeAxis&gt;&lt;ShowTotal&gt;false&lt;/ShowTotal&gt;&lt;ShowResults&gt;true&lt;/ShowResults&gt;&lt;CalculatePercentageAs&gt;PercentagesOfVoters&lt;/CalculatePercentageAs&gt;&lt;IsBreakdown&gt;false&lt;/IsBreakdown&gt;&lt;ShowOverall&gt;true&lt;/ShowOverall&gt;&lt;AdjustDecimalPlacesIfNecessary&gt;true&lt;/AdjustDecimalPlacesIfNecessary&gt;&lt;AddDecimalPlaceIfRequired&gt;true&lt;/AddDecimalPlaceIfRequired&gt;&lt;NumberOfChoicesToDisplay&gt;10&lt;/NumberOfChoicesToDisplay&gt;&lt;/DataRendering&gt;"/>
  <p:tag name="COUNTDOWNOPTIONS" val="&lt;?xml version=&quot;1.0&quot; encoding=&quot;utf-8&quot;?&gt;&lt;CountdownOptions xmlns:xsd=&quot;http://www.w3.org/2001/XMLSchema&quot; xmlns:xsi=&quot;http://www.w3.org/2001/XMLSchema-instance&quot;&gt;&lt;GUID&gt;8610a5d8-b830-479a-bba4-228e9ae5ddeb&lt;/GUID&gt;&lt;HasCountdown&gt;false&lt;/HasCountdown&gt;&lt;DoesCountdownClosePoll&gt;false&lt;/DoesCountdownClosePoll&gt;&lt;Length&gt;10&lt;/Length&gt;&lt;Value&gt;10&lt;/Value&gt;&lt;CountdownType&gt;Analogue&lt;/CountdownType&gt;&lt;Location&gt;&lt;GUID&gt;00000000-0000-0000-0000-000000000000&lt;/GUID&gt;&lt;ScreenPosition&gt;BottomRight&lt;/ScreenPosition&gt;&lt;BorderThickness&gt;10&lt;/BorderThickness&gt;&lt;Top&gt;0&lt;/Top&gt;&lt;Left&gt;0&lt;/Left&gt;&lt;Height&gt;35&lt;/Height&gt;&lt;Width&gt;50&lt;/Width&gt;&lt;/Location&gt;&lt;/CountdownOptions&gt;"/>
  <p:tag name="SOUNDOPTIONS" val="&lt;?xml version=&quot;1.0&quot; encoding=&quot;utf-8&quot;?&gt;&lt;SoundOptions xmlns:xsd=&quot;http://www.w3.org/2001/XMLSchema&quot; xmlns:xsi=&quot;http://www.w3.org/2001/XMLSchema-instance&quot;&gt;&lt;GUID&gt;a0ba23d6-0c65-4b86-bc4a-da7303009f54&lt;/GUID&gt;&lt;Name /&gt;&lt;PlaySound&gt;false&lt;/PlaySound&gt;&lt;CountdownSoundTag&gt;SOUND5048106112113789048858212267122791194343688811210411778721021077387908281705665479797697149868110361&lt;/CountdownSoundTag&gt;&lt;PlayTimesUpSound&gt;false&lt;/PlayTimesUpSound&gt;&lt;TimesUpSoundTag&gt;SOUND78559777531211121158510385529866107431017273103999057109117571068712285765090109816511543112828412211961&lt;/TimesUpSoundTag&gt;&lt;Loop&gt;true&lt;/Loop&gt;&lt;/SoundOptions&gt;"/>
  <p:tag name="VOTENOWOPTIONS" val="&lt;?xml version=&quot;1.0&quot; encoding=&quot;utf-8&quot;?&gt;&lt;VoteNowOptions xmlns:xsd=&quot;http://www.w3.org/2001/XMLSchema&quot; xmlns:xsi=&quot;http://www.w3.org/2001/XMLSchema-instance&quot;&gt;&lt;GUID&gt;eccd49b3-c083-402c-88de-b95d3179f82a&lt;/GUID&gt;&lt;HasVoteNow&gt;true&lt;/HasVoteNow&gt;&lt;TextSingleDigit&gt;POLL OPEN&lt;/TextSingleDigit&gt;&lt;TextMultiDigit&gt;Enter Number(s) and Press Send&lt;/TextMultiDigit&gt;&lt;TextTextVote&gt;Enter Text and Press Send&lt;/TextTextVote&gt;&lt;LocationSingleDigit&gt;&lt;GUID&gt;00000000-0000-0000-0000-000000000000&lt;/GUID&gt;&lt;ScreenPosition&gt;TopRight&lt;/ScreenPosition&gt;&lt;BorderThickness&gt;10&lt;/BorderThickness&gt;&lt;Top&gt;0&lt;/Top&gt;&lt;Left&gt;0&lt;/Left&gt;&lt;Height&gt;35&lt;/Height&gt;&lt;Width&gt;100&lt;/Width&gt;&lt;/LocationSingleDigit&gt;&lt;LocationMultiDigit&gt;&lt;GUID&gt;00000000-0000-0000-0000-000000000000&lt;/GUID&gt;&lt;ScreenPosition&gt;TopRight&lt;/ScreenPosition&gt;&lt;BorderThickness&gt;10&lt;/BorderThickness&gt;&lt;Top&gt;0&lt;/Top&gt;&lt;Left&gt;0&lt;/Left&gt;&lt;Height&gt;35&lt;/Height&gt;&lt;Width&gt;100&lt;/Width&gt;&lt;/LocationMultiDigit&gt;&lt;LocationTextVote&gt;&lt;GUID&gt;00000000-0000-0000-0000-000000000000&lt;/GUID&gt;&lt;ScreenPosition&gt;TopRight&lt;/ScreenPosition&gt;&lt;BorderThickness&gt;10&lt;/BorderThickness&gt;&lt;Top&gt;0&lt;/Top&gt;&lt;Left&gt;0&lt;/Left&gt;&lt;Height&gt;35&lt;/Height&gt;&lt;Width&gt;100&lt;/Width&gt;&lt;/LocationTextVote&gt;&lt;Shape&gt;msoShapeRectangle&lt;/Shape&gt;&lt;/VoteNowOptions&gt;"/>
  <p:tag name="QUESTIONDEFINITION" val="&lt;?xml version=&quot;1.0&quot; encoding=&quot;utf-8&quot;?&gt;&lt;TextVoteQuestionWordCloud xmlns:xsd=&quot;http://www.w3.org/2001/XMLSchema&quot; xmlns:xsi=&quot;http://www.w3.org/2001/XMLSchema-instance&quot;&gt;&lt;GUID&gt;d32a0bf9-4e24-4a3c-8d89-3c1c2dbb3766&lt;/GUID&gt;&lt;Name /&gt;&lt;Text&gt;The slow consulting trainee… how do we speed them up?  Any techniques?  How do we encourage better time management?&lt;/Text&gt;&lt;SubChoiceDefinitions&gt;&lt;SubChoiceDefinition&gt;&lt;Name&gt;_default&lt;/Name&gt;&lt;SubChoiceSourceReferences /&gt;&lt;/SubChoiceDefinition&gt;&lt;/SubChoiceDefinitions&gt;&lt;SubText /&gt;&lt;IndividualWeightingText /&gt;&lt;QuestionType&gt;TextVoteWordCloud&lt;/QuestionType&gt;&lt;Source&gt;Handsets&lt;/Source&gt;&lt;Choices&gt;&lt;Choice xsi:type=&quot;DiscreteChoice&quot;&gt;&lt;GUID&gt;cde4b6b1-a1c1-405e-a277-3fdbc40a729b&lt;/GUID&gt;&lt;Name /&gt;&lt;IsSelected&gt;true&lt;/IsSelected&gt;&lt;Description&gt;Text Vote Response 1&lt;/Description&gt;&lt;Key&gt;1&lt;/Key&gt;&lt;IsAnswer&gt;false&lt;/IsAnswer&gt;&lt;SubChoiceData&gt;&lt;SubChoices&gt;&lt;SubChoice&gt;&lt;NumVotes&gt;0&lt;/NumVotes&gt;&lt;PercentageOfVotesCast&gt;0&lt;/PercentageOfVotesCast&gt;&lt;PercentageOfVoters&gt;0&lt;/PercentageOfVoters&gt;&lt;/SubChoice&gt;&lt;/SubChoices&gt;&lt;/SubChoiceData&gt;&lt;Score&gt;0&lt;/Score&gt;&lt;ChoiceRankings /&gt;&lt;AnswerSequenceNo&gt;0&lt;/AnswerSequenceNo&gt;&lt;/Choice&gt;&lt;Choice xsi:type=&quot;DiscreteChoice&quot;&gt;&lt;GUID&gt;2ce54331-6ba9-4e99-8df6-baa778977894&lt;/GUID&gt;&lt;Name /&gt;&lt;IsSelected&gt;true&lt;/IsSelected&gt;&lt;Description&gt;Text Vote Response 2&lt;/Description&gt;&lt;Key&gt;2&lt;/Key&gt;&lt;IsAnswer&gt;false&lt;/IsAnswer&gt;&lt;SubChoiceData&gt;&lt;SubChoices&gt;&lt;SubChoice&gt;&lt;NumVotes&gt;0&lt;/NumVotes&gt;&lt;PercentageOfVotesCast&gt;0&lt;/PercentageOfVotesCast&gt;&lt;PercentageOfVoters&gt;0&lt;/PercentageOfVoters&gt;&lt;/SubChoice&gt;&lt;/SubChoices&gt;&lt;/SubChoiceData&gt;&lt;Score&gt;0&lt;/Score&gt;&lt;ChoiceRankings /&gt;&lt;AnswerSequenceNo&gt;0&lt;/AnswerSequenceNo&gt;&lt;/Choice&gt;&lt;Choice xsi:type=&quot;DiscreteChoice&quot;&gt;&lt;GUID&gt;903b7cc0-8657-4623-8c6e-7cf6e84d1087&lt;/GUID&gt;&lt;Name /&gt;&lt;IsSelected&gt;true&lt;/IsSelected&gt;&lt;Description&gt;Text Vote Response 3&lt;/Description&gt;&lt;Key&gt;3&lt;/Key&gt;&lt;IsAnswer&gt;false&lt;/IsAnswer&gt;&lt;SubChoiceData&gt;&lt;SubChoices&gt;&lt;SubChoice&gt;&lt;NumVotes&gt;0&lt;/NumVotes&gt;&lt;PercentageOfVotesCast&gt;0&lt;/PercentageOfVotesCast&gt;&lt;PercentageOfVoters&gt;0&lt;/PercentageOfVoters&gt;&lt;/SubChoice&gt;&lt;/SubChoices&gt;&lt;/SubChoiceData&gt;&lt;Score&gt;0&lt;/Score&gt;&lt;ChoiceRankings /&gt;&lt;AnswerSequenceNo&gt;0&lt;/AnswerSequenceNo&gt;&lt;/Choice&gt;&lt;Choice xsi:type=&quot;DiscreteChoice&quot;&gt;&lt;GUID&gt;77697803-d62c-4159-ae4a-d8f77a63a384&lt;/GUID&gt;&lt;Name /&gt;&lt;IsSelected&gt;true&lt;/IsSelected&gt;&lt;Description&gt;Text Vote Response 4&lt;/Description&gt;&lt;Key&gt;4&lt;/Key&gt;&lt;IsAnswer&gt;false&lt;/IsAnswer&gt;&lt;SubChoiceData&gt;&lt;SubChoices&gt;&lt;SubChoice&gt;&lt;NumVotes&gt;0&lt;/NumVotes&gt;&lt;PercentageOfVotesCast&gt;0&lt;/PercentageOfVotesCast&gt;&lt;PercentageOfVoters&gt;0&lt;/PercentageOfVoters&gt;&lt;/SubChoice&gt;&lt;/SubChoices&gt;&lt;/SubChoiceData&gt;&lt;Score&gt;0&lt;/Score&gt;&lt;ChoiceRankings /&gt;&lt;AnswerSequenceNo&gt;0&lt;/AnswerSequenceNo&gt;&lt;/Choice&gt;&lt;Choice xsi:type=&quot;DiscreteChoice&quot;&gt;&lt;GUID&gt;826be91b-d3cd-446d-b645-2e0dbded0fb5&lt;/GUID&gt;&lt;Name /&gt;&lt;IsSelected&gt;true&lt;/IsSelected&gt;&lt;Description&gt;Text Vote Response 5&lt;/Description&gt;&lt;Key&gt;5&lt;/Key&gt;&lt;IsAnswer&gt;false&lt;/IsAnswer&gt;&lt;SubChoiceData&gt;&lt;SubChoices&gt;&lt;SubChoice&gt;&lt;NumVotes&gt;0&lt;/NumVotes&gt;&lt;PercentageOfVotesCast&gt;0&lt;/PercentageOfVotesCast&gt;&lt;PercentageOfVoters&gt;0&lt;/PercentageOfVoters&gt;&lt;/SubChoice&gt;&lt;/SubChoices&gt;&lt;/SubChoiceData&gt;&lt;Score&gt;0&lt;/Score&gt;&lt;ChoiceRankings /&gt;&lt;AnswerSequenceNo&gt;0&lt;/AnswerSequenceNo&gt;&lt;/Choice&gt;&lt;Choice xsi:type=&quot;DiscreteChoice&quot;&gt;&lt;GUID&gt;3b5b2da1-2a3e-44b8-8283-d122d7d954aa&lt;/GUID&gt;&lt;Name /&gt;&lt;IsSelected&gt;true&lt;/IsSelected&gt;&lt;Description&gt;Text Vote Response 6&lt;/Description&gt;&lt;Key&gt;6&lt;/Key&gt;&lt;IsAnswer&gt;false&lt;/IsAnswer&gt;&lt;SubChoiceData&gt;&lt;SubChoices&gt;&lt;SubChoice&gt;&lt;NumVotes&gt;0&lt;/NumVotes&gt;&lt;PercentageOfVotesCast&gt;0&lt;/PercentageOfVotesCast&gt;&lt;PercentageOfVoters&gt;0&lt;/PercentageOfVoters&gt;&lt;/SubChoice&gt;&lt;/SubChoices&gt;&lt;/SubChoiceData&gt;&lt;Score&gt;0&lt;/Score&gt;&lt;ChoiceRankings /&gt;&lt;AnswerSequenceNo&gt;0&lt;/AnswerSequenceNo&gt;&lt;/Choice&gt;&lt;Choice xsi:type=&quot;DiscreteChoice&quot;&gt;&lt;GUID&gt;75a20f89-2d1c-41d7-a0d1-3fafc604ac01&lt;/GUID&gt;&lt;Name /&gt;&lt;IsSelected&gt;true&lt;/IsSelected&gt;&lt;Description&gt;Text Vote Response 7&lt;/Description&gt;&lt;Key&gt;7&lt;/Key&gt;&lt;IsAnswer&gt;false&lt;/IsAnswer&gt;&lt;SubChoiceData&gt;&lt;SubChoices&gt;&lt;SubChoice&gt;&lt;NumVotes&gt;0&lt;/NumVotes&gt;&lt;PercentageOfVotesCast&gt;0&lt;/PercentageOfVotesCast&gt;&lt;PercentageOfVoters&gt;0&lt;/PercentageOfVoters&gt;&lt;/SubChoice&gt;&lt;/SubChoices&gt;&lt;/SubChoiceData&gt;&lt;Score&gt;0&lt;/Score&gt;&lt;ChoiceRankings /&gt;&lt;AnswerSequenceNo&gt;0&lt;/AnswerSequenceNo&gt;&lt;/Choice&gt;&lt;Choice xsi:type=&quot;DiscreteChoice&quot;&gt;&lt;GUID&gt;5aaf5ffb-3ad9-43b2-bd2c-05734baa4096&lt;/GUID&gt;&lt;Name /&gt;&lt;IsSelected&gt;true&lt;/IsSelected&gt;&lt;Description&gt;Text Vote Response 8&lt;/Description&gt;&lt;Key&gt;8&lt;/Key&gt;&lt;IsAnswer&gt;false&lt;/IsAnswer&gt;&lt;SubChoiceData&gt;&lt;SubChoices&gt;&lt;SubChoice&gt;&lt;NumVotes&gt;0&lt;/NumVotes&gt;&lt;PercentageOfVotesCast&gt;0&lt;/PercentageOfVotesCast&gt;&lt;PercentageOfVoters&gt;0&lt;/PercentageOfVoters&gt;&lt;/SubChoice&gt;&lt;/SubChoices&gt;&lt;/SubChoiceData&gt;&lt;Score&gt;0&lt;/Score&gt;&lt;ChoiceRankings /&gt;&lt;AnswerSequenceNo&gt;0&lt;/AnswerSequenceNo&gt;&lt;/Choice&gt;&lt;Choice xsi:type=&quot;DiscreteChoice&quot;&gt;&lt;GUID&gt;9de428d2-8869-4cc2-8b90-91e964776960&lt;/GUID&gt;&lt;Name /&gt;&lt;IsSelected&gt;true&lt;/IsSelected&gt;&lt;Description&gt;Text Vote Response 9&lt;/Description&gt;&lt;Key&gt;9&lt;/Key&gt;&lt;IsAnswer&gt;false&lt;/IsAnswer&gt;&lt;SubChoiceData&gt;&lt;SubChoices&gt;&lt;SubChoice&gt;&lt;NumVotes&gt;0&lt;/NumVotes&gt;&lt;PercentageOfVotesCast&gt;0&lt;/PercentageOfVotesCast&gt;&lt;PercentageOfVoters&gt;0&lt;/PercentageOfVoters&gt;&lt;/SubChoice&gt;&lt;/SubChoices&gt;&lt;/SubChoiceData&gt;&lt;Score&gt;0&lt;/Score&gt;&lt;ChoiceRankings /&gt;&lt;AnswerSequenceNo&gt;0&lt;/AnswerSequenceNo&gt;&lt;/Choice&gt;&lt;Choice xsi:type=&quot;DiscreteChoice&quot;&gt;&lt;GUID&gt;6ccd3dfa-ef18-4e22-a248-0c033fd2bab5&lt;/GUID&gt;&lt;Name /&gt;&lt;IsSelected&gt;true&lt;/IsSelected&gt;&lt;Description&gt;Text Vote Response 10&lt;/Description&gt;&lt;Key&gt;10&lt;/Key&gt;&lt;IsAnswer&gt;false&lt;/IsAnswer&gt;&lt;SubChoiceData&gt;&lt;SubChoices&gt;&lt;SubChoice&gt;&lt;NumVotes&gt;0&lt;/NumVotes&gt;&lt;PercentageOfVotesCast&gt;0&lt;/PercentageOfVotesCast&gt;&lt;PercentageOfVoters&gt;0&lt;/PercentageOfVoters&gt;&lt;/SubChoice&gt;&lt;/SubChoices&gt;&lt;/SubChoiceData&gt;&lt;Score&gt;0&lt;/Score&gt;&lt;ChoiceRankings /&gt;&lt;AnswerSequenceNo&gt;0&lt;/AnswerSequenceNo&gt;&lt;/Choice&gt;&lt;/Choices&gt;&lt;HasData&gt;false&lt;/HasData&gt;&lt;MasterQuestionNumSubChoices&gt;0&lt;/MasterQuestionNumSubChoices&gt;&lt;TimeOpenMS&gt;0&lt;/TimeOpenMS&gt;&lt;IsQuestionWeighted&gt;false&lt;/IsQuestionWeighted&gt;&lt;CorrectAnswerVotesNumber&gt;0&lt;/CorrectAnswerVotesNumber&gt;&lt;CorrectAnswerVotesPercent&gt;0&lt;/CorrectAnswerVotesPercent&gt;&lt;ReactorPollDetails&gt;&lt;MeetingId&gt;0&lt;/MeetingId&gt;&lt;SessionId&gt;0&lt;/SessionId&gt;&lt;TenancyId&gt;0&lt;/TenancyId&gt;&lt;LatestPollId&gt;0&lt;/LatestPollId&gt;&lt;/ReactorPollDetails&gt;&lt;TextVoteScores&gt;&lt;TextVoteScore&gt;&lt;GUID&gt;4923e48e-b676-47d3-9e3e-2cd8a68d73ce&lt;/GUID&gt;&lt;Name /&gt;&lt;IsAnswer&gt;false&lt;/IsAnswer&gt;&lt;Score&gt;0&lt;/Score&gt;&lt;Response /&gt;&lt;/TextVoteScore&gt;&lt;/TextVoteScores&gt;&lt;WordCloudAsBase64String /&gt;&lt;/TextVoteQuestionWordCloud&gt;"/>
  <p:tag name="SCORINGOPTIONS" val="&lt;?xml version=&quot;1.0&quot; encoding=&quot;utf-8&quot;?&gt;&lt;ScoringOptions xmlns:xsd=&quot;http://www.w3.org/2001/XMLSchema&quot; xmlns:xsi=&quot;http://www.w3.org/2001/XMLSchema-instance&quot;&gt;&lt;GUID&gt;5f0da6fc-37ad-4346-babf-20b7aa1cb2a4&lt;/GUID&gt;&lt;Name /&gt;&lt;EnableScoring&gt;false&lt;/EnableScoring&gt;&lt;RevealAnswer&gt;true&lt;/RevealAnswer&gt;&lt;PointsForCorrectAnswer&gt;10&lt;/PointsForCorrectAnswer&gt;&lt;SpeedScoring&gt;false&lt;/SpeedScoring&gt;&lt;IsNumberOfCorrectAnswersShown&gt;false&lt;/IsNumberOfCorrectAnswersShown&gt;&lt;/ScoringOptions&gt;"/>
  <p:tag name="LASTMODE" val="&lt;?xml version=&quot;1.0&quot; encoding=&quot;utf-8&quot;?&gt;&lt;int&gt;0&lt;/int&gt;"/>
  <p:tag name="SEQUENCECOUNT" val="&lt;?xml version=&quot;1.0&quot; encoding=&quot;utf-8&quot;?&gt;&lt;int&gt;19&lt;/int&gt;"/>
  <p:tag name="MEETOO" val="ca671fac-3ef5-487c-9318-9f0541c76f5c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TARTANIMATION" val="OpenQuestion"/>
  <p:tag name="QUESTIONGUID" val="d32a0bf9-4e24-4a3c-8d89-3c1c2dbb3766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TYPE" val="&lt;?xml version=&quot;1.0&quot; encoding=&quot;utf-8&quot;?&gt;&lt;SlideType&gt;Question&lt;/SlideType&gt;"/>
  <p:tag name="RESULTRENDERING" val="&lt;?xml version=&quot;1.0&quot; encoding=&quot;utf-8&quot;?&gt;&lt;DataRendering xmlns:xsd=&quot;http://www.w3.org/2001/XMLSchema&quot; xmlns:xsi=&quot;http://www.w3.org/2001/XMLSchema-instance&quot;&gt;&lt;GUID&gt;7700bfaa-21d2-4e87-b3d5-9f95c14e2f52&lt;/GUID&gt;&lt;Name /&gt;&lt;ShowAverage&gt;false&lt;/ShowAverage&gt;&lt;DisplayType&gt;WordCloud&lt;/DisplayType&gt;&lt;DisplayNumbersAs&gt;Percentages&lt;/DisplayNumbersAs&gt;&lt;DecimalPlaces&gt;0&lt;/DecimalPlaces&gt;&lt;ShowResultsAxis&gt;false&lt;/ShowResultsAxis&gt;&lt;ShowRangeAxis&gt;true&lt;/ShowRangeAxis&gt;&lt;ShowTotal&gt;false&lt;/ShowTotal&gt;&lt;ShowResults&gt;true&lt;/ShowResults&gt;&lt;CalculatePercentageAs&gt;PercentagesOfVoters&lt;/CalculatePercentageAs&gt;&lt;IsBreakdown&gt;false&lt;/IsBreakdown&gt;&lt;ShowOverall&gt;true&lt;/ShowOverall&gt;&lt;AdjustDecimalPlacesIfNecessary&gt;true&lt;/AdjustDecimalPlacesIfNecessary&gt;&lt;AddDecimalPlaceIfRequired&gt;true&lt;/AddDecimalPlaceIfRequired&gt;&lt;NumberOfChoicesToDisplay&gt;10&lt;/NumberOfChoicesToDisplay&gt;&lt;/DataRendering&gt;"/>
  <p:tag name="COUNTDOWNOPTIONS" val="&lt;?xml version=&quot;1.0&quot; encoding=&quot;utf-8&quot;?&gt;&lt;CountdownOptions xmlns:xsd=&quot;http://www.w3.org/2001/XMLSchema&quot; xmlns:xsi=&quot;http://www.w3.org/2001/XMLSchema-instance&quot;&gt;&lt;GUID&gt;8610a5d8-b830-479a-bba4-228e9ae5ddeb&lt;/GUID&gt;&lt;HasCountdown&gt;false&lt;/HasCountdown&gt;&lt;DoesCountdownClosePoll&gt;false&lt;/DoesCountdownClosePoll&gt;&lt;Length&gt;10&lt;/Length&gt;&lt;Value&gt;10&lt;/Value&gt;&lt;CountdownType&gt;Analogue&lt;/CountdownType&gt;&lt;Location&gt;&lt;GUID&gt;00000000-0000-0000-0000-000000000000&lt;/GUID&gt;&lt;ScreenPosition&gt;BottomRight&lt;/ScreenPosition&gt;&lt;BorderThickness&gt;10&lt;/BorderThickness&gt;&lt;Top&gt;0&lt;/Top&gt;&lt;Left&gt;0&lt;/Left&gt;&lt;Height&gt;35&lt;/Height&gt;&lt;Width&gt;50&lt;/Width&gt;&lt;/Location&gt;&lt;/CountdownOptions&gt;"/>
  <p:tag name="SOUNDOPTIONS" val="&lt;?xml version=&quot;1.0&quot; encoding=&quot;utf-8&quot;?&gt;&lt;SoundOptions xmlns:xsd=&quot;http://www.w3.org/2001/XMLSchema&quot; xmlns:xsi=&quot;http://www.w3.org/2001/XMLSchema-instance&quot;&gt;&lt;GUID&gt;99251a70-8191-4b6b-9365-586833ffe3a6&lt;/GUID&gt;&lt;Name /&gt;&lt;PlaySound&gt;false&lt;/PlaySound&gt;&lt;CountdownSoundTag&gt;SOUND5048106112113789048858212267122791194343688811210411778721021077387908281705665479797697149868110361&lt;/CountdownSoundTag&gt;&lt;PlayTimesUpSound&gt;false&lt;/PlayTimesUpSound&gt;&lt;TimesUpSoundTag&gt;SOUND78559777531211121158510385529866107431017273103999057109117571068712285765090109816511543112828412211961&lt;/TimesUpSoundTag&gt;&lt;Loop&gt;true&lt;/Loop&gt;&lt;/SoundOptions&gt;"/>
  <p:tag name="VOTENOWOPTIONS" val="&lt;?xml version=&quot;1.0&quot; encoding=&quot;utf-8&quot;?&gt;&lt;VoteNowOptions xmlns:xsd=&quot;http://www.w3.org/2001/XMLSchema&quot; xmlns:xsi=&quot;http://www.w3.org/2001/XMLSchema-instance&quot;&gt;&lt;GUID&gt;eccd49b3-c083-402c-88de-b95d3179f82a&lt;/GUID&gt;&lt;HasVoteNow&gt;true&lt;/HasVoteNow&gt;&lt;TextSingleDigit&gt;POLL OPEN&lt;/TextSingleDigit&gt;&lt;TextMultiDigit&gt;Enter Number(s) and Press Send&lt;/TextMultiDigit&gt;&lt;TextTextVote&gt;Enter Text and Press Send&lt;/TextTextVote&gt;&lt;LocationSingleDigit&gt;&lt;GUID&gt;00000000-0000-0000-0000-000000000000&lt;/GUID&gt;&lt;ScreenPosition&gt;TopRight&lt;/ScreenPosition&gt;&lt;BorderThickness&gt;10&lt;/BorderThickness&gt;&lt;Top&gt;0&lt;/Top&gt;&lt;Left&gt;0&lt;/Left&gt;&lt;Height&gt;35&lt;/Height&gt;&lt;Width&gt;100&lt;/Width&gt;&lt;/LocationSingleDigit&gt;&lt;LocationMultiDigit&gt;&lt;GUID&gt;00000000-0000-0000-0000-000000000000&lt;/GUID&gt;&lt;ScreenPosition&gt;TopRight&lt;/ScreenPosition&gt;&lt;BorderThickness&gt;10&lt;/BorderThickness&gt;&lt;Top&gt;0&lt;/Top&gt;&lt;Left&gt;0&lt;/Left&gt;&lt;Height&gt;35&lt;/Height&gt;&lt;Width&gt;100&lt;/Width&gt;&lt;/LocationMultiDigit&gt;&lt;LocationTextVote&gt;&lt;GUID&gt;00000000-0000-0000-0000-000000000000&lt;/GUID&gt;&lt;ScreenPosition&gt;TopRight&lt;/ScreenPosition&gt;&lt;BorderThickness&gt;10&lt;/BorderThickness&gt;&lt;Top&gt;0&lt;/Top&gt;&lt;Left&gt;0&lt;/Left&gt;&lt;Height&gt;35&lt;/Height&gt;&lt;Width&gt;100&lt;/Width&gt;&lt;/LocationTextVote&gt;&lt;Shape&gt;msoShapeRectangle&lt;/Shape&gt;&lt;/VoteNowOptions&gt;"/>
  <p:tag name="QUESTIONDEFINITION" val="&lt;?xml version=&quot;1.0&quot; encoding=&quot;utf-8&quot;?&gt;&lt;TextVoteQuestionWordCloud xmlns:xsd=&quot;http://www.w3.org/2001/XMLSchema&quot; xmlns:xsi=&quot;http://www.w3.org/2001/XMLSchema-instance&quot;&gt;&lt;GUID&gt;1393628c-673a-480f-8579-8903f8f34844&lt;/GUID&gt;&lt;Name /&gt;&lt;Text&gt;We have a doctor-led triaging system.&#10;Does this negatively or positively impact GP training?&#10;&lt;/Text&gt;&lt;SubChoiceDefinitions&gt;&lt;SubChoiceDefinition&gt;&lt;Name&gt;_default&lt;/Name&gt;&lt;SubChoiceSourceReferences /&gt;&lt;/SubChoiceDefinition&gt;&lt;/SubChoiceDefinitions&gt;&lt;SubText /&gt;&lt;IndividualWeightingText /&gt;&lt;QuestionType&gt;TextVoteWordCloud&lt;/QuestionType&gt;&lt;Source&gt;Handsets&lt;/Source&gt;&lt;Choices&gt;&lt;Choice xsi:type=&quot;DiscreteChoice&quot;&gt;&lt;GUID&gt;e2b85e9d-cb57-4190-b626-4d12b192ab0c&lt;/GUID&gt;&lt;Name /&gt;&lt;IsSelected&gt;true&lt;/IsSelected&gt;&lt;Description&gt;Text Vote Response 1&lt;/Description&gt;&lt;Key&gt;1&lt;/Key&gt;&lt;IsAnswer&gt;false&lt;/IsAnswer&gt;&lt;SubChoiceData&gt;&lt;SubChoices&gt;&lt;SubChoice&gt;&lt;NumVotes&gt;0&lt;/NumVotes&gt;&lt;PercentageOfVotesCast&gt;0&lt;/PercentageOfVotesCast&gt;&lt;PercentageOfVoters&gt;0&lt;/PercentageOfVoters&gt;&lt;/SubChoice&gt;&lt;/SubChoices&gt;&lt;/SubChoiceData&gt;&lt;Score&gt;0&lt;/Score&gt;&lt;ChoiceRankings /&gt;&lt;AnswerSequenceNo&gt;0&lt;/AnswerSequenceNo&gt;&lt;/Choice&gt;&lt;Choice xsi:type=&quot;DiscreteChoice&quot;&gt;&lt;GUID&gt;1831cb86-12fd-4114-add2-ae681210e980&lt;/GUID&gt;&lt;Name /&gt;&lt;IsSelected&gt;true&lt;/IsSelected&gt;&lt;Description&gt;Text Vote Response 2&lt;/Description&gt;&lt;Key&gt;2&lt;/Key&gt;&lt;IsAnswer&gt;false&lt;/IsAnswer&gt;&lt;SubChoiceData&gt;&lt;SubChoices&gt;&lt;SubChoice&gt;&lt;NumVotes&gt;0&lt;/NumVotes&gt;&lt;PercentageOfVotesCast&gt;0&lt;/PercentageOfVotesCast&gt;&lt;PercentageOfVoters&gt;0&lt;/PercentageOfVoters&gt;&lt;/SubChoice&gt;&lt;/SubChoices&gt;&lt;/SubChoiceData&gt;&lt;Score&gt;0&lt;/Score&gt;&lt;ChoiceRankings /&gt;&lt;AnswerSequenceNo&gt;0&lt;/AnswerSequenceNo&gt;&lt;/Choice&gt;&lt;Choice xsi:type=&quot;DiscreteChoice&quot;&gt;&lt;GUID&gt;4584625a-4bd2-4a6b-9880-40b4f9d6586e&lt;/GUID&gt;&lt;Name /&gt;&lt;IsSelected&gt;true&lt;/IsSelected&gt;&lt;Description&gt;Text Vote Response 3&lt;/Description&gt;&lt;Key&gt;3&lt;/Key&gt;&lt;IsAnswer&gt;false&lt;/IsAnswer&gt;&lt;SubChoiceData&gt;&lt;SubChoices&gt;&lt;SubChoice&gt;&lt;NumVotes&gt;0&lt;/NumVotes&gt;&lt;PercentageOfVotesCast&gt;0&lt;/PercentageOfVotesCast&gt;&lt;PercentageOfVoters&gt;0&lt;/PercentageOfVoters&gt;&lt;/SubChoice&gt;&lt;/SubChoices&gt;&lt;/SubChoiceData&gt;&lt;Score&gt;0&lt;/Score&gt;&lt;ChoiceRankings /&gt;&lt;AnswerSequenceNo&gt;0&lt;/AnswerSequenceNo&gt;&lt;/Choice&gt;&lt;Choice xsi:type=&quot;DiscreteChoice&quot;&gt;&lt;GUID&gt;2e65725e-1b1c-47ba-9f10-ba0787e8ec5c&lt;/GUID&gt;&lt;Name /&gt;&lt;IsSelected&gt;true&lt;/IsSelected&gt;&lt;Description&gt;Text Vote Response 4&lt;/Description&gt;&lt;Key&gt;4&lt;/Key&gt;&lt;IsAnswer&gt;false&lt;/IsAnswer&gt;&lt;SubChoiceData&gt;&lt;SubChoices&gt;&lt;SubChoice&gt;&lt;NumVotes&gt;0&lt;/NumVotes&gt;&lt;PercentageOfVotesCast&gt;0&lt;/PercentageOfVotesCast&gt;&lt;PercentageOfVoters&gt;0&lt;/PercentageOfVoters&gt;&lt;/SubChoice&gt;&lt;/SubChoices&gt;&lt;/SubChoiceData&gt;&lt;Score&gt;0&lt;/Score&gt;&lt;ChoiceRankings /&gt;&lt;AnswerSequenceNo&gt;0&lt;/AnswerSequenceNo&gt;&lt;/Choice&gt;&lt;Choice xsi:type=&quot;DiscreteChoice&quot;&gt;&lt;GUID&gt;09ec57f5-9d5b-4ec3-a710-89a735755c07&lt;/GUID&gt;&lt;Name /&gt;&lt;IsSelected&gt;true&lt;/IsSelected&gt;&lt;Description&gt;Text Vote Response 5&lt;/Description&gt;&lt;Key&gt;5&lt;/Key&gt;&lt;IsAnswer&gt;false&lt;/IsAnswer&gt;&lt;SubChoiceData&gt;&lt;SubChoices&gt;&lt;SubChoice&gt;&lt;NumVotes&gt;0&lt;/NumVotes&gt;&lt;PercentageOfVotesCast&gt;0&lt;/PercentageOfVotesCast&gt;&lt;PercentageOfVoters&gt;0&lt;/PercentageOfVoters&gt;&lt;/SubChoice&gt;&lt;/SubChoices&gt;&lt;/SubChoiceData&gt;&lt;Score&gt;0&lt;/Score&gt;&lt;ChoiceRankings /&gt;&lt;AnswerSequenceNo&gt;0&lt;/AnswerSequenceNo&gt;&lt;/Choice&gt;&lt;Choice xsi:type=&quot;DiscreteChoice&quot;&gt;&lt;GUID&gt;96ec4d2c-672b-46a5-a293-2efc3edaa085&lt;/GUID&gt;&lt;Name /&gt;&lt;IsSelected&gt;true&lt;/IsSelected&gt;&lt;Description&gt;Text Vote Response 6&lt;/Description&gt;&lt;Key&gt;6&lt;/Key&gt;&lt;IsAnswer&gt;false&lt;/IsAnswer&gt;&lt;SubChoiceData&gt;&lt;SubChoices&gt;&lt;SubChoice&gt;&lt;NumVotes&gt;0&lt;/NumVotes&gt;&lt;PercentageOfVotesCast&gt;0&lt;/PercentageOfVotesCast&gt;&lt;PercentageOfVoters&gt;0&lt;/PercentageOfVoters&gt;&lt;/SubChoice&gt;&lt;/SubChoices&gt;&lt;/SubChoiceData&gt;&lt;Score&gt;0&lt;/Score&gt;&lt;ChoiceRankings /&gt;&lt;AnswerSequenceNo&gt;0&lt;/AnswerSequenceNo&gt;&lt;/Choice&gt;&lt;Choice xsi:type=&quot;DiscreteChoice&quot;&gt;&lt;GUID&gt;397b6f57-c47b-4306-af39-f218bde15c09&lt;/GUID&gt;&lt;Name /&gt;&lt;IsSelected&gt;true&lt;/IsSelected&gt;&lt;Description&gt;Text Vote Response 7&lt;/Description&gt;&lt;Key&gt;7&lt;/Key&gt;&lt;IsAnswer&gt;false&lt;/IsAnswer&gt;&lt;SubChoiceData&gt;&lt;SubChoices&gt;&lt;SubChoice&gt;&lt;NumVotes&gt;0&lt;/NumVotes&gt;&lt;PercentageOfVotesCast&gt;0&lt;/PercentageOfVotesCast&gt;&lt;PercentageOfVoters&gt;0&lt;/PercentageOfVoters&gt;&lt;/SubChoice&gt;&lt;/SubChoices&gt;&lt;/SubChoiceData&gt;&lt;Score&gt;0&lt;/Score&gt;&lt;ChoiceRankings /&gt;&lt;AnswerSequenceNo&gt;0&lt;/AnswerSequenceNo&gt;&lt;/Choice&gt;&lt;Choice xsi:type=&quot;DiscreteChoice&quot;&gt;&lt;GUID&gt;4743731e-99bb-43da-97c4-c9efcbd1ae14&lt;/GUID&gt;&lt;Name /&gt;&lt;IsSelected&gt;true&lt;/IsSelected&gt;&lt;Description&gt;Text Vote Response 8&lt;/Description&gt;&lt;Key&gt;8&lt;/Key&gt;&lt;IsAnswer&gt;false&lt;/IsAnswer&gt;&lt;SubChoiceData&gt;&lt;SubChoices&gt;&lt;SubChoice&gt;&lt;NumVotes&gt;0&lt;/NumVotes&gt;&lt;PercentageOfVotesCast&gt;0&lt;/PercentageOfVotesCast&gt;&lt;PercentageOfVoters&gt;0&lt;/PercentageOfVoters&gt;&lt;/SubChoice&gt;&lt;/SubChoices&gt;&lt;/SubChoiceData&gt;&lt;Score&gt;0&lt;/Score&gt;&lt;ChoiceRankings /&gt;&lt;AnswerSequenceNo&gt;0&lt;/AnswerSequenceNo&gt;&lt;/Choice&gt;&lt;Choice xsi:type=&quot;DiscreteChoice&quot;&gt;&lt;GUID&gt;c18594d7-c7d7-427f-9d2e-fca68968c6ac&lt;/GUID&gt;&lt;Name /&gt;&lt;IsSelected&gt;true&lt;/IsSelected&gt;&lt;Description&gt;Text Vote Response 9&lt;/Description&gt;&lt;Key&gt;9&lt;/Key&gt;&lt;IsAnswer&gt;false&lt;/IsAnswer&gt;&lt;SubChoiceData&gt;&lt;SubChoices&gt;&lt;SubChoice&gt;&lt;NumVotes&gt;0&lt;/NumVotes&gt;&lt;PercentageOfVotesCast&gt;0&lt;/PercentageOfVotesCast&gt;&lt;PercentageOfVoters&gt;0&lt;/PercentageOfVoters&gt;&lt;/SubChoice&gt;&lt;/SubChoices&gt;&lt;/SubChoiceData&gt;&lt;Score&gt;0&lt;/Score&gt;&lt;ChoiceRankings /&gt;&lt;AnswerSequenceNo&gt;0&lt;/AnswerSequenceNo&gt;&lt;/Choice&gt;&lt;Choice xsi:type=&quot;DiscreteChoice&quot;&gt;&lt;GUID&gt;3efba97b-ab9b-4ac5-a86c-6654e30cb2e1&lt;/GUID&gt;&lt;Name /&gt;&lt;IsSelected&gt;true&lt;/IsSelected&gt;&lt;Description&gt;Text Vote Response 10&lt;/Description&gt;&lt;Key&gt;10&lt;/Key&gt;&lt;IsAnswer&gt;false&lt;/IsAnswer&gt;&lt;SubChoiceData&gt;&lt;SubChoices&gt;&lt;SubChoice&gt;&lt;NumVotes&gt;0&lt;/NumVotes&gt;&lt;PercentageOfVotesCast&gt;0&lt;/PercentageOfVotesCast&gt;&lt;PercentageOfVoters&gt;0&lt;/PercentageOfVoters&gt;&lt;/SubChoice&gt;&lt;/SubChoices&gt;&lt;/SubChoiceData&gt;&lt;Score&gt;0&lt;/Score&gt;&lt;ChoiceRankings /&gt;&lt;AnswerSequenceNo&gt;0&lt;/AnswerSequenceNo&gt;&lt;/Choice&gt;&lt;/Choices&gt;&lt;HasData&gt;false&lt;/HasData&gt;&lt;MasterQuestionNumSubChoices&gt;0&lt;/MasterQuestionNumSubChoices&gt;&lt;TimeOpenMS&gt;0&lt;/TimeOpenMS&gt;&lt;IsQuestionWeighted&gt;false&lt;/IsQuestionWeighted&gt;&lt;CorrectAnswerVotesNumber&gt;0&lt;/CorrectAnswerVotesNumber&gt;&lt;CorrectAnswerVotesPercent&gt;0&lt;/CorrectAnswerVotesPercent&gt;&lt;ReactorPollDetails&gt;&lt;MeetingId&gt;0&lt;/MeetingId&gt;&lt;SessionId&gt;0&lt;/SessionId&gt;&lt;TenancyId&gt;0&lt;/TenancyId&gt;&lt;LatestPollId&gt;0&lt;/LatestPollId&gt;&lt;/ReactorPollDetails&gt;&lt;TextVoteScores&gt;&lt;TextVoteScore&gt;&lt;GUID&gt;f8fb60e1-2c3b-46c4-923d-3b103e636437&lt;/GUID&gt;&lt;Name /&gt;&lt;IsAnswer&gt;false&lt;/IsAnswer&gt;&lt;Score&gt;0&lt;/Score&gt;&lt;Response /&gt;&lt;/TextVoteScore&gt;&lt;/TextVoteScores&gt;&lt;WordCloudAsBase64String /&gt;&lt;/TextVoteQuestionWordCloud&gt;"/>
  <p:tag name="SCORINGOPTIONS" val="&lt;?xml version=&quot;1.0&quot; encoding=&quot;utf-8&quot;?&gt;&lt;ScoringOptions xmlns:xsd=&quot;http://www.w3.org/2001/XMLSchema&quot; xmlns:xsi=&quot;http://www.w3.org/2001/XMLSchema-instance&quot;&gt;&lt;GUID&gt;5f0da6fc-37ad-4346-babf-20b7aa1cb2a4&lt;/GUID&gt;&lt;Name /&gt;&lt;EnableScoring&gt;false&lt;/EnableScoring&gt;&lt;RevealAnswer&gt;true&lt;/RevealAnswer&gt;&lt;PointsForCorrectAnswer&gt;10&lt;/PointsForCorrectAnswer&gt;&lt;SpeedScoring&gt;false&lt;/SpeedScoring&gt;&lt;IsNumberOfCorrectAnswersShown&gt;false&lt;/IsNumberOfCorrectAnswersShown&gt;&lt;/ScoringOptions&gt;"/>
  <p:tag name="LASTMODE" val="&lt;?xml version=&quot;1.0&quot; encoding=&quot;utf-8&quot;?&gt;&lt;int&gt;2&lt;/int&gt;"/>
  <p:tag name="SEQUENCECOUNT" val="&lt;?xml version=&quot;1.0&quot; encoding=&quot;utf-8&quot;?&gt;&lt;int&gt;14&lt;/int&gt;"/>
  <p:tag name="MEETOO" val="ca671fac-3ef5-487c-9318-9f0541c76f5c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TARTANIMATION" val="OpenQuestion"/>
  <p:tag name="QUESTIONGUID" val="1393628c-673a-480f-8579-8903f8f34844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TYPE" val="&lt;?xml version=&quot;1.0&quot; encoding=&quot;utf-8&quot;?&gt;&lt;SlideType&gt;Question&lt;/SlideType&gt;"/>
  <p:tag name="RESULTRENDERING" val="&lt;?xml version=&quot;1.0&quot; encoding=&quot;utf-8&quot;?&gt;&lt;DataRendering xmlns:xsd=&quot;http://www.w3.org/2001/XMLSchema&quot; xmlns:xsi=&quot;http://www.w3.org/2001/XMLSchema-instance&quot;&gt;&lt;GUID&gt;432ef887-5b56-4c95-b4f0-f0f882778e68&lt;/GUID&gt;&lt;Name /&gt;&lt;ShowAverage&gt;false&lt;/ShowAverage&gt;&lt;DisplayType&gt;WordCloud&lt;/DisplayType&gt;&lt;DisplayNumbersAs&gt;Percentages&lt;/DisplayNumbersAs&gt;&lt;DecimalPlaces&gt;0&lt;/DecimalPlaces&gt;&lt;ShowResultsAxis&gt;false&lt;/ShowResultsAxis&gt;&lt;ShowRangeAxis&gt;true&lt;/ShowRangeAxis&gt;&lt;ShowTotal&gt;false&lt;/ShowTotal&gt;&lt;ShowResults&gt;true&lt;/ShowResults&gt;&lt;CalculatePercentageAs&gt;PercentagesOfVoters&lt;/CalculatePercentageAs&gt;&lt;IsBreakdown&gt;false&lt;/IsBreakdown&gt;&lt;ShowOverall&gt;true&lt;/ShowOverall&gt;&lt;AdjustDecimalPlacesIfNecessary&gt;true&lt;/AdjustDecimalPlacesIfNecessary&gt;&lt;AddDecimalPlaceIfRequired&gt;true&lt;/AddDecimalPlaceIfRequired&gt;&lt;NumberOfChoicesToDisplay&gt;10&lt;/NumberOfChoicesToDisplay&gt;&lt;/DataRendering&gt;"/>
  <p:tag name="COUNTDOWNOPTIONS" val="&lt;?xml version=&quot;1.0&quot; encoding=&quot;utf-8&quot;?&gt;&lt;CountdownOptions xmlns:xsd=&quot;http://www.w3.org/2001/XMLSchema&quot; xmlns:xsi=&quot;http://www.w3.org/2001/XMLSchema-instance&quot;&gt;&lt;GUID&gt;8610a5d8-b830-479a-bba4-228e9ae5ddeb&lt;/GUID&gt;&lt;HasCountdown&gt;false&lt;/HasCountdown&gt;&lt;DoesCountdownClosePoll&gt;false&lt;/DoesCountdownClosePoll&gt;&lt;Length&gt;10&lt;/Length&gt;&lt;Value&gt;10&lt;/Value&gt;&lt;CountdownType&gt;Analogue&lt;/CountdownType&gt;&lt;Location&gt;&lt;GUID&gt;00000000-0000-0000-0000-000000000000&lt;/GUID&gt;&lt;ScreenPosition&gt;BottomRight&lt;/ScreenPosition&gt;&lt;BorderThickness&gt;10&lt;/BorderThickness&gt;&lt;Top&gt;0&lt;/Top&gt;&lt;Left&gt;0&lt;/Left&gt;&lt;Height&gt;35&lt;/Height&gt;&lt;Width&gt;50&lt;/Width&gt;&lt;/Location&gt;&lt;/CountdownOptions&gt;"/>
  <p:tag name="SOUNDOPTIONS" val="&lt;?xml version=&quot;1.0&quot; encoding=&quot;utf-8&quot;?&gt;&lt;SoundOptions xmlns:xsd=&quot;http://www.w3.org/2001/XMLSchema&quot; xmlns:xsi=&quot;http://www.w3.org/2001/XMLSchema-instance&quot;&gt;&lt;GUID&gt;3c555d91-f82f-4854-8956-f3b56d030b16&lt;/GUID&gt;&lt;Name /&gt;&lt;PlaySound&gt;false&lt;/PlaySound&gt;&lt;CountdownSoundTag&gt;SOUND5048106112113789048858212267122791194343688811210411778721021077387908281705665479797697149868110361&lt;/CountdownSoundTag&gt;&lt;PlayTimesUpSound&gt;false&lt;/PlayTimesUpSound&gt;&lt;TimesUpSoundTag&gt;SOUND78559777531211121158510385529866107431017273103999057109117571068712285765090109816511543112828412211961&lt;/TimesUpSoundTag&gt;&lt;Loop&gt;true&lt;/Loop&gt;&lt;/SoundOptions&gt;"/>
  <p:tag name="VOTENOWOPTIONS" val="&lt;?xml version=&quot;1.0&quot; encoding=&quot;utf-8&quot;?&gt;&lt;VoteNowOptions xmlns:xsd=&quot;http://www.w3.org/2001/XMLSchema&quot; xmlns:xsi=&quot;http://www.w3.org/2001/XMLSchema-instance&quot;&gt;&lt;GUID&gt;eccd49b3-c083-402c-88de-b95d3179f82a&lt;/GUID&gt;&lt;HasVoteNow&gt;true&lt;/HasVoteNow&gt;&lt;TextSingleDigit&gt;POLL OPEN&lt;/TextSingleDigit&gt;&lt;TextMultiDigit&gt;Enter Number(s) and Press Send&lt;/TextMultiDigit&gt;&lt;TextTextVote&gt;Enter Text and Press Send&lt;/TextTextVote&gt;&lt;LocationSingleDigit&gt;&lt;GUID&gt;00000000-0000-0000-0000-000000000000&lt;/GUID&gt;&lt;ScreenPosition&gt;TopRight&lt;/ScreenPosition&gt;&lt;BorderThickness&gt;10&lt;/BorderThickness&gt;&lt;Top&gt;0&lt;/Top&gt;&lt;Left&gt;0&lt;/Left&gt;&lt;Height&gt;35&lt;/Height&gt;&lt;Width&gt;100&lt;/Width&gt;&lt;/LocationSingleDigit&gt;&lt;LocationMultiDigit&gt;&lt;GUID&gt;00000000-0000-0000-0000-000000000000&lt;/GUID&gt;&lt;ScreenPosition&gt;TopRight&lt;/ScreenPosition&gt;&lt;BorderThickness&gt;10&lt;/BorderThickness&gt;&lt;Top&gt;0&lt;/Top&gt;&lt;Left&gt;0&lt;/Left&gt;&lt;Height&gt;35&lt;/Height&gt;&lt;Width&gt;100&lt;/Width&gt;&lt;/LocationMultiDigit&gt;&lt;LocationTextVote&gt;&lt;GUID&gt;00000000-0000-0000-0000-000000000000&lt;/GUID&gt;&lt;ScreenPosition&gt;TopRight&lt;/ScreenPosition&gt;&lt;BorderThickness&gt;10&lt;/BorderThickness&gt;&lt;Top&gt;0&lt;/Top&gt;&lt;Left&gt;0&lt;/Left&gt;&lt;Height&gt;35&lt;/Height&gt;&lt;Width&gt;100&lt;/Width&gt;&lt;/LocationTextVote&gt;&lt;Shape&gt;msoShapeRectangle&lt;/Shape&gt;&lt;/VoteNowOptions&gt;"/>
  <p:tag name="QUESTIONDEFINITION" val="&lt;?xml version=&quot;1.0&quot; encoding=&quot;utf-8&quot;?&gt;&lt;TextVoteQuestionWordCloud xmlns:xsd=&quot;http://www.w3.org/2001/XMLSchema&quot; xmlns:xsi=&quot;http://www.w3.org/2001/XMLSchema-instance&quot;&gt;&lt;GUID&gt;14f1b84f-86fc-456c-9830-764492d35647&lt;/GUID&gt;&lt;Name /&gt;&lt;Text&gt;When will the new changes to the ePortfolio happen.&#10;&lt;/Text&gt;&lt;SubChoiceDefinitions&gt;&lt;SubChoiceDefinition&gt;&lt;Name&gt;_default&lt;/Name&gt;&lt;SubChoiceSourceReferences /&gt;&lt;/SubChoiceDefinition&gt;&lt;/SubChoiceDefinitions&gt;&lt;SubText /&gt;&lt;IndividualWeightingText /&gt;&lt;QuestionType&gt;TextVoteWordCloud&lt;/QuestionType&gt;&lt;Source&gt;Handsets&lt;/Source&gt;&lt;Choices&gt;&lt;Choice xsi:type=&quot;DiscreteChoice&quot;&gt;&lt;GUID&gt;1345ff9e-8f39-4053-85bf-8cd93b8b3901&lt;/GUID&gt;&lt;Name /&gt;&lt;IsSelected&gt;true&lt;/IsSelected&gt;&lt;Description&gt;Text Vote Response 1&lt;/Description&gt;&lt;Key&gt;1&lt;/Key&gt;&lt;IsAnswer&gt;false&lt;/IsAnswer&gt;&lt;SubChoiceData&gt;&lt;SubChoices&gt;&lt;SubChoice&gt;&lt;NumVotes&gt;0&lt;/NumVotes&gt;&lt;PercentageOfVotesCast&gt;0&lt;/PercentageOfVotesCast&gt;&lt;PercentageOfVoters&gt;0&lt;/PercentageOfVoters&gt;&lt;/SubChoice&gt;&lt;/SubChoices&gt;&lt;/SubChoiceData&gt;&lt;Score&gt;0&lt;/Score&gt;&lt;ChoiceRankings /&gt;&lt;AnswerSequenceNo&gt;0&lt;/AnswerSequenceNo&gt;&lt;/Choice&gt;&lt;Choice xsi:type=&quot;DiscreteChoice&quot;&gt;&lt;GUID&gt;cd14e750-d829-455e-89d7-f002ac070fe1&lt;/GUID&gt;&lt;Name /&gt;&lt;IsSelected&gt;true&lt;/IsSelected&gt;&lt;Description&gt;Text Vote Response 2&lt;/Description&gt;&lt;Key&gt;2&lt;/Key&gt;&lt;IsAnswer&gt;false&lt;/IsAnswer&gt;&lt;SubChoiceData&gt;&lt;SubChoices&gt;&lt;SubChoice&gt;&lt;NumVotes&gt;0&lt;/NumVotes&gt;&lt;PercentageOfVotesCast&gt;0&lt;/PercentageOfVotesCast&gt;&lt;PercentageOfVoters&gt;0&lt;/PercentageOfVoters&gt;&lt;/SubChoice&gt;&lt;/SubChoices&gt;&lt;/SubChoiceData&gt;&lt;Score&gt;0&lt;/Score&gt;&lt;ChoiceRankings /&gt;&lt;AnswerSequenceNo&gt;0&lt;/AnswerSequenceNo&gt;&lt;/Choice&gt;&lt;Choice xsi:type=&quot;DiscreteChoice&quot;&gt;&lt;GUID&gt;7c8bf191-9e2f-46df-a894-5d3cb59f28d9&lt;/GUID&gt;&lt;Name /&gt;&lt;IsSelected&gt;true&lt;/IsSelected&gt;&lt;Description&gt;Text Vote Response 3&lt;/Description&gt;&lt;Key&gt;3&lt;/Key&gt;&lt;IsAnswer&gt;false&lt;/IsAnswer&gt;&lt;SubChoiceData&gt;&lt;SubChoices&gt;&lt;SubChoice&gt;&lt;NumVotes&gt;0&lt;/NumVotes&gt;&lt;PercentageOfVotesCast&gt;0&lt;/PercentageOfVotesCast&gt;&lt;PercentageOfVoters&gt;0&lt;/PercentageOfVoters&gt;&lt;/SubChoice&gt;&lt;/SubChoices&gt;&lt;/SubChoiceData&gt;&lt;Score&gt;0&lt;/Score&gt;&lt;ChoiceRankings /&gt;&lt;AnswerSequenceNo&gt;0&lt;/AnswerSequenceNo&gt;&lt;/Choice&gt;&lt;Choice xsi:type=&quot;DiscreteChoice&quot;&gt;&lt;GUID&gt;57f53056-bc64-46c3-af05-164afde7e221&lt;/GUID&gt;&lt;Name /&gt;&lt;IsSelected&gt;true&lt;/IsSelected&gt;&lt;Description&gt;Text Vote Response 4&lt;/Description&gt;&lt;Key&gt;4&lt;/Key&gt;&lt;IsAnswer&gt;false&lt;/IsAnswer&gt;&lt;SubChoiceData&gt;&lt;SubChoices&gt;&lt;SubChoice&gt;&lt;NumVotes&gt;0&lt;/NumVotes&gt;&lt;PercentageOfVotesCast&gt;0&lt;/PercentageOfVotesCast&gt;&lt;PercentageOfVoters&gt;0&lt;/PercentageOfVoters&gt;&lt;/SubChoice&gt;&lt;/SubChoices&gt;&lt;/SubChoiceData&gt;&lt;Score&gt;0&lt;/Score&gt;&lt;ChoiceRankings /&gt;&lt;AnswerSequenceNo&gt;0&lt;/AnswerSequenceNo&gt;&lt;/Choice&gt;&lt;Choice xsi:type=&quot;DiscreteChoice&quot;&gt;&lt;GUID&gt;adc5d139-5bf1-45c2-946b-67f841e55571&lt;/GUID&gt;&lt;Name /&gt;&lt;IsSelected&gt;true&lt;/IsSelected&gt;&lt;Description&gt;Text Vote Response 5&lt;/Description&gt;&lt;Key&gt;5&lt;/Key&gt;&lt;IsAnswer&gt;false&lt;/IsAnswer&gt;&lt;SubChoiceData&gt;&lt;SubChoices&gt;&lt;SubChoice&gt;&lt;NumVotes&gt;0&lt;/NumVotes&gt;&lt;PercentageOfVotesCast&gt;0&lt;/PercentageOfVotesCast&gt;&lt;PercentageOfVoters&gt;0&lt;/PercentageOfVoters&gt;&lt;/SubChoice&gt;&lt;/SubChoices&gt;&lt;/SubChoiceData&gt;&lt;Score&gt;0&lt;/Score&gt;&lt;ChoiceRankings /&gt;&lt;AnswerSequenceNo&gt;0&lt;/AnswerSequenceNo&gt;&lt;/Choice&gt;&lt;Choice xsi:type=&quot;DiscreteChoice&quot;&gt;&lt;GUID&gt;03ecf028-e6fc-4f80-a350-45598ddf0a3a&lt;/GUID&gt;&lt;Name /&gt;&lt;IsSelected&gt;true&lt;/IsSelected&gt;&lt;Description&gt;Text Vote Response 6&lt;/Description&gt;&lt;Key&gt;6&lt;/Key&gt;&lt;IsAnswer&gt;false&lt;/IsAnswer&gt;&lt;SubChoiceData&gt;&lt;SubChoices&gt;&lt;SubChoice&gt;&lt;NumVotes&gt;0&lt;/NumVotes&gt;&lt;PercentageOfVotesCast&gt;0&lt;/PercentageOfVotesCast&gt;&lt;PercentageOfVoters&gt;0&lt;/PercentageOfVoters&gt;&lt;/SubChoice&gt;&lt;/SubChoices&gt;&lt;/SubChoiceData&gt;&lt;Score&gt;0&lt;/Score&gt;&lt;ChoiceRankings /&gt;&lt;AnswerSequenceNo&gt;0&lt;/AnswerSequenceNo&gt;&lt;/Choice&gt;&lt;Choice xsi:type=&quot;DiscreteChoice&quot;&gt;&lt;GUID&gt;9ee24fc1-1777-4b9f-bfd9-815df48e3411&lt;/GUID&gt;&lt;Name /&gt;&lt;IsSelected&gt;true&lt;/IsSelected&gt;&lt;Description&gt;Text Vote Response 7&lt;/Description&gt;&lt;Key&gt;7&lt;/Key&gt;&lt;IsAnswer&gt;false&lt;/IsAnswer&gt;&lt;SubChoiceData&gt;&lt;SubChoices&gt;&lt;SubChoice&gt;&lt;NumVotes&gt;0&lt;/NumVotes&gt;&lt;PercentageOfVotesCast&gt;0&lt;/PercentageOfVotesCast&gt;&lt;PercentageOfVoters&gt;0&lt;/PercentageOfVoters&gt;&lt;/SubChoice&gt;&lt;/SubChoices&gt;&lt;/SubChoiceData&gt;&lt;Score&gt;0&lt;/Score&gt;&lt;ChoiceRankings /&gt;&lt;AnswerSequenceNo&gt;0&lt;/AnswerSequenceNo&gt;&lt;/Choice&gt;&lt;Choice xsi:type=&quot;DiscreteChoice&quot;&gt;&lt;GUID&gt;c05b1108-c165-4599-814e-f2c4bbd24b8f&lt;/GUID&gt;&lt;Name /&gt;&lt;IsSelected&gt;true&lt;/IsSelected&gt;&lt;Description&gt;Text Vote Response 8&lt;/Description&gt;&lt;Key&gt;8&lt;/Key&gt;&lt;IsAnswer&gt;false&lt;/IsAnswer&gt;&lt;SubChoiceData&gt;&lt;SubChoices&gt;&lt;SubChoice&gt;&lt;NumVotes&gt;0&lt;/NumVotes&gt;&lt;PercentageOfVotesCast&gt;0&lt;/PercentageOfVotesCast&gt;&lt;PercentageOfVoters&gt;0&lt;/PercentageOfVoters&gt;&lt;/SubChoice&gt;&lt;/SubChoices&gt;&lt;/SubChoiceData&gt;&lt;Score&gt;0&lt;/Score&gt;&lt;ChoiceRankings /&gt;&lt;AnswerSequenceNo&gt;0&lt;/AnswerSequenceNo&gt;&lt;/Choice&gt;&lt;Choice xsi:type=&quot;DiscreteChoice&quot;&gt;&lt;GUID&gt;565a7a14-0846-45b8-bd2e-f66a96ec3317&lt;/GUID&gt;&lt;Name /&gt;&lt;IsSelected&gt;true&lt;/IsSelected&gt;&lt;Description&gt;Text Vote Response 9&lt;/Description&gt;&lt;Key&gt;9&lt;/Key&gt;&lt;IsAnswer&gt;false&lt;/IsAnswer&gt;&lt;SubChoiceData&gt;&lt;SubChoices&gt;&lt;SubChoice&gt;&lt;NumVotes&gt;0&lt;/NumVotes&gt;&lt;PercentageOfVotesCast&gt;0&lt;/PercentageOfVotesCast&gt;&lt;PercentageOfVoters&gt;0&lt;/PercentageOfVoters&gt;&lt;/SubChoice&gt;&lt;/SubChoices&gt;&lt;/SubChoiceData&gt;&lt;Score&gt;0&lt;/Score&gt;&lt;ChoiceRankings /&gt;&lt;AnswerSequenceNo&gt;0&lt;/AnswerSequenceNo&gt;&lt;/Choice&gt;&lt;Choice xsi:type=&quot;DiscreteChoice&quot;&gt;&lt;GUID&gt;0d532e99-e37b-438d-8728-7feaa5a154cc&lt;/GUID&gt;&lt;Name /&gt;&lt;IsSelected&gt;true&lt;/IsSelected&gt;&lt;Description&gt;Text Vote Response 10&lt;/Description&gt;&lt;Key&gt;10&lt;/Key&gt;&lt;IsAnswer&gt;false&lt;/IsAnswer&gt;&lt;SubChoiceData&gt;&lt;SubChoices&gt;&lt;SubChoice&gt;&lt;NumVotes&gt;0&lt;/NumVotes&gt;&lt;PercentageOfVotesCast&gt;0&lt;/PercentageOfVotesCast&gt;&lt;PercentageOfVoters&gt;0&lt;/PercentageOfVoters&gt;&lt;/SubChoice&gt;&lt;/SubChoices&gt;&lt;/SubChoiceData&gt;&lt;Score&gt;0&lt;/Score&gt;&lt;ChoiceRankings /&gt;&lt;AnswerSequenceNo&gt;0&lt;/AnswerSequenceNo&gt;&lt;/Choice&gt;&lt;/Choices&gt;&lt;HasData&gt;false&lt;/HasData&gt;&lt;MasterQuestionNumSubChoices&gt;0&lt;/MasterQuestionNumSubChoices&gt;&lt;TimeOpenMS&gt;0&lt;/TimeOpenMS&gt;&lt;IsQuestionWeighted&gt;false&lt;/IsQuestionWeighted&gt;&lt;CorrectAnswerVotesNumber&gt;0&lt;/CorrectAnswerVotesNumber&gt;&lt;CorrectAnswerVotesPercent&gt;0&lt;/CorrectAnswerVotesPercent&gt;&lt;ReactorPollDetails&gt;&lt;MeetingId&gt;0&lt;/MeetingId&gt;&lt;SessionId&gt;0&lt;/SessionId&gt;&lt;TenancyId&gt;0&lt;/TenancyId&gt;&lt;LatestPollId&gt;0&lt;/LatestPollId&gt;&lt;/ReactorPollDetails&gt;&lt;TextVoteScores&gt;&lt;TextVoteScore&gt;&lt;GUID&gt;da768164-ded0-4d7b-891b-4a0f86450a2b&lt;/GUID&gt;&lt;Name /&gt;&lt;IsAnswer&gt;false&lt;/IsAnswer&gt;&lt;Score&gt;0&lt;/Score&gt;&lt;Response /&gt;&lt;/TextVoteScore&gt;&lt;/TextVoteScores&gt;&lt;WordCloudAsBase64String /&gt;&lt;/TextVoteQuestionWordCloud&gt;"/>
  <p:tag name="SCORINGOPTIONS" val="&lt;?xml version=&quot;1.0&quot; encoding=&quot;utf-8&quot;?&gt;&lt;ScoringOptions xmlns:xsd=&quot;http://www.w3.org/2001/XMLSchema&quot; xmlns:xsi=&quot;http://www.w3.org/2001/XMLSchema-instance&quot;&gt;&lt;GUID&gt;5f0da6fc-37ad-4346-babf-20b7aa1cb2a4&lt;/GUID&gt;&lt;Name /&gt;&lt;EnableScoring&gt;false&lt;/EnableScoring&gt;&lt;RevealAnswer&gt;true&lt;/RevealAnswer&gt;&lt;PointsForCorrectAnswer&gt;10&lt;/PointsForCorrectAnswer&gt;&lt;SpeedScoring&gt;false&lt;/SpeedScoring&gt;&lt;IsNumberOfCorrectAnswersShown&gt;false&lt;/IsNumberOfCorrectAnswersShown&gt;&lt;/ScoringOptions&gt;"/>
  <p:tag name="LASTMODE" val="&lt;?xml version=&quot;1.0&quot; encoding=&quot;utf-8&quot;?&gt;&lt;int&gt;2&lt;/int&gt;"/>
  <p:tag name="SEQUENCECOUNT" val="&lt;?xml version=&quot;1.0&quot; encoding=&quot;utf-8&quot;?&gt;&lt;int&gt;14&lt;/int&gt;"/>
  <p:tag name="MEETOO" val="ca671fac-3ef5-487c-9318-9f0541c76f5c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TARTANIMATION" val="OpenQuestion"/>
  <p:tag name="QUESTIONGUID" val="14f1b84f-86fc-456c-9830-764492d35647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TYPE" val="&lt;?xml version=&quot;1.0&quot; encoding=&quot;utf-8&quot;?&gt;&lt;SlideType&gt;Question&lt;/SlideType&gt;"/>
  <p:tag name="SEQUENCECOUNT" val="&lt;?xml version=&quot;1.0&quot; encoding=&quot;utf-8&quot;?&gt;&lt;int&gt;2&lt;/int&gt;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TYPE" val="&lt;?xml version=&quot;1.0&quot; encoding=&quot;utf-8&quot;?&gt;&lt;SlideType&gt;Question&lt;/SlideType&gt;"/>
  <p:tag name="RESULTRENDERING" val="&lt;?xml version=&quot;1.0&quot; encoding=&quot;utf-8&quot;?&gt;&lt;DataRendering xmlns:xsd=&quot;http://www.w3.org/2001/XMLSchema&quot; xmlns:xsi=&quot;http://www.w3.org/2001/XMLSchema-instance&quot;&gt;&lt;GUID&gt;7477647f-1f69-43ce-87e1-11e79b495dcb&lt;/GUID&gt;&lt;Name /&gt;&lt;ShowAverage&gt;false&lt;/ShowAverage&gt;&lt;DisplayType&gt;WordCloud&lt;/DisplayType&gt;&lt;DisplayNumbersAs&gt;Percentages&lt;/DisplayNumbersAs&gt;&lt;DecimalPlaces&gt;0&lt;/DecimalPlaces&gt;&lt;ShowResultsAxis&gt;false&lt;/ShowResultsAxis&gt;&lt;ShowRangeAxis&gt;true&lt;/ShowRangeAxis&gt;&lt;ShowTotal&gt;false&lt;/ShowTotal&gt;&lt;ShowResults&gt;true&lt;/ShowResults&gt;&lt;CalculatePercentageAs&gt;PercentagesOfVoters&lt;/CalculatePercentageAs&gt;&lt;IsBreakdown&gt;false&lt;/IsBreakdown&gt;&lt;ShowOverall&gt;true&lt;/ShowOverall&gt;&lt;AdjustDecimalPlacesIfNecessary&gt;true&lt;/AdjustDecimalPlacesIfNecessary&gt;&lt;AddDecimalPlaceIfRequired&gt;true&lt;/AddDecimalPlaceIfRequired&gt;&lt;NumberOfChoicesToDisplay&gt;10&lt;/NumberOfChoicesToDisplay&gt;&lt;/DataRendering&gt;"/>
  <p:tag name="COUNTDOWNOPTIONS" val="&lt;?xml version=&quot;1.0&quot; encoding=&quot;utf-8&quot;?&gt;&lt;CountdownOptions xmlns:xsd=&quot;http://www.w3.org/2001/XMLSchema&quot; xmlns:xsi=&quot;http://www.w3.org/2001/XMLSchema-instance&quot;&gt;&lt;GUID&gt;8610a5d8-b830-479a-bba4-228e9ae5ddeb&lt;/GUID&gt;&lt;HasCountdown&gt;false&lt;/HasCountdown&gt;&lt;DoesCountdownClosePoll&gt;false&lt;/DoesCountdownClosePoll&gt;&lt;Length&gt;10&lt;/Length&gt;&lt;Value&gt;10&lt;/Value&gt;&lt;CountdownType&gt;Analogue&lt;/CountdownType&gt;&lt;Location&gt;&lt;GUID&gt;00000000-0000-0000-0000-000000000000&lt;/GUID&gt;&lt;ScreenPosition&gt;BottomRight&lt;/ScreenPosition&gt;&lt;BorderThickness&gt;10&lt;/BorderThickness&gt;&lt;Top&gt;0&lt;/Top&gt;&lt;Left&gt;0&lt;/Left&gt;&lt;Height&gt;35&lt;/Height&gt;&lt;Width&gt;50&lt;/Width&gt;&lt;/Location&gt;&lt;/CountdownOptions&gt;"/>
  <p:tag name="SOUNDOPTIONS" val="&lt;?xml version=&quot;1.0&quot; encoding=&quot;utf-8&quot;?&gt;&lt;SoundOptions xmlns:xsd=&quot;http://www.w3.org/2001/XMLSchema&quot; xmlns:xsi=&quot;http://www.w3.org/2001/XMLSchema-instance&quot;&gt;&lt;GUID&gt;c07fdd6f-3812-4d21-8110-8b7d72891f47&lt;/GUID&gt;&lt;Name /&gt;&lt;PlaySound&gt;false&lt;/PlaySound&gt;&lt;CountdownSoundTag&gt;SOUND5048106112113789048858212267122791194343688811210411778721021077387908281705665479797697149868110361&lt;/CountdownSoundTag&gt;&lt;PlayTimesUpSound&gt;false&lt;/PlayTimesUpSound&gt;&lt;TimesUpSoundTag&gt;SOUND78559777531211121158510385529866107431017273103999057109117571068712285765090109816511543112828412211961&lt;/TimesUpSoundTag&gt;&lt;Loop&gt;true&lt;/Loop&gt;&lt;/SoundOptions&gt;"/>
  <p:tag name="VOTENOWOPTIONS" val="&lt;?xml version=&quot;1.0&quot; encoding=&quot;utf-8&quot;?&gt;&lt;VoteNowOptions xmlns:xsd=&quot;http://www.w3.org/2001/XMLSchema&quot; xmlns:xsi=&quot;http://www.w3.org/2001/XMLSchema-instance&quot;&gt;&lt;GUID&gt;eccd49b3-c083-402c-88de-b95d3179f82a&lt;/GUID&gt;&lt;HasVoteNow&gt;true&lt;/HasVoteNow&gt;&lt;TextSingleDigit&gt;POLL OPEN&lt;/TextSingleDigit&gt;&lt;TextMultiDigit&gt;Enter Number(s) and Press Send&lt;/TextMultiDigit&gt;&lt;TextTextVote&gt;Enter Text and Press Send&lt;/TextTextVote&gt;&lt;LocationSingleDigit&gt;&lt;GUID&gt;00000000-0000-0000-0000-000000000000&lt;/GUID&gt;&lt;ScreenPosition&gt;TopRight&lt;/ScreenPosition&gt;&lt;BorderThickness&gt;10&lt;/BorderThickness&gt;&lt;Top&gt;0&lt;/Top&gt;&lt;Left&gt;0&lt;/Left&gt;&lt;Height&gt;35&lt;/Height&gt;&lt;Width&gt;100&lt;/Width&gt;&lt;/LocationSingleDigit&gt;&lt;LocationMultiDigit&gt;&lt;GUID&gt;00000000-0000-0000-0000-000000000000&lt;/GUID&gt;&lt;ScreenPosition&gt;TopRight&lt;/ScreenPosition&gt;&lt;BorderThickness&gt;10&lt;/BorderThickness&gt;&lt;Top&gt;0&lt;/Top&gt;&lt;Left&gt;0&lt;/Left&gt;&lt;Height&gt;35&lt;/Height&gt;&lt;Width&gt;100&lt;/Width&gt;&lt;/LocationMultiDigit&gt;&lt;LocationTextVote&gt;&lt;GUID&gt;00000000-0000-0000-0000-000000000000&lt;/GUID&gt;&lt;ScreenPosition&gt;TopRight&lt;/ScreenPosition&gt;&lt;BorderThickness&gt;10&lt;/BorderThickness&gt;&lt;Top&gt;0&lt;/Top&gt;&lt;Left&gt;0&lt;/Left&gt;&lt;Height&gt;35&lt;/Height&gt;&lt;Width&gt;100&lt;/Width&gt;&lt;/LocationTextVote&gt;&lt;Shape&gt;msoShapeRectangle&lt;/Shape&gt;&lt;/VoteNowOptions&gt;"/>
  <p:tag name="QUESTIONDEFINITION" val="&lt;?xml version=&quot;1.0&quot; encoding=&quot;utf-8&quot;?&gt;&lt;TextVoteQuestionWordCloud xmlns:xsd=&quot;http://www.w3.org/2001/XMLSchema&quot; xmlns:xsi=&quot;http://www.w3.org/2001/XMLSchema-instance&quot;&gt;&lt;GUID&gt;75249a18-597d-49fd-9052-6fc9715b858d&lt;/GUID&gt;&lt;Name /&gt;&lt;Text&gt;How many log entries per week should a FT be doing?&#10;What if they are part-time eg 60%?&#10;Any tips to encourage them to do more reflective ones?&#10;&lt;/Text&gt;&lt;SubChoiceDefinitions&gt;&lt;SubChoiceDefinition&gt;&lt;Name&gt;_default&lt;/Name&gt;&lt;SubChoiceSourceReferences /&gt;&lt;/SubChoiceDefinition&gt;&lt;/SubChoiceDefinitions&gt;&lt;SubText /&gt;&lt;IndividualWeightingText /&gt;&lt;QuestionType&gt;TextVoteWordCloud&lt;/QuestionType&gt;&lt;Source&gt;Handsets&lt;/Source&gt;&lt;Choices&gt;&lt;Choice xsi:type=&quot;DiscreteChoice&quot;&gt;&lt;GUID&gt;e11a0ce4-28e5-4c77-9053-2aa16788deb5&lt;/GUID&gt;&lt;Name /&gt;&lt;IsSelected&gt;true&lt;/IsSelected&gt;&lt;Description&gt;Text Vote Response 1&lt;/Description&gt;&lt;Key&gt;1&lt;/Key&gt;&lt;IsAnswer&gt;false&lt;/IsAnswer&gt;&lt;SubChoiceData&gt;&lt;SubChoices&gt;&lt;SubChoice&gt;&lt;NumVotes&gt;0&lt;/NumVotes&gt;&lt;PercentageOfVotesCast&gt;0&lt;/PercentageOfVotesCast&gt;&lt;PercentageOfVoters&gt;0&lt;/PercentageOfVoters&gt;&lt;/SubChoice&gt;&lt;/SubChoices&gt;&lt;/SubChoiceData&gt;&lt;Score&gt;0&lt;/Score&gt;&lt;ChoiceRankings /&gt;&lt;AnswerSequenceNo&gt;0&lt;/AnswerSequenceNo&gt;&lt;/Choice&gt;&lt;Choice xsi:type=&quot;DiscreteChoice&quot;&gt;&lt;GUID&gt;15abf1f6-870d-4c72-aa1e-71bab03b4089&lt;/GUID&gt;&lt;Name /&gt;&lt;IsSelected&gt;true&lt;/IsSelected&gt;&lt;Description&gt;Text Vote Response 2&lt;/Description&gt;&lt;Key&gt;2&lt;/Key&gt;&lt;IsAnswer&gt;false&lt;/IsAnswer&gt;&lt;SubChoiceData&gt;&lt;SubChoices&gt;&lt;SubChoice&gt;&lt;NumVotes&gt;0&lt;/NumVotes&gt;&lt;PercentageOfVotesCast&gt;0&lt;/PercentageOfVotesCast&gt;&lt;PercentageOfVoters&gt;0&lt;/PercentageOfVoters&gt;&lt;/SubChoice&gt;&lt;/SubChoices&gt;&lt;/SubChoiceData&gt;&lt;Score&gt;0&lt;/Score&gt;&lt;ChoiceRankings /&gt;&lt;AnswerSequenceNo&gt;0&lt;/AnswerSequenceNo&gt;&lt;/Choice&gt;&lt;Choice xsi:type=&quot;DiscreteChoice&quot;&gt;&lt;GUID&gt;711334c1-3a9a-4d79-a89d-d46c0977104d&lt;/GUID&gt;&lt;Name /&gt;&lt;IsSelected&gt;true&lt;/IsSelected&gt;&lt;Description&gt;Text Vote Response 3&lt;/Description&gt;&lt;Key&gt;3&lt;/Key&gt;&lt;IsAnswer&gt;false&lt;/IsAnswer&gt;&lt;SubChoiceData&gt;&lt;SubChoices&gt;&lt;SubChoice&gt;&lt;NumVotes&gt;0&lt;/NumVotes&gt;&lt;PercentageOfVotesCast&gt;0&lt;/PercentageOfVotesCast&gt;&lt;PercentageOfVoters&gt;0&lt;/PercentageOfVoters&gt;&lt;/SubChoice&gt;&lt;/SubChoices&gt;&lt;/SubChoiceData&gt;&lt;Score&gt;0&lt;/Score&gt;&lt;ChoiceRankings /&gt;&lt;AnswerSequenceNo&gt;0&lt;/AnswerSequenceNo&gt;&lt;/Choice&gt;&lt;Choice xsi:type=&quot;DiscreteChoice&quot;&gt;&lt;GUID&gt;6a61ff3b-c3fd-4b3b-b663-d1ebdfb1c8f2&lt;/GUID&gt;&lt;Name /&gt;&lt;IsSelected&gt;true&lt;/IsSelected&gt;&lt;Description&gt;Text Vote Response 4&lt;/Description&gt;&lt;Key&gt;4&lt;/Key&gt;&lt;IsAnswer&gt;false&lt;/IsAnswer&gt;&lt;SubChoiceData&gt;&lt;SubChoices&gt;&lt;SubChoice&gt;&lt;NumVotes&gt;0&lt;/NumVotes&gt;&lt;PercentageOfVotesCast&gt;0&lt;/PercentageOfVotesCast&gt;&lt;PercentageOfVoters&gt;0&lt;/PercentageOfVoters&gt;&lt;/SubChoice&gt;&lt;/SubChoices&gt;&lt;/SubChoiceData&gt;&lt;Score&gt;0&lt;/Score&gt;&lt;ChoiceRankings /&gt;&lt;AnswerSequenceNo&gt;0&lt;/AnswerSequenceNo&gt;&lt;/Choice&gt;&lt;Choice xsi:type=&quot;DiscreteChoice&quot;&gt;&lt;GUID&gt;57c10688-7daf-4317-a894-805638323acb&lt;/GUID&gt;&lt;Name /&gt;&lt;IsSelected&gt;true&lt;/IsSelected&gt;&lt;Description&gt;Text Vote Response 5&lt;/Description&gt;&lt;Key&gt;5&lt;/Key&gt;&lt;IsAnswer&gt;false&lt;/IsAnswer&gt;&lt;SubChoiceData&gt;&lt;SubChoices&gt;&lt;SubChoice&gt;&lt;NumVotes&gt;0&lt;/NumVotes&gt;&lt;PercentageOfVotesCast&gt;0&lt;/PercentageOfVotesCast&gt;&lt;PercentageOfVoters&gt;0&lt;/PercentageOfVoters&gt;&lt;/SubChoice&gt;&lt;/SubChoices&gt;&lt;/SubChoiceData&gt;&lt;Score&gt;0&lt;/Score&gt;&lt;ChoiceRankings /&gt;&lt;AnswerSequenceNo&gt;0&lt;/AnswerSequenceNo&gt;&lt;/Choice&gt;&lt;Choice xsi:type=&quot;DiscreteChoice&quot;&gt;&lt;GUID&gt;5a49138a-15c7-461b-9171-ddb6d85612c6&lt;/GUID&gt;&lt;Name /&gt;&lt;IsSelected&gt;true&lt;/IsSelected&gt;&lt;Description&gt;Text Vote Response 6&lt;/Description&gt;&lt;Key&gt;6&lt;/Key&gt;&lt;IsAnswer&gt;false&lt;/IsAnswer&gt;&lt;SubChoiceData&gt;&lt;SubChoices&gt;&lt;SubChoice&gt;&lt;NumVotes&gt;0&lt;/NumVotes&gt;&lt;PercentageOfVotesCast&gt;0&lt;/PercentageOfVotesCast&gt;&lt;PercentageOfVoters&gt;0&lt;/PercentageOfVoters&gt;&lt;/SubChoice&gt;&lt;/SubChoices&gt;&lt;/SubChoiceData&gt;&lt;Score&gt;0&lt;/Score&gt;&lt;ChoiceRankings /&gt;&lt;AnswerSequenceNo&gt;0&lt;/AnswerSequenceNo&gt;&lt;/Choice&gt;&lt;Choice xsi:type=&quot;DiscreteChoice&quot;&gt;&lt;GUID&gt;59e18e71-8faf-4fe0-8e1c-c8add8dc265f&lt;/GUID&gt;&lt;Name /&gt;&lt;IsSelected&gt;true&lt;/IsSelected&gt;&lt;Description&gt;Text Vote Response 7&lt;/Description&gt;&lt;Key&gt;7&lt;/Key&gt;&lt;IsAnswer&gt;false&lt;/IsAnswer&gt;&lt;SubChoiceData&gt;&lt;SubChoices&gt;&lt;SubChoice&gt;&lt;NumVotes&gt;0&lt;/NumVotes&gt;&lt;PercentageOfVotesCast&gt;0&lt;/PercentageOfVotesCast&gt;&lt;PercentageOfVoters&gt;0&lt;/PercentageOfVoters&gt;&lt;/SubChoice&gt;&lt;/SubChoices&gt;&lt;/SubChoiceData&gt;&lt;Score&gt;0&lt;/Score&gt;&lt;ChoiceRankings /&gt;&lt;AnswerSequenceNo&gt;0&lt;/AnswerSequenceNo&gt;&lt;/Choice&gt;&lt;Choice xsi:type=&quot;DiscreteChoice&quot;&gt;&lt;GUID&gt;12b03594-8e25-4e52-9c33-9722c2ba080b&lt;/GUID&gt;&lt;Name /&gt;&lt;IsSelected&gt;true&lt;/IsSelected&gt;&lt;Description&gt;Text Vote Response 8&lt;/Description&gt;&lt;Key&gt;8&lt;/Key&gt;&lt;IsAnswer&gt;false&lt;/IsAnswer&gt;&lt;SubChoiceData&gt;&lt;SubChoices&gt;&lt;SubChoice&gt;&lt;NumVotes&gt;0&lt;/NumVotes&gt;&lt;PercentageOfVotesCast&gt;0&lt;/PercentageOfVotesCast&gt;&lt;PercentageOfVoters&gt;0&lt;/PercentageOfVoters&gt;&lt;/SubChoice&gt;&lt;/SubChoices&gt;&lt;/SubChoiceData&gt;&lt;Score&gt;0&lt;/Score&gt;&lt;ChoiceRankings /&gt;&lt;AnswerSequenceNo&gt;0&lt;/AnswerSequenceNo&gt;&lt;/Choice&gt;&lt;Choice xsi:type=&quot;DiscreteChoice&quot;&gt;&lt;GUID&gt;a85c7c0c-0dac-4a10-84b9-824256ece973&lt;/GUID&gt;&lt;Name /&gt;&lt;IsSelected&gt;true&lt;/IsSelected&gt;&lt;Description&gt;Text Vote Response 9&lt;/Description&gt;&lt;Key&gt;9&lt;/Key&gt;&lt;IsAnswer&gt;false&lt;/IsAnswer&gt;&lt;SubChoiceData&gt;&lt;SubChoices&gt;&lt;SubChoice&gt;&lt;NumVotes&gt;0&lt;/NumVotes&gt;&lt;PercentageOfVotesCast&gt;0&lt;/PercentageOfVotesCast&gt;&lt;PercentageOfVoters&gt;0&lt;/PercentageOfVoters&gt;&lt;/SubChoice&gt;&lt;/SubChoices&gt;&lt;/SubChoiceData&gt;&lt;Score&gt;0&lt;/Score&gt;&lt;ChoiceRankings /&gt;&lt;AnswerSequenceNo&gt;0&lt;/AnswerSequenceNo&gt;&lt;/Choice&gt;&lt;Choice xsi:type=&quot;DiscreteChoice&quot;&gt;&lt;GUID&gt;1370b141-d218-4dfc-b965-81bc8b6dd050&lt;/GUID&gt;&lt;Name /&gt;&lt;IsSelected&gt;true&lt;/IsSelected&gt;&lt;Description&gt;Text Vote Response 10&lt;/Description&gt;&lt;Key&gt;10&lt;/Key&gt;&lt;IsAnswer&gt;false&lt;/IsAnswer&gt;&lt;SubChoiceData&gt;&lt;SubChoices&gt;&lt;SubChoice&gt;&lt;NumVotes&gt;0&lt;/NumVotes&gt;&lt;PercentageOfVotesCast&gt;0&lt;/PercentageOfVotesCast&gt;&lt;PercentageOfVoters&gt;0&lt;/PercentageOfVoters&gt;&lt;/SubChoice&gt;&lt;/SubChoices&gt;&lt;/SubChoiceData&gt;&lt;Score&gt;0&lt;/Score&gt;&lt;ChoiceRankings /&gt;&lt;AnswerSequenceNo&gt;0&lt;/AnswerSequenceNo&gt;&lt;/Choice&gt;&lt;/Choices&gt;&lt;HasData&gt;false&lt;/HasData&gt;&lt;MasterQuestionNumSubChoices&gt;0&lt;/MasterQuestionNumSubChoices&gt;&lt;TimeOpenMS&gt;0&lt;/TimeOpenMS&gt;&lt;IsQuestionWeighted&gt;false&lt;/IsQuestionWeighted&gt;&lt;CorrectAnswerVotesNumber&gt;0&lt;/CorrectAnswerVotesNumber&gt;&lt;CorrectAnswerVotesPercent&gt;0&lt;/CorrectAnswerVotesPercent&gt;&lt;ReactorPollDetails&gt;&lt;MeetingId&gt;0&lt;/MeetingId&gt;&lt;SessionId&gt;0&lt;/SessionId&gt;&lt;TenancyId&gt;0&lt;/TenancyId&gt;&lt;LatestPollId&gt;0&lt;/LatestPollId&gt;&lt;/ReactorPollDetails&gt;&lt;TextVoteScores&gt;&lt;TextVoteScore&gt;&lt;GUID&gt;2295d91e-38e5-4f48-b458-f1fd662db608&lt;/GUID&gt;&lt;Name /&gt;&lt;IsAnswer&gt;false&lt;/IsAnswer&gt;&lt;Score&gt;0&lt;/Score&gt;&lt;Response /&gt;&lt;/TextVoteScore&gt;&lt;/TextVoteScores&gt;&lt;WordCloudAsBase64String /&gt;&lt;/TextVoteQuestionWordCloud&gt;"/>
  <p:tag name="SCORINGOPTIONS" val="&lt;?xml version=&quot;1.0&quot; encoding=&quot;utf-8&quot;?&gt;&lt;ScoringOptions xmlns:xsd=&quot;http://www.w3.org/2001/XMLSchema&quot; xmlns:xsi=&quot;http://www.w3.org/2001/XMLSchema-instance&quot;&gt;&lt;GUID&gt;5f0da6fc-37ad-4346-babf-20b7aa1cb2a4&lt;/GUID&gt;&lt;Name /&gt;&lt;EnableScoring&gt;false&lt;/EnableScoring&gt;&lt;RevealAnswer&gt;true&lt;/RevealAnswer&gt;&lt;PointsForCorrectAnswer&gt;10&lt;/PointsForCorrectAnswer&gt;&lt;SpeedScoring&gt;false&lt;/SpeedScoring&gt;&lt;IsNumberOfCorrectAnswersShown&gt;false&lt;/IsNumberOfCorrectAnswersShown&gt;&lt;/ScoringOptions&gt;"/>
  <p:tag name="LASTMODE" val="&lt;?xml version=&quot;1.0&quot; encoding=&quot;utf-8&quot;?&gt;&lt;int&gt;2&lt;/int&gt;"/>
  <p:tag name="SEQUENCECOUNT" val="&lt;?xml version=&quot;1.0&quot; encoding=&quot;utf-8&quot;?&gt;&lt;int&gt;8&lt;/int&gt;"/>
  <p:tag name="MEETOO" val="ca671fac-3ef5-487c-9318-9f0541c76f5c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TARTANIMATION" val="OpenQuestion"/>
  <p:tag name="QUESTIONGUID" val="75249a18-597d-49fd-9052-6fc9715b858d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TYPE" val="&lt;?xml version=&quot;1.0&quot; encoding=&quot;utf-8&quot;?&gt;&lt;SlideType&gt;Question&lt;/SlideType&gt;"/>
  <p:tag name="RESULTRENDERING" val="&lt;?xml version=&quot;1.0&quot; encoding=&quot;utf-8&quot;?&gt;&lt;DataRendering xmlns:xsd=&quot;http://www.w3.org/2001/XMLSchema&quot; xmlns:xsi=&quot;http://www.w3.org/2001/XMLSchema-instance&quot;&gt;&lt;GUID&gt;8ed0a14e-1791-43e5-a9b8-9eb52614d330&lt;/GUID&gt;&lt;Name /&gt;&lt;ShowAverage&gt;false&lt;/ShowAverage&gt;&lt;DisplayType&gt;WordCloud&lt;/DisplayType&gt;&lt;DisplayNumbersAs&gt;Percentages&lt;/DisplayNumbersAs&gt;&lt;DecimalPlaces&gt;0&lt;/DecimalPlaces&gt;&lt;ShowResultsAxis&gt;false&lt;/ShowResultsAxis&gt;&lt;ShowRangeAxis&gt;true&lt;/ShowRangeAxis&gt;&lt;ShowTotal&gt;false&lt;/ShowTotal&gt;&lt;ShowResults&gt;true&lt;/ShowResults&gt;&lt;CalculatePercentageAs&gt;PercentagesOfVoters&lt;/CalculatePercentageAs&gt;&lt;IsBreakdown&gt;false&lt;/IsBreakdown&gt;&lt;ShowOverall&gt;true&lt;/ShowOverall&gt;&lt;AdjustDecimalPlacesIfNecessary&gt;true&lt;/AdjustDecimalPlacesIfNecessary&gt;&lt;AddDecimalPlaceIfRequired&gt;true&lt;/AddDecimalPlaceIfRequired&gt;&lt;NumberOfChoicesToDisplay&gt;10&lt;/NumberOfChoicesToDisplay&gt;&lt;/DataRendering&gt;"/>
  <p:tag name="COUNTDOWNOPTIONS" val="&lt;?xml version=&quot;1.0&quot; encoding=&quot;utf-8&quot;?&gt;&lt;CountdownOptions xmlns:xsd=&quot;http://www.w3.org/2001/XMLSchema&quot; xmlns:xsi=&quot;http://www.w3.org/2001/XMLSchema-instance&quot;&gt;&lt;GUID&gt;8610a5d8-b830-479a-bba4-228e9ae5ddeb&lt;/GUID&gt;&lt;HasCountdown&gt;false&lt;/HasCountdown&gt;&lt;DoesCountdownClosePoll&gt;false&lt;/DoesCountdownClosePoll&gt;&lt;Length&gt;10&lt;/Length&gt;&lt;Value&gt;10&lt;/Value&gt;&lt;CountdownType&gt;Analogue&lt;/CountdownType&gt;&lt;Location&gt;&lt;GUID&gt;00000000-0000-0000-0000-000000000000&lt;/GUID&gt;&lt;ScreenPosition&gt;BottomRight&lt;/ScreenPosition&gt;&lt;BorderThickness&gt;10&lt;/BorderThickness&gt;&lt;Top&gt;0&lt;/Top&gt;&lt;Left&gt;0&lt;/Left&gt;&lt;Height&gt;35&lt;/Height&gt;&lt;Width&gt;50&lt;/Width&gt;&lt;/Location&gt;&lt;/CountdownOptions&gt;"/>
  <p:tag name="SOUNDOPTIONS" val="&lt;?xml version=&quot;1.0&quot; encoding=&quot;utf-8&quot;?&gt;&lt;SoundOptions xmlns:xsd=&quot;http://www.w3.org/2001/XMLSchema&quot; xmlns:xsi=&quot;http://www.w3.org/2001/XMLSchema-instance&quot;&gt;&lt;GUID&gt;e26038f1-541a-4236-a19c-cb9b763f0754&lt;/GUID&gt;&lt;Name /&gt;&lt;PlaySound&gt;false&lt;/PlaySound&gt;&lt;CountdownSoundTag&gt;SOUND5048106112113789048858212267122791194343688811210411778721021077387908281705665479797697149868110361&lt;/CountdownSoundTag&gt;&lt;PlayTimesUpSound&gt;false&lt;/PlayTimesUpSound&gt;&lt;TimesUpSoundTag&gt;SOUND78559777531211121158510385529866107431017273103999057109117571068712285765090109816511543112828412211961&lt;/TimesUpSoundTag&gt;&lt;Loop&gt;true&lt;/Loop&gt;&lt;/SoundOptions&gt;"/>
  <p:tag name="VOTENOWOPTIONS" val="&lt;?xml version=&quot;1.0&quot; encoding=&quot;utf-8&quot;?&gt;&lt;VoteNowOptions xmlns:xsd=&quot;http://www.w3.org/2001/XMLSchema&quot; xmlns:xsi=&quot;http://www.w3.org/2001/XMLSchema-instance&quot;&gt;&lt;GUID&gt;eccd49b3-c083-402c-88de-b95d3179f82a&lt;/GUID&gt;&lt;HasVoteNow&gt;true&lt;/HasVoteNow&gt;&lt;TextSingleDigit&gt;POLL OPEN&lt;/TextSingleDigit&gt;&lt;TextMultiDigit&gt;Enter Number(s) and Press Send&lt;/TextMultiDigit&gt;&lt;TextTextVote&gt;Enter Text and Press Send&lt;/TextTextVote&gt;&lt;LocationSingleDigit&gt;&lt;GUID&gt;00000000-0000-0000-0000-000000000000&lt;/GUID&gt;&lt;ScreenPosition&gt;TopRight&lt;/ScreenPosition&gt;&lt;BorderThickness&gt;10&lt;/BorderThickness&gt;&lt;Top&gt;0&lt;/Top&gt;&lt;Left&gt;0&lt;/Left&gt;&lt;Height&gt;35&lt;/Height&gt;&lt;Width&gt;100&lt;/Width&gt;&lt;/LocationSingleDigit&gt;&lt;LocationMultiDigit&gt;&lt;GUID&gt;00000000-0000-0000-0000-000000000000&lt;/GUID&gt;&lt;ScreenPosition&gt;TopRight&lt;/ScreenPosition&gt;&lt;BorderThickness&gt;10&lt;/BorderThickness&gt;&lt;Top&gt;0&lt;/Top&gt;&lt;Left&gt;0&lt;/Left&gt;&lt;Height&gt;35&lt;/Height&gt;&lt;Width&gt;100&lt;/Width&gt;&lt;/LocationMultiDigit&gt;&lt;LocationTextVote&gt;&lt;GUID&gt;00000000-0000-0000-0000-000000000000&lt;/GUID&gt;&lt;ScreenPosition&gt;TopRight&lt;/ScreenPosition&gt;&lt;BorderThickness&gt;10&lt;/BorderThickness&gt;&lt;Top&gt;0&lt;/Top&gt;&lt;Left&gt;0&lt;/Left&gt;&lt;Height&gt;35&lt;/Height&gt;&lt;Width&gt;100&lt;/Width&gt;&lt;/LocationTextVote&gt;&lt;Shape&gt;msoShapeRectangle&lt;/Shape&gt;&lt;/VoteNowOptions&gt;"/>
  <p:tag name="QUESTIONDEFINITION" val="&lt;?xml version=&quot;1.0&quot; encoding=&quot;utf-8&quot;?&gt;&lt;TextVoteQuestionWordCloud xmlns:xsd=&quot;http://www.w3.org/2001/XMLSchema&quot; xmlns:xsi=&quot;http://www.w3.org/2001/XMLSchema-instance&quot;&gt;&lt;GUID&gt;30f5745b-62aa-47cc-a85d-a8973b4837b4&lt;/GUID&gt;&lt;Name /&gt;&lt;Text&gt;OOH – how many hours do they need to do over the whole GP training period?&#10;&lt;/Text&gt;&lt;SubChoiceDefinitions&gt;&lt;SubChoiceDefinition&gt;&lt;Name&gt;_default&lt;/Name&gt;&lt;SubChoiceSourceReferences /&gt;&lt;/SubChoiceDefinition&gt;&lt;/SubChoiceDefinitions&gt;&lt;SubText /&gt;&lt;IndividualWeightingText /&gt;&lt;QuestionType&gt;TextVoteWordCloud&lt;/QuestionType&gt;&lt;Source&gt;Handsets&lt;/Source&gt;&lt;Choices&gt;&lt;Choice xsi:type=&quot;DiscreteChoice&quot;&gt;&lt;GUID&gt;0849a1b1-512f-4485-a4d3-b8f46ccb72a7&lt;/GUID&gt;&lt;Name /&gt;&lt;IsSelected&gt;true&lt;/IsSelected&gt;&lt;Description&gt;Text Vote Response 1&lt;/Description&gt;&lt;Key&gt;1&lt;/Key&gt;&lt;IsAnswer&gt;false&lt;/IsAnswer&gt;&lt;SubChoiceData&gt;&lt;SubChoices&gt;&lt;SubChoice&gt;&lt;NumVotes&gt;0&lt;/NumVotes&gt;&lt;PercentageOfVotesCast&gt;0&lt;/PercentageOfVotesCast&gt;&lt;PercentageOfVoters&gt;0&lt;/PercentageOfVoters&gt;&lt;/SubChoice&gt;&lt;/SubChoices&gt;&lt;/SubChoiceData&gt;&lt;Score&gt;0&lt;/Score&gt;&lt;ChoiceRankings /&gt;&lt;AnswerSequenceNo&gt;0&lt;/AnswerSequenceNo&gt;&lt;/Choice&gt;&lt;Choice xsi:type=&quot;DiscreteChoice&quot;&gt;&lt;GUID&gt;b190fe60-22bd-4ddf-a128-48686aa1404f&lt;/GUID&gt;&lt;Name /&gt;&lt;IsSelected&gt;true&lt;/IsSelected&gt;&lt;Description&gt;Text Vote Response 2&lt;/Description&gt;&lt;Key&gt;2&lt;/Key&gt;&lt;IsAnswer&gt;false&lt;/IsAnswer&gt;&lt;SubChoiceData&gt;&lt;SubChoices&gt;&lt;SubChoice&gt;&lt;NumVotes&gt;0&lt;/NumVotes&gt;&lt;PercentageOfVotesCast&gt;0&lt;/PercentageOfVotesCast&gt;&lt;PercentageOfVoters&gt;0&lt;/PercentageOfVoters&gt;&lt;/SubChoice&gt;&lt;/SubChoices&gt;&lt;/SubChoiceData&gt;&lt;Score&gt;0&lt;/Score&gt;&lt;ChoiceRankings /&gt;&lt;AnswerSequenceNo&gt;0&lt;/AnswerSequenceNo&gt;&lt;/Choice&gt;&lt;Choice xsi:type=&quot;DiscreteChoice&quot;&gt;&lt;GUID&gt;57356ec8-4ea0-4fea-8f79-3fe0dea87a53&lt;/GUID&gt;&lt;Name /&gt;&lt;IsSelected&gt;true&lt;/IsSelected&gt;&lt;Description&gt;Text Vote Response 3&lt;/Description&gt;&lt;Key&gt;3&lt;/Key&gt;&lt;IsAnswer&gt;false&lt;/IsAnswer&gt;&lt;SubChoiceData&gt;&lt;SubChoices&gt;&lt;SubChoice&gt;&lt;NumVotes&gt;0&lt;/NumVotes&gt;&lt;PercentageOfVotesCast&gt;0&lt;/PercentageOfVotesCast&gt;&lt;PercentageOfVoters&gt;0&lt;/PercentageOfVoters&gt;&lt;/SubChoice&gt;&lt;/SubChoices&gt;&lt;/SubChoiceData&gt;&lt;Score&gt;0&lt;/Score&gt;&lt;ChoiceRankings /&gt;&lt;AnswerSequenceNo&gt;0&lt;/AnswerSequenceNo&gt;&lt;/Choice&gt;&lt;Choice xsi:type=&quot;DiscreteChoice&quot;&gt;&lt;GUID&gt;a40e2eb8-1585-4dd5-9133-3773c04a2f03&lt;/GUID&gt;&lt;Name /&gt;&lt;IsSelected&gt;true&lt;/IsSelected&gt;&lt;Description&gt;Text Vote Response 4&lt;/Description&gt;&lt;Key&gt;4&lt;/Key&gt;&lt;IsAnswer&gt;false&lt;/IsAnswer&gt;&lt;SubChoiceData&gt;&lt;SubChoices&gt;&lt;SubChoice&gt;&lt;NumVotes&gt;0&lt;/NumVotes&gt;&lt;PercentageOfVotesCast&gt;0&lt;/PercentageOfVotesCast&gt;&lt;PercentageOfVoters&gt;0&lt;/PercentageOfVoters&gt;&lt;/SubChoice&gt;&lt;/SubChoices&gt;&lt;/SubChoiceData&gt;&lt;Score&gt;0&lt;/Score&gt;&lt;ChoiceRankings /&gt;&lt;AnswerSequenceNo&gt;0&lt;/AnswerSequenceNo&gt;&lt;/Choice&gt;&lt;Choice xsi:type=&quot;DiscreteChoice&quot;&gt;&lt;GUID&gt;f8070299-2534-49d2-bdcb-7b7d3414e6ad&lt;/GUID&gt;&lt;Name /&gt;&lt;IsSelected&gt;true&lt;/IsSelected&gt;&lt;Description&gt;Text Vote Response 5&lt;/Description&gt;&lt;Key&gt;5&lt;/Key&gt;&lt;IsAnswer&gt;false&lt;/IsAnswer&gt;&lt;SubChoiceData&gt;&lt;SubChoices&gt;&lt;SubChoice&gt;&lt;NumVotes&gt;0&lt;/NumVotes&gt;&lt;PercentageOfVotesCast&gt;0&lt;/PercentageOfVotesCast&gt;&lt;PercentageOfVoters&gt;0&lt;/PercentageOfVoters&gt;&lt;/SubChoice&gt;&lt;/SubChoices&gt;&lt;/SubChoiceData&gt;&lt;Score&gt;0&lt;/Score&gt;&lt;ChoiceRankings /&gt;&lt;AnswerSequenceNo&gt;0&lt;/AnswerSequenceNo&gt;&lt;/Choice&gt;&lt;Choice xsi:type=&quot;DiscreteChoice&quot;&gt;&lt;GUID&gt;8ad41b1c-ff68-4eb1-90fb-afbe7fc74d36&lt;/GUID&gt;&lt;Name /&gt;&lt;IsSelected&gt;true&lt;/IsSelected&gt;&lt;Description&gt;Text Vote Response 6&lt;/Description&gt;&lt;Key&gt;6&lt;/Key&gt;&lt;IsAnswer&gt;false&lt;/IsAnswer&gt;&lt;SubChoiceData&gt;&lt;SubChoices&gt;&lt;SubChoice&gt;&lt;NumVotes&gt;0&lt;/NumVotes&gt;&lt;PercentageOfVotesCast&gt;0&lt;/PercentageOfVotesCast&gt;&lt;PercentageOfVoters&gt;0&lt;/PercentageOfVoters&gt;&lt;/SubChoice&gt;&lt;/SubChoices&gt;&lt;/SubChoiceData&gt;&lt;Score&gt;0&lt;/Score&gt;&lt;ChoiceRankings /&gt;&lt;AnswerSequenceNo&gt;0&lt;/AnswerSequenceNo&gt;&lt;/Choice&gt;&lt;Choice xsi:type=&quot;DiscreteChoice&quot;&gt;&lt;GUID&gt;5a79fbbc-c9a1-4d01-a99f-fedf8b9c45da&lt;/GUID&gt;&lt;Name /&gt;&lt;IsSelected&gt;true&lt;/IsSelected&gt;&lt;Description&gt;Text Vote Response 7&lt;/Description&gt;&lt;Key&gt;7&lt;/Key&gt;&lt;IsAnswer&gt;false&lt;/IsAnswer&gt;&lt;SubChoiceData&gt;&lt;SubChoices&gt;&lt;SubChoice&gt;&lt;NumVotes&gt;0&lt;/NumVotes&gt;&lt;PercentageOfVotesCast&gt;0&lt;/PercentageOfVotesCast&gt;&lt;PercentageOfVoters&gt;0&lt;/PercentageOfVoters&gt;&lt;/SubChoice&gt;&lt;/SubChoices&gt;&lt;/SubChoiceData&gt;&lt;Score&gt;0&lt;/Score&gt;&lt;ChoiceRankings /&gt;&lt;AnswerSequenceNo&gt;0&lt;/AnswerSequenceNo&gt;&lt;/Choice&gt;&lt;Choice xsi:type=&quot;DiscreteChoice&quot;&gt;&lt;GUID&gt;4ce1c409-ddf2-4825-810d-98400cc1f687&lt;/GUID&gt;&lt;Name /&gt;&lt;IsSelected&gt;true&lt;/IsSelected&gt;&lt;Description&gt;Text Vote Response 8&lt;/Description&gt;&lt;Key&gt;8&lt;/Key&gt;&lt;IsAnswer&gt;false&lt;/IsAnswer&gt;&lt;SubChoiceData&gt;&lt;SubChoices&gt;&lt;SubChoice&gt;&lt;NumVotes&gt;0&lt;/NumVotes&gt;&lt;PercentageOfVotesCast&gt;0&lt;/PercentageOfVotesCast&gt;&lt;PercentageOfVoters&gt;0&lt;/PercentageOfVoters&gt;&lt;/SubChoice&gt;&lt;/SubChoices&gt;&lt;/SubChoiceData&gt;&lt;Score&gt;0&lt;/Score&gt;&lt;ChoiceRankings /&gt;&lt;AnswerSequenceNo&gt;0&lt;/AnswerSequenceNo&gt;&lt;/Choice&gt;&lt;Choice xsi:type=&quot;DiscreteChoice&quot;&gt;&lt;GUID&gt;103e0fcf-c439-49aa-97ad-83ab5b377b26&lt;/GUID&gt;&lt;Name /&gt;&lt;IsSelected&gt;true&lt;/IsSelected&gt;&lt;Description&gt;Text Vote Response 9&lt;/Description&gt;&lt;Key&gt;9&lt;/Key&gt;&lt;IsAnswer&gt;false&lt;/IsAnswer&gt;&lt;SubChoiceData&gt;&lt;SubChoices&gt;&lt;SubChoice&gt;&lt;NumVotes&gt;0&lt;/NumVotes&gt;&lt;PercentageOfVotesCast&gt;0&lt;/PercentageOfVotesCast&gt;&lt;PercentageOfVoters&gt;0&lt;/PercentageOfVoters&gt;&lt;/SubChoice&gt;&lt;/SubChoices&gt;&lt;/SubChoiceData&gt;&lt;Score&gt;0&lt;/Score&gt;&lt;ChoiceRankings /&gt;&lt;AnswerSequenceNo&gt;0&lt;/AnswerSequenceNo&gt;&lt;/Choice&gt;&lt;Choice xsi:type=&quot;DiscreteChoice&quot;&gt;&lt;GUID&gt;293e549d-9fca-47c7-894f-fb86821491e7&lt;/GUID&gt;&lt;Name /&gt;&lt;IsSelected&gt;true&lt;/IsSelected&gt;&lt;Description&gt;Text Vote Response 10&lt;/Description&gt;&lt;Key&gt;10&lt;/Key&gt;&lt;IsAnswer&gt;false&lt;/IsAnswer&gt;&lt;SubChoiceData&gt;&lt;SubChoices&gt;&lt;SubChoice&gt;&lt;NumVotes&gt;0&lt;/NumVotes&gt;&lt;PercentageOfVotesCast&gt;0&lt;/PercentageOfVotesCast&gt;&lt;PercentageOfVoters&gt;0&lt;/PercentageOfVoters&gt;&lt;/SubChoice&gt;&lt;/SubChoices&gt;&lt;/SubChoiceData&gt;&lt;Score&gt;0&lt;/Score&gt;&lt;ChoiceRankings /&gt;&lt;AnswerSequenceNo&gt;0&lt;/AnswerSequenceNo&gt;&lt;/Choice&gt;&lt;/Choices&gt;&lt;HasData&gt;false&lt;/HasData&gt;&lt;MasterQuestionNumSubChoices&gt;0&lt;/MasterQuestionNumSubChoices&gt;&lt;TimeOpenMS&gt;0&lt;/TimeOpenMS&gt;&lt;IsQuestionWeighted&gt;false&lt;/IsQuestionWeighted&gt;&lt;CorrectAnswerVotesNumber&gt;0&lt;/CorrectAnswerVotesNumber&gt;&lt;CorrectAnswerVotesPercent&gt;0&lt;/CorrectAnswerVotesPercent&gt;&lt;ReactorPollDetails&gt;&lt;MeetingId&gt;0&lt;/MeetingId&gt;&lt;SessionId&gt;0&lt;/SessionId&gt;&lt;TenancyId&gt;0&lt;/TenancyId&gt;&lt;LatestPollId&gt;0&lt;/LatestPollId&gt;&lt;/ReactorPollDetails&gt;&lt;TextVoteScores&gt;&lt;TextVoteScore&gt;&lt;GUID&gt;ca66c904-dffb-49db-a932-cab1beb94769&lt;/GUID&gt;&lt;Name /&gt;&lt;IsAnswer&gt;false&lt;/IsAnswer&gt;&lt;Score&gt;0&lt;/Score&gt;&lt;Response /&gt;&lt;/TextVoteScore&gt;&lt;/TextVoteScores&gt;&lt;WordCloudAsBase64String /&gt;&lt;/TextVoteQuestionWordCloud&gt;"/>
  <p:tag name="SCORINGOPTIONS" val="&lt;?xml version=&quot;1.0&quot; encoding=&quot;utf-8&quot;?&gt;&lt;ScoringOptions xmlns:xsd=&quot;http://www.w3.org/2001/XMLSchema&quot; xmlns:xsi=&quot;http://www.w3.org/2001/XMLSchema-instance&quot;&gt;&lt;GUID&gt;5f0da6fc-37ad-4346-babf-20b7aa1cb2a4&lt;/GUID&gt;&lt;Name /&gt;&lt;EnableScoring&gt;false&lt;/EnableScoring&gt;&lt;RevealAnswer&gt;true&lt;/RevealAnswer&gt;&lt;PointsForCorrectAnswer&gt;10&lt;/PointsForCorrectAnswer&gt;&lt;SpeedScoring&gt;false&lt;/SpeedScoring&gt;&lt;IsNumberOfCorrectAnswersShown&gt;false&lt;/IsNumberOfCorrectAnswersShown&gt;&lt;/ScoringOptions&gt;"/>
  <p:tag name="LASTMODE" val="&lt;?xml version=&quot;1.0&quot; encoding=&quot;utf-8&quot;?&gt;&lt;int&gt;2&lt;/int&gt;"/>
  <p:tag name="SEQUENCECOUNT" val="&lt;?xml version=&quot;1.0&quot; encoding=&quot;utf-8&quot;?&gt;&lt;int&gt;20&lt;/int&gt;"/>
  <p:tag name="MEETOO" val="ca671fac-3ef5-487c-9318-9f0541c76f5c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TARTANIMATION" val="OpenQuestion"/>
  <p:tag name="QUESTIONGUID" val="30f5745b-62aa-47cc-a85d-a8973b4837b4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TYPE" val="&lt;?xml version=&quot;1.0&quot; encoding=&quot;utf-8&quot;?&gt;&lt;SlideType&gt;Question&lt;/SlideType&gt;"/>
  <p:tag name="RESULTRENDERING" val="&lt;?xml version=&quot;1.0&quot; encoding=&quot;utf-8&quot;?&gt;&lt;DataRendering xmlns:xsd=&quot;http://www.w3.org/2001/XMLSchema&quot; xmlns:xsi=&quot;http://www.w3.org/2001/XMLSchema-instance&quot;&gt;&lt;GUID&gt;366b9956-9d64-42aa-8212-3b1bc230c8d2&lt;/GUID&gt;&lt;Name /&gt;&lt;ShowAverage&gt;false&lt;/ShowAverage&gt;&lt;DisplayType&gt;WordCloud&lt;/DisplayType&gt;&lt;DisplayNumbersAs&gt;Percentages&lt;/DisplayNumbersAs&gt;&lt;DecimalPlaces&gt;0&lt;/DecimalPlaces&gt;&lt;ShowResultsAxis&gt;false&lt;/ShowResultsAxis&gt;&lt;ShowRangeAxis&gt;true&lt;/ShowRangeAxis&gt;&lt;ShowTotal&gt;false&lt;/ShowTotal&gt;&lt;ShowResults&gt;true&lt;/ShowResults&gt;&lt;CalculatePercentageAs&gt;PercentagesOfVoters&lt;/CalculatePercentageAs&gt;&lt;IsBreakdown&gt;false&lt;/IsBreakdown&gt;&lt;ShowOverall&gt;true&lt;/ShowOverall&gt;&lt;AdjustDecimalPlacesIfNecessary&gt;true&lt;/AdjustDecimalPlacesIfNecessary&gt;&lt;AddDecimalPlaceIfRequired&gt;true&lt;/AddDecimalPlaceIfRequired&gt;&lt;NumberOfChoicesToDisplay&gt;10&lt;/NumberOfChoicesToDisplay&gt;&lt;/DataRendering&gt;"/>
  <p:tag name="COUNTDOWNOPTIONS" val="&lt;?xml version=&quot;1.0&quot; encoding=&quot;utf-8&quot;?&gt;&lt;CountdownOptions xmlns:xsd=&quot;http://www.w3.org/2001/XMLSchema&quot; xmlns:xsi=&quot;http://www.w3.org/2001/XMLSchema-instance&quot;&gt;&lt;GUID&gt;8610a5d8-b830-479a-bba4-228e9ae5ddeb&lt;/GUID&gt;&lt;HasCountdown&gt;false&lt;/HasCountdown&gt;&lt;DoesCountdownClosePoll&gt;false&lt;/DoesCountdownClosePoll&gt;&lt;Length&gt;10&lt;/Length&gt;&lt;Value&gt;10&lt;/Value&gt;&lt;CountdownType&gt;Analogue&lt;/CountdownType&gt;&lt;Location&gt;&lt;GUID&gt;00000000-0000-0000-0000-000000000000&lt;/GUID&gt;&lt;ScreenPosition&gt;BottomRight&lt;/ScreenPosition&gt;&lt;BorderThickness&gt;10&lt;/BorderThickness&gt;&lt;Top&gt;0&lt;/Top&gt;&lt;Left&gt;0&lt;/Left&gt;&lt;Height&gt;35&lt;/Height&gt;&lt;Width&gt;50&lt;/Width&gt;&lt;/Location&gt;&lt;/CountdownOptions&gt;"/>
  <p:tag name="SOUNDOPTIONS" val="&lt;?xml version=&quot;1.0&quot; encoding=&quot;utf-8&quot;?&gt;&lt;SoundOptions xmlns:xsd=&quot;http://www.w3.org/2001/XMLSchema&quot; xmlns:xsi=&quot;http://www.w3.org/2001/XMLSchema-instance&quot;&gt;&lt;GUID&gt;0a52834b-9e7d-43ca-ba88-7d670aae5889&lt;/GUID&gt;&lt;Name /&gt;&lt;PlaySound&gt;false&lt;/PlaySound&gt;&lt;CountdownSoundTag&gt;SOUND5048106112113789048858212267122791194343688811210411778721021077387908281705665479797697149868110361&lt;/CountdownSoundTag&gt;&lt;PlayTimesUpSound&gt;false&lt;/PlayTimesUpSound&gt;&lt;TimesUpSoundTag&gt;SOUND78559777531211121158510385529866107431017273103999057109117571068712285765090109816511543112828412211961&lt;/TimesUpSoundTag&gt;&lt;Loop&gt;true&lt;/Loop&gt;&lt;/SoundOptions&gt;"/>
  <p:tag name="VOTENOWOPTIONS" val="&lt;?xml version=&quot;1.0&quot; encoding=&quot;utf-8&quot;?&gt;&lt;VoteNowOptions xmlns:xsd=&quot;http://www.w3.org/2001/XMLSchema&quot; xmlns:xsi=&quot;http://www.w3.org/2001/XMLSchema-instance&quot;&gt;&lt;GUID&gt;eccd49b3-c083-402c-88de-b95d3179f82a&lt;/GUID&gt;&lt;HasVoteNow&gt;true&lt;/HasVoteNow&gt;&lt;TextSingleDigit&gt;POLL OPEN&lt;/TextSingleDigit&gt;&lt;TextMultiDigit&gt;Enter Number(s) and Press Send&lt;/TextMultiDigit&gt;&lt;TextTextVote&gt;Enter Text and Press Send&lt;/TextTextVote&gt;&lt;LocationSingleDigit&gt;&lt;GUID&gt;00000000-0000-0000-0000-000000000000&lt;/GUID&gt;&lt;ScreenPosition&gt;TopRight&lt;/ScreenPosition&gt;&lt;BorderThickness&gt;10&lt;/BorderThickness&gt;&lt;Top&gt;0&lt;/Top&gt;&lt;Left&gt;0&lt;/Left&gt;&lt;Height&gt;35&lt;/Height&gt;&lt;Width&gt;100&lt;/Width&gt;&lt;/LocationSingleDigit&gt;&lt;LocationMultiDigit&gt;&lt;GUID&gt;00000000-0000-0000-0000-000000000000&lt;/GUID&gt;&lt;ScreenPosition&gt;TopRight&lt;/ScreenPosition&gt;&lt;BorderThickness&gt;10&lt;/BorderThickness&gt;&lt;Top&gt;0&lt;/Top&gt;&lt;Left&gt;0&lt;/Left&gt;&lt;Height&gt;35&lt;/Height&gt;&lt;Width&gt;100&lt;/Width&gt;&lt;/LocationMultiDigit&gt;&lt;LocationTextVote&gt;&lt;GUID&gt;00000000-0000-0000-0000-000000000000&lt;/GUID&gt;&lt;ScreenPosition&gt;TopRight&lt;/ScreenPosition&gt;&lt;BorderThickness&gt;10&lt;/BorderThickness&gt;&lt;Top&gt;0&lt;/Top&gt;&lt;Left&gt;0&lt;/Left&gt;&lt;Height&gt;35&lt;/Height&gt;&lt;Width&gt;100&lt;/Width&gt;&lt;/LocationTextVote&gt;&lt;Shape&gt;msoShapeRectangle&lt;/Shape&gt;&lt;/VoteNowOptions&gt;"/>
  <p:tag name="QUESTIONDEFINITION" val="&lt;?xml version=&quot;1.0&quot; encoding=&quot;utf-8&quot;?&gt;&lt;TextVoteQuestionWordCloud xmlns:xsd=&quot;http://www.w3.org/2001/XMLSchema&quot; xmlns:xsi=&quot;http://www.w3.org/2001/XMLSchema-instance&quot;&gt;&lt;GUID&gt;2bacf027-3251-4736-ba5c-ef4db9b87c47&lt;/GUID&gt;&lt;Name /&gt;&lt;Text&gt;Is a QIA project a compulsory part of GP training?&#10;Does it need to be handed into NIMDTA&#10;Is it in ST3 that they have to do it?&lt;/Text&gt;&lt;SubChoiceDefinitions&gt;&lt;SubChoiceDefinition&gt;&lt;Name&gt;_default&lt;/Name&gt;&lt;SubChoiceSourceReferences /&gt;&lt;/SubChoiceDefinition&gt;&lt;/SubChoiceDefinitions&gt;&lt;SubText /&gt;&lt;IndividualWeightingText /&gt;&lt;QuestionType&gt;TextVoteWordCloud&lt;/QuestionType&gt;&lt;Source&gt;Handsets&lt;/Source&gt;&lt;Choices&gt;&lt;Choice xsi:type=&quot;DiscreteChoice&quot;&gt;&lt;GUID&gt;568bf0cf-051f-439c-93bc-9ada5044d7bd&lt;/GUID&gt;&lt;Name /&gt;&lt;IsSelected&gt;true&lt;/IsSelected&gt;&lt;Description&gt;Text Vote Response 1&lt;/Description&gt;&lt;Key&gt;1&lt;/Key&gt;&lt;IsAnswer&gt;false&lt;/IsAnswer&gt;&lt;SubChoiceData&gt;&lt;SubChoices&gt;&lt;SubChoice&gt;&lt;NumVotes&gt;0&lt;/NumVotes&gt;&lt;PercentageOfVotesCast&gt;0&lt;/PercentageOfVotesCast&gt;&lt;PercentageOfVoters&gt;0&lt;/PercentageOfVoters&gt;&lt;/SubChoice&gt;&lt;/SubChoices&gt;&lt;/SubChoiceData&gt;&lt;Score&gt;0&lt;/Score&gt;&lt;ChoiceRankings /&gt;&lt;AnswerSequenceNo&gt;0&lt;/AnswerSequenceNo&gt;&lt;/Choice&gt;&lt;Choice xsi:type=&quot;DiscreteChoice&quot;&gt;&lt;GUID&gt;c3e01adf-33f7-46b7-8266-be46849bf555&lt;/GUID&gt;&lt;Name /&gt;&lt;IsSelected&gt;true&lt;/IsSelected&gt;&lt;Description&gt;Text Vote Response 2&lt;/Description&gt;&lt;Key&gt;2&lt;/Key&gt;&lt;IsAnswer&gt;false&lt;/IsAnswer&gt;&lt;SubChoiceData&gt;&lt;SubChoices&gt;&lt;SubChoice&gt;&lt;NumVotes&gt;0&lt;/NumVotes&gt;&lt;PercentageOfVotesCast&gt;0&lt;/PercentageOfVotesCast&gt;&lt;PercentageOfVoters&gt;0&lt;/PercentageOfVoters&gt;&lt;/SubChoice&gt;&lt;/SubChoices&gt;&lt;/SubChoiceData&gt;&lt;Score&gt;0&lt;/Score&gt;&lt;ChoiceRankings /&gt;&lt;AnswerSequenceNo&gt;0&lt;/AnswerSequenceNo&gt;&lt;/Choice&gt;&lt;Choice xsi:type=&quot;DiscreteChoice&quot;&gt;&lt;GUID&gt;9bbe4c78-48b0-4e63-8ec7-7ac65ecf4388&lt;/GUID&gt;&lt;Name /&gt;&lt;IsSelected&gt;true&lt;/IsSelected&gt;&lt;Description&gt;Text Vote Response 3&lt;/Description&gt;&lt;Key&gt;3&lt;/Key&gt;&lt;IsAnswer&gt;false&lt;/IsAnswer&gt;&lt;SubChoiceData&gt;&lt;SubChoices&gt;&lt;SubChoice&gt;&lt;NumVotes&gt;0&lt;/NumVotes&gt;&lt;PercentageOfVotesCast&gt;0&lt;/PercentageOfVotesCast&gt;&lt;PercentageOfVoters&gt;0&lt;/PercentageOfVoters&gt;&lt;/SubChoice&gt;&lt;/SubChoices&gt;&lt;/SubChoiceData&gt;&lt;Score&gt;0&lt;/Score&gt;&lt;ChoiceRankings /&gt;&lt;AnswerSequenceNo&gt;0&lt;/AnswerSequenceNo&gt;&lt;/Choice&gt;&lt;Choice xsi:type=&quot;DiscreteChoice&quot;&gt;&lt;GUID&gt;600f56e6-726e-4977-8375-eb0a8c4cb9e8&lt;/GUID&gt;&lt;Name /&gt;&lt;IsSelected&gt;true&lt;/IsSelected&gt;&lt;Description&gt;Text Vote Response 4&lt;/Description&gt;&lt;Key&gt;4&lt;/Key&gt;&lt;IsAnswer&gt;false&lt;/IsAnswer&gt;&lt;SubChoiceData&gt;&lt;SubChoices&gt;&lt;SubChoice&gt;&lt;NumVotes&gt;0&lt;/NumVotes&gt;&lt;PercentageOfVotesCast&gt;0&lt;/PercentageOfVotesCast&gt;&lt;PercentageOfVoters&gt;0&lt;/PercentageOfVoters&gt;&lt;/SubChoice&gt;&lt;/SubChoices&gt;&lt;/SubChoiceData&gt;&lt;Score&gt;0&lt;/Score&gt;&lt;ChoiceRankings /&gt;&lt;AnswerSequenceNo&gt;0&lt;/AnswerSequenceNo&gt;&lt;/Choice&gt;&lt;Choice xsi:type=&quot;DiscreteChoice&quot;&gt;&lt;GUID&gt;9fe23e47-3d6d-44cd-a44e-75355015d50e&lt;/GUID&gt;&lt;Name /&gt;&lt;IsSelected&gt;true&lt;/IsSelected&gt;&lt;Description&gt;Text Vote Response 5&lt;/Description&gt;&lt;Key&gt;5&lt;/Key&gt;&lt;IsAnswer&gt;false&lt;/IsAnswer&gt;&lt;SubChoiceData&gt;&lt;SubChoices&gt;&lt;SubChoice&gt;&lt;NumVotes&gt;0&lt;/NumVotes&gt;&lt;PercentageOfVotesCast&gt;0&lt;/PercentageOfVotesCast&gt;&lt;PercentageOfVoters&gt;0&lt;/PercentageOfVoters&gt;&lt;/SubChoice&gt;&lt;/SubChoices&gt;&lt;/SubChoiceData&gt;&lt;Score&gt;0&lt;/Score&gt;&lt;ChoiceRankings /&gt;&lt;AnswerSequenceNo&gt;0&lt;/AnswerSequenceNo&gt;&lt;/Choice&gt;&lt;Choice xsi:type=&quot;DiscreteChoice&quot;&gt;&lt;GUID&gt;2246c787-6c4a-41b7-b53d-6c256dc660e0&lt;/GUID&gt;&lt;Name /&gt;&lt;IsSelected&gt;true&lt;/IsSelected&gt;&lt;Description&gt;Text Vote Response 6&lt;/Description&gt;&lt;Key&gt;6&lt;/Key&gt;&lt;IsAnswer&gt;false&lt;/IsAnswer&gt;&lt;SubChoiceData&gt;&lt;SubChoices&gt;&lt;SubChoice&gt;&lt;NumVotes&gt;0&lt;/NumVotes&gt;&lt;PercentageOfVotesCast&gt;0&lt;/PercentageOfVotesCast&gt;&lt;PercentageOfVoters&gt;0&lt;/PercentageOfVoters&gt;&lt;/SubChoice&gt;&lt;/SubChoices&gt;&lt;/SubChoiceData&gt;&lt;Score&gt;0&lt;/Score&gt;&lt;ChoiceRankings /&gt;&lt;AnswerSequenceNo&gt;0&lt;/AnswerSequenceNo&gt;&lt;/Choice&gt;&lt;Choice xsi:type=&quot;DiscreteChoice&quot;&gt;&lt;GUID&gt;625e6064-c717-4632-a681-08e70d4356cd&lt;/GUID&gt;&lt;Name /&gt;&lt;IsSelected&gt;true&lt;/IsSelected&gt;&lt;Description&gt;Text Vote Response 7&lt;/Description&gt;&lt;Key&gt;7&lt;/Key&gt;&lt;IsAnswer&gt;false&lt;/IsAnswer&gt;&lt;SubChoiceData&gt;&lt;SubChoices&gt;&lt;SubChoice&gt;&lt;NumVotes&gt;0&lt;/NumVotes&gt;&lt;PercentageOfVotesCast&gt;0&lt;/PercentageOfVotesCast&gt;&lt;PercentageOfVoters&gt;0&lt;/PercentageOfVoters&gt;&lt;/SubChoice&gt;&lt;/SubChoices&gt;&lt;/SubChoiceData&gt;&lt;Score&gt;0&lt;/Score&gt;&lt;ChoiceRankings /&gt;&lt;AnswerSequenceNo&gt;0&lt;/AnswerSequenceNo&gt;&lt;/Choice&gt;&lt;Choice xsi:type=&quot;DiscreteChoice&quot;&gt;&lt;GUID&gt;56aaab88-93dc-41b5-b606-95ac5ed06b48&lt;/GUID&gt;&lt;Name /&gt;&lt;IsSelected&gt;true&lt;/IsSelected&gt;&lt;Description&gt;Text Vote Response 8&lt;/Description&gt;&lt;Key&gt;8&lt;/Key&gt;&lt;IsAnswer&gt;false&lt;/IsAnswer&gt;&lt;SubChoiceData&gt;&lt;SubChoices&gt;&lt;SubChoice&gt;&lt;NumVotes&gt;0&lt;/NumVotes&gt;&lt;PercentageOfVotesCast&gt;0&lt;/PercentageOfVotesCast&gt;&lt;PercentageOfVoters&gt;0&lt;/PercentageOfVoters&gt;&lt;/SubChoice&gt;&lt;/SubChoices&gt;&lt;/SubChoiceData&gt;&lt;Score&gt;0&lt;/Score&gt;&lt;ChoiceRankings /&gt;&lt;AnswerSequenceNo&gt;0&lt;/AnswerSequenceNo&gt;&lt;/Choice&gt;&lt;Choice xsi:type=&quot;DiscreteChoice&quot;&gt;&lt;GUID&gt;050029b8-9b33-45a9-a09e-52d8ce00650d&lt;/GUID&gt;&lt;Name /&gt;&lt;IsSelected&gt;true&lt;/IsSelected&gt;&lt;Description&gt;Text Vote Response 9&lt;/Description&gt;&lt;Key&gt;9&lt;/Key&gt;&lt;IsAnswer&gt;false&lt;/IsAnswer&gt;&lt;SubChoiceData&gt;&lt;SubChoices&gt;&lt;SubChoice&gt;&lt;NumVotes&gt;0&lt;/NumVotes&gt;&lt;PercentageOfVotesCast&gt;0&lt;/PercentageOfVotesCast&gt;&lt;PercentageOfVoters&gt;0&lt;/PercentageOfVoters&gt;&lt;/SubChoice&gt;&lt;/SubChoices&gt;&lt;/SubChoiceData&gt;&lt;Score&gt;0&lt;/Score&gt;&lt;ChoiceRankings /&gt;&lt;AnswerSequenceNo&gt;0&lt;/AnswerSequenceNo&gt;&lt;/Choice&gt;&lt;Choice xsi:type=&quot;DiscreteChoice&quot;&gt;&lt;GUID&gt;80a75fc2-208e-4b9b-a4ad-7c4a64dc7213&lt;/GUID&gt;&lt;Name /&gt;&lt;IsSelected&gt;true&lt;/IsSelected&gt;&lt;Description&gt;Text Vote Response 10&lt;/Description&gt;&lt;Key&gt;10&lt;/Key&gt;&lt;IsAnswer&gt;false&lt;/IsAnswer&gt;&lt;SubChoiceData&gt;&lt;SubChoices&gt;&lt;SubChoice&gt;&lt;NumVotes&gt;0&lt;/NumVotes&gt;&lt;PercentageOfVotesCast&gt;0&lt;/PercentageOfVotesCast&gt;&lt;PercentageOfVoters&gt;0&lt;/PercentageOfVoters&gt;&lt;/SubChoice&gt;&lt;/SubChoices&gt;&lt;/SubChoiceData&gt;&lt;Score&gt;0&lt;/Score&gt;&lt;ChoiceRankings /&gt;&lt;AnswerSequenceNo&gt;0&lt;/AnswerSequenceNo&gt;&lt;/Choice&gt;&lt;/Choices&gt;&lt;HasData&gt;false&lt;/HasData&gt;&lt;MasterQuestionNumSubChoices&gt;0&lt;/MasterQuestionNumSubChoices&gt;&lt;TimeOpenMS&gt;0&lt;/TimeOpenMS&gt;&lt;IsQuestionWeighted&gt;false&lt;/IsQuestionWeighted&gt;&lt;CorrectAnswerVotesNumber&gt;0&lt;/CorrectAnswerVotesNumber&gt;&lt;CorrectAnswerVotesPercent&gt;0&lt;/CorrectAnswerVotesPercent&gt;&lt;ReactorPollDetails&gt;&lt;MeetingId&gt;0&lt;/MeetingId&gt;&lt;SessionId&gt;0&lt;/SessionId&gt;&lt;TenancyId&gt;0&lt;/TenancyId&gt;&lt;LatestPollId&gt;0&lt;/LatestPollId&gt;&lt;/ReactorPollDetails&gt;&lt;TextVoteScores&gt;&lt;TextVoteScore&gt;&lt;GUID&gt;c909f6da-6d42-45ae-9a0b-3e1bd7199b5e&lt;/GUID&gt;&lt;Name /&gt;&lt;IsAnswer&gt;false&lt;/IsAnswer&gt;&lt;Score&gt;0&lt;/Score&gt;&lt;Response /&gt;&lt;/TextVoteScore&gt;&lt;/TextVoteScores&gt;&lt;WordCloudAsBase64String /&gt;&lt;/TextVoteQuestionWordCloud&gt;"/>
  <p:tag name="SCORINGOPTIONS" val="&lt;?xml version=&quot;1.0&quot; encoding=&quot;utf-8&quot;?&gt;&lt;ScoringOptions xmlns:xsd=&quot;http://www.w3.org/2001/XMLSchema&quot; xmlns:xsi=&quot;http://www.w3.org/2001/XMLSchema-instance&quot;&gt;&lt;GUID&gt;5f0da6fc-37ad-4346-babf-20b7aa1cb2a4&lt;/GUID&gt;&lt;Name /&gt;&lt;EnableScoring&gt;false&lt;/EnableScoring&gt;&lt;RevealAnswer&gt;true&lt;/RevealAnswer&gt;&lt;PointsForCorrectAnswer&gt;10&lt;/PointsForCorrectAnswer&gt;&lt;SpeedScoring&gt;false&lt;/SpeedScoring&gt;&lt;IsNumberOfCorrectAnswersShown&gt;false&lt;/IsNumberOfCorrectAnswersShown&gt;&lt;/ScoringOptions&gt;"/>
  <p:tag name="LASTMODE" val="&lt;?xml version=&quot;1.0&quot; encoding=&quot;utf-8&quot;?&gt;&lt;int&gt;2&lt;/int&gt;"/>
  <p:tag name="SEQUENCECOUNT" val="&lt;?xml version=&quot;1.0&quot; encoding=&quot;utf-8&quot;?&gt;&lt;int&gt;41&lt;/int&gt;"/>
  <p:tag name="MEETOO" val="ca671fac-3ef5-487c-9318-9f0541c76f5c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TARTANIMATION" val="OpenQuestion"/>
  <p:tag name="QUESTIONGUID" val="2bacf027-3251-4736-ba5c-ef4db9b87c47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TYPE" val="&lt;?xml version=&quot;1.0&quot; encoding=&quot;utf-8&quot;?&gt;&lt;SlideType&gt;Question&lt;/SlideType&gt;"/>
  <p:tag name="RESULTRENDERING" val="&lt;?xml version=&quot;1.0&quot; encoding=&quot;utf-8&quot;?&gt;&lt;DataRendering xmlns:xsd=&quot;http://www.w3.org/2001/XMLSchema&quot; xmlns:xsi=&quot;http://www.w3.org/2001/XMLSchema-instance&quot;&gt;&lt;GUID&gt;d93ba550-4c18-4c51-a139-070ddda7aa66&lt;/GUID&gt;&lt;Name /&gt;&lt;ShowAverage&gt;false&lt;/ShowAverage&gt;&lt;DisplayType&gt;WordCloud&lt;/DisplayType&gt;&lt;DisplayNumbersAs&gt;Percentages&lt;/DisplayNumbersAs&gt;&lt;DecimalPlaces&gt;0&lt;/DecimalPlaces&gt;&lt;ShowResultsAxis&gt;false&lt;/ShowResultsAxis&gt;&lt;ShowRangeAxis&gt;true&lt;/ShowRangeAxis&gt;&lt;ShowTotal&gt;false&lt;/ShowTotal&gt;&lt;ShowResults&gt;true&lt;/ShowResults&gt;&lt;CalculatePercentageAs&gt;PercentagesOfVoters&lt;/CalculatePercentageAs&gt;&lt;IsBreakdown&gt;false&lt;/IsBreakdown&gt;&lt;ShowOverall&gt;true&lt;/ShowOverall&gt;&lt;AdjustDecimalPlacesIfNecessary&gt;true&lt;/AdjustDecimalPlacesIfNecessary&gt;&lt;AddDecimalPlaceIfRequired&gt;true&lt;/AddDecimalPlaceIfRequired&gt;&lt;NumberOfChoicesToDisplay&gt;10&lt;/NumberOfChoicesToDisplay&gt;&lt;/DataRendering&gt;"/>
  <p:tag name="COUNTDOWNOPTIONS" val="&lt;?xml version=&quot;1.0&quot; encoding=&quot;utf-8&quot;?&gt;&lt;CountdownOptions xmlns:xsd=&quot;http://www.w3.org/2001/XMLSchema&quot; xmlns:xsi=&quot;http://www.w3.org/2001/XMLSchema-instance&quot;&gt;&lt;GUID&gt;8610a5d8-b830-479a-bba4-228e9ae5ddeb&lt;/GUID&gt;&lt;HasCountdown&gt;false&lt;/HasCountdown&gt;&lt;DoesCountdownClosePoll&gt;false&lt;/DoesCountdownClosePoll&gt;&lt;Length&gt;10&lt;/Length&gt;&lt;Value&gt;10&lt;/Value&gt;&lt;CountdownType&gt;Analogue&lt;/CountdownType&gt;&lt;Location&gt;&lt;GUID&gt;00000000-0000-0000-0000-000000000000&lt;/GUID&gt;&lt;ScreenPosition&gt;BottomRight&lt;/ScreenPosition&gt;&lt;BorderThickness&gt;10&lt;/BorderThickness&gt;&lt;Top&gt;0&lt;/Top&gt;&lt;Left&gt;0&lt;/Left&gt;&lt;Height&gt;35&lt;/Height&gt;&lt;Width&gt;50&lt;/Width&gt;&lt;/Location&gt;&lt;/CountdownOptions&gt;"/>
  <p:tag name="SOUNDOPTIONS" val="&lt;?xml version=&quot;1.0&quot; encoding=&quot;utf-8&quot;?&gt;&lt;SoundOptions xmlns:xsd=&quot;http://www.w3.org/2001/XMLSchema&quot; xmlns:xsi=&quot;http://www.w3.org/2001/XMLSchema-instance&quot;&gt;&lt;GUID&gt;133e5cc2-074d-4bf6-a075-4b1d08c99b76&lt;/GUID&gt;&lt;Name /&gt;&lt;PlaySound&gt;false&lt;/PlaySound&gt;&lt;CountdownSoundTag&gt;SOUND5048106112113789048858212267122791194343688811210411778721021077387908281705665479797697149868110361&lt;/CountdownSoundTag&gt;&lt;PlayTimesUpSound&gt;false&lt;/PlayTimesUpSound&gt;&lt;TimesUpSoundTag&gt;SOUND78559777531211121158510385529866107431017273103999057109117571068712285765090109816511543112828412211961&lt;/TimesUpSoundTag&gt;&lt;Loop&gt;true&lt;/Loop&gt;&lt;/SoundOptions&gt;"/>
  <p:tag name="VOTENOWOPTIONS" val="&lt;?xml version=&quot;1.0&quot; encoding=&quot;utf-8&quot;?&gt;&lt;VoteNowOptions xmlns:xsd=&quot;http://www.w3.org/2001/XMLSchema&quot; xmlns:xsi=&quot;http://www.w3.org/2001/XMLSchema-instance&quot;&gt;&lt;GUID&gt;eccd49b3-c083-402c-88de-b95d3179f82a&lt;/GUID&gt;&lt;HasVoteNow&gt;true&lt;/HasVoteNow&gt;&lt;TextSingleDigit&gt;POLL OPEN&lt;/TextSingleDigit&gt;&lt;TextMultiDigit&gt;Enter Number(s) and Press Send&lt;/TextMultiDigit&gt;&lt;TextTextVote&gt;Enter Text and Press Send&lt;/TextTextVote&gt;&lt;LocationSingleDigit&gt;&lt;GUID&gt;00000000-0000-0000-0000-000000000000&lt;/GUID&gt;&lt;ScreenPosition&gt;TopRight&lt;/ScreenPosition&gt;&lt;BorderThickness&gt;10&lt;/BorderThickness&gt;&lt;Top&gt;0&lt;/Top&gt;&lt;Left&gt;0&lt;/Left&gt;&lt;Height&gt;35&lt;/Height&gt;&lt;Width&gt;100&lt;/Width&gt;&lt;/LocationSingleDigit&gt;&lt;LocationMultiDigit&gt;&lt;GUID&gt;00000000-0000-0000-0000-000000000000&lt;/GUID&gt;&lt;ScreenPosition&gt;TopRight&lt;/ScreenPosition&gt;&lt;BorderThickness&gt;10&lt;/BorderThickness&gt;&lt;Top&gt;0&lt;/Top&gt;&lt;Left&gt;0&lt;/Left&gt;&lt;Height&gt;35&lt;/Height&gt;&lt;Width&gt;100&lt;/Width&gt;&lt;/LocationMultiDigit&gt;&lt;LocationTextVote&gt;&lt;GUID&gt;00000000-0000-0000-0000-000000000000&lt;/GUID&gt;&lt;ScreenPosition&gt;TopRight&lt;/ScreenPosition&gt;&lt;BorderThickness&gt;10&lt;/BorderThickness&gt;&lt;Top&gt;0&lt;/Top&gt;&lt;Left&gt;0&lt;/Left&gt;&lt;Height&gt;35&lt;/Height&gt;&lt;Width&gt;100&lt;/Width&gt;&lt;/LocationTextVote&gt;&lt;Shape&gt;msoShapeRectangle&lt;/Shape&gt;&lt;/VoteNowOptions&gt;"/>
  <p:tag name="SCORINGOPTIONS" val="&lt;?xml version=&quot;1.0&quot; encoding=&quot;utf-8&quot;?&gt;&lt;ScoringOptions xmlns:xsd=&quot;http://www.w3.org/2001/XMLSchema&quot; xmlns:xsi=&quot;http://www.w3.org/2001/XMLSchema-instance&quot;&gt;&lt;GUID&gt;5f0da6fc-37ad-4346-babf-20b7aa1cb2a4&lt;/GUID&gt;&lt;Name /&gt;&lt;EnableScoring&gt;false&lt;/EnableScoring&gt;&lt;RevealAnswer&gt;true&lt;/RevealAnswer&gt;&lt;PointsForCorrectAnswer&gt;10&lt;/PointsForCorrectAnswer&gt;&lt;SpeedScoring&gt;false&lt;/SpeedScoring&gt;&lt;IsNumberOfCorrectAnswersShown&gt;false&lt;/IsNumberOfCorrectAnswersShown&gt;&lt;/ScoringOptions&gt;"/>
  <p:tag name="QUESTIONDEFINITION" val="&lt;?xml version=&quot;1.0&quot; encoding=&quot;utf-8&quot;?&gt;&lt;TextVoteQuestionWordCloud xmlns:xsd=&quot;http://www.w3.org/2001/XMLSchema&quot; xmlns:xsi=&quot;http://www.w3.org/2001/XMLSchema-instance&quot;&gt;&lt;GUID&gt;a1f8590b-7f81-4480-9328-074a533cd477&lt;/GUID&gt;&lt;Name /&gt;&lt;Text&gt;Is the prescribing assessment a compulsory thing?&#10;Can they do it in ST1?&#10;Why do we have to do this?  What’s the purpose? &amp;amp; How much time?  Can I delegate it to someone else?&lt;/Text&gt;&lt;SubChoiceDefinitions&gt;&lt;SubChoiceDefinition&gt;&lt;Name&gt;_default&lt;/Name&gt;&lt;SubChoiceSourceReferences /&gt;&lt;/SubChoiceDefinition&gt;&lt;/SubChoiceDefinitions&gt;&lt;SubText /&gt;&lt;IndividualWeightingText /&gt;&lt;QuestionType&gt;TextVoteWordCloud&lt;/QuestionType&gt;&lt;Source&gt;Handsets&lt;/Source&gt;&lt;Choices&gt;&lt;Choice xsi:type=&quot;DiscreteChoice&quot;&gt;&lt;GUID&gt;63fa3c01-a93d-48bf-9686-6de10a2ed4e8&lt;/GUID&gt;&lt;Name /&gt;&lt;IsSelected&gt;true&lt;/IsSelected&gt;&lt;Description&gt;Text Vote Response 1&lt;/Description&gt;&lt;Key&gt;1&lt;/Key&gt;&lt;IsAnswer&gt;false&lt;/IsAnswer&gt;&lt;SubChoiceData&gt;&lt;SubChoices&gt;&lt;SubChoice&gt;&lt;NumVotes&gt;0&lt;/NumVotes&gt;&lt;PercentageOfVotesCast&gt;0&lt;/PercentageOfVotesCast&gt;&lt;PercentageOfVoters&gt;0&lt;/PercentageOfVoters&gt;&lt;/SubChoice&gt;&lt;/SubChoices&gt;&lt;/SubChoiceData&gt;&lt;Score&gt;0&lt;/Score&gt;&lt;ChoiceRankings /&gt;&lt;AnswerSequenceNo&gt;0&lt;/AnswerSequenceNo&gt;&lt;/Choice&gt;&lt;Choice xsi:type=&quot;DiscreteChoice&quot;&gt;&lt;GUID&gt;162c214d-896d-4772-bc02-c03452c71760&lt;/GUID&gt;&lt;Name /&gt;&lt;IsSelected&gt;true&lt;/IsSelected&gt;&lt;Description&gt;Text Vote Response 2&lt;/Description&gt;&lt;Key&gt;2&lt;/Key&gt;&lt;IsAnswer&gt;false&lt;/IsAnswer&gt;&lt;SubChoiceData&gt;&lt;SubChoices&gt;&lt;SubChoice&gt;&lt;NumVotes&gt;0&lt;/NumVotes&gt;&lt;PercentageOfVotesCast&gt;0&lt;/PercentageOfVotesCast&gt;&lt;PercentageOfVoters&gt;0&lt;/PercentageOfVoters&gt;&lt;/SubChoice&gt;&lt;/SubChoices&gt;&lt;/SubChoiceData&gt;&lt;Score&gt;0&lt;/Score&gt;&lt;ChoiceRankings /&gt;&lt;AnswerSequenceNo&gt;0&lt;/AnswerSequenceNo&gt;&lt;/Choice&gt;&lt;Choice xsi:type=&quot;DiscreteChoice&quot;&gt;&lt;GUID&gt;b5d9447b-876d-4b0a-812d-d438934f0c7e&lt;/GUID&gt;&lt;Name /&gt;&lt;IsSelected&gt;true&lt;/IsSelected&gt;&lt;Description&gt;Text Vote Response 3&lt;/Description&gt;&lt;Key&gt;3&lt;/Key&gt;&lt;IsAnswer&gt;false&lt;/IsAnswer&gt;&lt;SubChoiceData&gt;&lt;SubChoices&gt;&lt;SubChoice&gt;&lt;NumVotes&gt;0&lt;/NumVotes&gt;&lt;PercentageOfVotesCast&gt;0&lt;/PercentageOfVotesCast&gt;&lt;PercentageOfVoters&gt;0&lt;/PercentageOfVoters&gt;&lt;/SubChoice&gt;&lt;/SubChoices&gt;&lt;/SubChoiceData&gt;&lt;Score&gt;0&lt;/Score&gt;&lt;ChoiceRankings /&gt;&lt;AnswerSequenceNo&gt;0&lt;/AnswerSequenceNo&gt;&lt;/Choice&gt;&lt;Choice xsi:type=&quot;DiscreteChoice&quot;&gt;&lt;GUID&gt;f98928d3-6027-4e42-aec2-cc48d0b4854b&lt;/GUID&gt;&lt;Name /&gt;&lt;IsSelected&gt;true&lt;/IsSelected&gt;&lt;Description&gt;Text Vote Response 4&lt;/Description&gt;&lt;Key&gt;4&lt;/Key&gt;&lt;IsAnswer&gt;false&lt;/IsAnswer&gt;&lt;SubChoiceData&gt;&lt;SubChoices&gt;&lt;SubChoice&gt;&lt;NumVotes&gt;0&lt;/NumVotes&gt;&lt;PercentageOfVotesCast&gt;0&lt;/PercentageOfVotesCast&gt;&lt;PercentageOfVoters&gt;0&lt;/PercentageOfVoters&gt;&lt;/SubChoice&gt;&lt;/SubChoices&gt;&lt;/SubChoiceData&gt;&lt;Score&gt;0&lt;/Score&gt;&lt;ChoiceRankings /&gt;&lt;AnswerSequenceNo&gt;0&lt;/AnswerSequenceNo&gt;&lt;/Choice&gt;&lt;Choice xsi:type=&quot;DiscreteChoice&quot;&gt;&lt;GUID&gt;b4be69b6-c4b6-4256-84ac-5954157f26f4&lt;/GUID&gt;&lt;Name /&gt;&lt;IsSelected&gt;true&lt;/IsSelected&gt;&lt;Description&gt;Text Vote Response 5&lt;/Description&gt;&lt;Key&gt;5&lt;/Key&gt;&lt;IsAnswer&gt;false&lt;/IsAnswer&gt;&lt;SubChoiceData&gt;&lt;SubChoices&gt;&lt;SubChoice&gt;&lt;NumVotes&gt;0&lt;/NumVotes&gt;&lt;PercentageOfVotesCast&gt;0&lt;/PercentageOfVotesCast&gt;&lt;PercentageOfVoters&gt;0&lt;/PercentageOfVoters&gt;&lt;/SubChoice&gt;&lt;/SubChoices&gt;&lt;/SubChoiceData&gt;&lt;Score&gt;0&lt;/Score&gt;&lt;ChoiceRankings /&gt;&lt;AnswerSequenceNo&gt;0&lt;/AnswerSequenceNo&gt;&lt;/Choice&gt;&lt;Choice xsi:type=&quot;DiscreteChoice&quot;&gt;&lt;GUID&gt;827aedae-fb26-4263-ab1d-876243e69cfd&lt;/GUID&gt;&lt;Name /&gt;&lt;IsSelected&gt;true&lt;/IsSelected&gt;&lt;Description&gt;Text Vote Response 6&lt;/Description&gt;&lt;Key&gt;6&lt;/Key&gt;&lt;IsAnswer&gt;false&lt;/IsAnswer&gt;&lt;SubChoiceData&gt;&lt;SubChoices&gt;&lt;SubChoice&gt;&lt;NumVotes&gt;0&lt;/NumVotes&gt;&lt;PercentageOfVotesCast&gt;0&lt;/PercentageOfVotesCast&gt;&lt;PercentageOfVoters&gt;0&lt;/PercentageOfVoters&gt;&lt;/SubChoice&gt;&lt;/SubChoices&gt;&lt;/SubChoiceData&gt;&lt;Score&gt;0&lt;/Score&gt;&lt;ChoiceRankings /&gt;&lt;AnswerSequenceNo&gt;0&lt;/AnswerSequenceNo&gt;&lt;/Choice&gt;&lt;Choice xsi:type=&quot;DiscreteChoice&quot;&gt;&lt;GUID&gt;f02ad2f1-d659-41eb-a8cf-15d73243dba7&lt;/GUID&gt;&lt;Name /&gt;&lt;IsSelected&gt;true&lt;/IsSelected&gt;&lt;Description&gt;Text Vote Response 7&lt;/Description&gt;&lt;Key&gt;7&lt;/Key&gt;&lt;IsAnswer&gt;false&lt;/IsAnswer&gt;&lt;SubChoiceData&gt;&lt;SubChoices&gt;&lt;SubChoice&gt;&lt;NumVotes&gt;0&lt;/NumVotes&gt;&lt;PercentageOfVotesCast&gt;0&lt;/PercentageOfVotesCast&gt;&lt;PercentageOfVoters&gt;0&lt;/PercentageOfVoters&gt;&lt;/SubChoice&gt;&lt;/SubChoices&gt;&lt;/SubChoiceData&gt;&lt;Score&gt;0&lt;/Score&gt;&lt;ChoiceRankings /&gt;&lt;AnswerSequenceNo&gt;0&lt;/AnswerSequenceNo&gt;&lt;/Choice&gt;&lt;Choice xsi:type=&quot;DiscreteChoice&quot;&gt;&lt;GUID&gt;059c5852-a6e2-4a0e-bd48-d3c43c8e77ac&lt;/GUID&gt;&lt;Name /&gt;&lt;IsSelected&gt;true&lt;/IsSelected&gt;&lt;Description&gt;Text Vote Response 8&lt;/Description&gt;&lt;Key&gt;8&lt;/Key&gt;&lt;IsAnswer&gt;false&lt;/IsAnswer&gt;&lt;SubChoiceData&gt;&lt;SubChoices&gt;&lt;SubChoice&gt;&lt;NumVotes&gt;0&lt;/NumVotes&gt;&lt;PercentageOfVotesCast&gt;0&lt;/PercentageOfVotesCast&gt;&lt;PercentageOfVoters&gt;0&lt;/PercentageOfVoters&gt;&lt;/SubChoice&gt;&lt;/SubChoices&gt;&lt;/SubChoiceData&gt;&lt;Score&gt;0&lt;/Score&gt;&lt;ChoiceRankings /&gt;&lt;AnswerSequenceNo&gt;0&lt;/AnswerSequenceNo&gt;&lt;/Choice&gt;&lt;Choice xsi:type=&quot;DiscreteChoice&quot;&gt;&lt;GUID&gt;61fea964-8a7a-4eec-ba0d-a496303e16e6&lt;/GUID&gt;&lt;Name /&gt;&lt;IsSelected&gt;true&lt;/IsSelected&gt;&lt;Description&gt;Text Vote Response 9&lt;/Description&gt;&lt;Key&gt;9&lt;/Key&gt;&lt;IsAnswer&gt;false&lt;/IsAnswer&gt;&lt;SubChoiceData&gt;&lt;SubChoices&gt;&lt;SubChoice&gt;&lt;NumVotes&gt;0&lt;/NumVotes&gt;&lt;PercentageOfVotesCast&gt;0&lt;/PercentageOfVotesCast&gt;&lt;PercentageOfVoters&gt;0&lt;/PercentageOfVoters&gt;&lt;/SubChoice&gt;&lt;/SubChoices&gt;&lt;/SubChoiceData&gt;&lt;Score&gt;0&lt;/Score&gt;&lt;ChoiceRankings /&gt;&lt;AnswerSequenceNo&gt;0&lt;/AnswerSequenceNo&gt;&lt;/Choice&gt;&lt;Choice xsi:type=&quot;DiscreteChoice&quot;&gt;&lt;GUID&gt;42efa110-cf9e-490c-b6eb-354bfb1201f7&lt;/GUID&gt;&lt;Name /&gt;&lt;IsSelected&gt;true&lt;/IsSelected&gt;&lt;Description&gt;Text Vote Response 10&lt;/Description&gt;&lt;Key&gt;10&lt;/Key&gt;&lt;IsAnswer&gt;false&lt;/IsAnswer&gt;&lt;SubChoiceData&gt;&lt;SubChoices&gt;&lt;SubChoice&gt;&lt;NumVotes&gt;0&lt;/NumVotes&gt;&lt;PercentageOfVotesCast&gt;0&lt;/PercentageOfVotesCast&gt;&lt;PercentageOfVoters&gt;0&lt;/PercentageOfVoters&gt;&lt;/SubChoice&gt;&lt;/SubChoices&gt;&lt;/SubChoiceData&gt;&lt;Score&gt;0&lt;/Score&gt;&lt;ChoiceRankings /&gt;&lt;AnswerSequenceNo&gt;0&lt;/AnswerSequenceNo&gt;&lt;/Choice&gt;&lt;Choice xsi:type=&quot;DiscreteChoice&quot;&gt;&lt;GUID&gt;63fa3c01-a93d-48bf-9686-6de10a2ed4e8&lt;/GUID&gt;&lt;Name /&gt;&lt;IsSelected&gt;true&lt;/IsSelected&gt;&lt;Description&gt;Text Vote Response 1&lt;/Description&gt;&lt;Key&gt;1&lt;/Key&gt;&lt;IsAnswer&gt;false&lt;/IsAnswer&gt;&lt;SubChoiceData&gt;&lt;SubChoices&gt;&lt;SubChoice&gt;&lt;NumVotes&gt;0&lt;/NumVotes&gt;&lt;PercentageOfVotesCast&gt;0&lt;/PercentageOfVotesCast&gt;&lt;PercentageOfVoters&gt;0&lt;/PercentageOfVoters&gt;&lt;/SubChoice&gt;&lt;/SubChoices&gt;&lt;/SubChoiceData&gt;&lt;Score&gt;0&lt;/Score&gt;&lt;ChoiceRankings /&gt;&lt;AnswerSequenceNo&gt;0&lt;/AnswerSequenceNo&gt;&lt;/Choice&gt;&lt;Choice xsi:type=&quot;DiscreteChoice&quot;&gt;&lt;GUID&gt;162c214d-896d-4772-bc02-c03452c71760&lt;/GUID&gt;&lt;Name /&gt;&lt;IsSelected&gt;true&lt;/IsSelected&gt;&lt;Description&gt;Text Vote Response 2&lt;/Description&gt;&lt;Key&gt;2&lt;/Key&gt;&lt;IsAnswer&gt;false&lt;/IsAnswer&gt;&lt;SubChoiceData&gt;&lt;SubChoices&gt;&lt;SubChoice&gt;&lt;NumVotes&gt;0&lt;/NumVotes&gt;&lt;PercentageOfVotesCast&gt;0&lt;/PercentageOfVotesCast&gt;&lt;PercentageOfVoters&gt;0&lt;/PercentageOfVoters&gt;&lt;/SubChoice&gt;&lt;/SubChoices&gt;&lt;/SubChoiceData&gt;&lt;Score&gt;0&lt;/Score&gt;&lt;ChoiceRankings /&gt;&lt;AnswerSequenceNo&gt;0&lt;/AnswerSequenceNo&gt;&lt;/Choice&gt;&lt;Choice xsi:type=&quot;DiscreteChoice&quot;&gt;&lt;GUID&gt;b5d9447b-876d-4b0a-812d-d438934f0c7e&lt;/GUID&gt;&lt;Name /&gt;&lt;IsSelected&gt;true&lt;/IsSelected&gt;&lt;Description&gt;Text Vote Response 3&lt;/Description&gt;&lt;Key&gt;3&lt;/Key&gt;&lt;IsAnswer&gt;false&lt;/IsAnswer&gt;&lt;SubChoiceData&gt;&lt;SubChoices&gt;&lt;SubChoice&gt;&lt;NumVotes&gt;0&lt;/NumVotes&gt;&lt;PercentageOfVotesCast&gt;0&lt;/PercentageOfVotesCast&gt;&lt;PercentageOfVoters&gt;0&lt;/PercentageOfVoters&gt;&lt;/SubChoice&gt;&lt;/SubChoices&gt;&lt;/SubChoiceData&gt;&lt;Score&gt;0&lt;/Score&gt;&lt;ChoiceRankings /&gt;&lt;AnswerSequenceNo&gt;0&lt;/AnswerSequenceNo&gt;&lt;/Choice&gt;&lt;Choice xsi:type=&quot;DiscreteChoice&quot;&gt;&lt;GUID&gt;f98928d3-6027-4e42-aec2-cc48d0b4854b&lt;/GUID&gt;&lt;Name /&gt;&lt;IsSelected&gt;true&lt;/IsSelected&gt;&lt;Description&gt;Text Vote Response 4&lt;/Description&gt;&lt;Key&gt;4&lt;/Key&gt;&lt;IsAnswer&gt;false&lt;/IsAnswer&gt;&lt;SubChoiceData&gt;&lt;SubChoices&gt;&lt;SubChoice&gt;&lt;NumVotes&gt;0&lt;/NumVotes&gt;&lt;PercentageOfVotesCast&gt;0&lt;/PercentageOfVotesCast&gt;&lt;PercentageOfVoters&gt;0&lt;/PercentageOfVoters&gt;&lt;/SubChoice&gt;&lt;/SubChoices&gt;&lt;/SubChoiceData&gt;&lt;Score&gt;0&lt;/Score&gt;&lt;ChoiceRankings /&gt;&lt;AnswerSequenceNo&gt;0&lt;/AnswerSequenceNo&gt;&lt;/Choice&gt;&lt;Choice xsi:type=&quot;DiscreteChoice&quot;&gt;&lt;GUID&gt;b4be69b6-c4b6-4256-84ac-5954157f26f4&lt;/GUID&gt;&lt;Name /&gt;&lt;IsSelected&gt;true&lt;/IsSelected&gt;&lt;Description&gt;Text Vote Response 5&lt;/Description&gt;&lt;Key&gt;5&lt;/Key&gt;&lt;IsAnswer&gt;false&lt;/IsAnswer&gt;&lt;SubChoiceData&gt;&lt;SubChoices&gt;&lt;SubChoice&gt;&lt;NumVotes&gt;0&lt;/NumVotes&gt;&lt;PercentageOfVotesCast&gt;0&lt;/PercentageOfVotesCast&gt;&lt;PercentageOfVoters&gt;0&lt;/PercentageOfVoters&gt;&lt;/SubChoice&gt;&lt;/SubChoices&gt;&lt;/SubChoiceData&gt;&lt;Score&gt;0&lt;/Score&gt;&lt;ChoiceRankings /&gt;&lt;AnswerSequenceNo&gt;0&lt;/AnswerSequenceNo&gt;&lt;/Choice&gt;&lt;Choice xsi:type=&quot;DiscreteChoice&quot;&gt;&lt;GUID&gt;827aedae-fb26-4263-ab1d-876243e69cfd&lt;/GUID&gt;&lt;Name /&gt;&lt;IsSelected&gt;true&lt;/IsSelected&gt;&lt;Description&gt;Text Vote Response 6&lt;/Description&gt;&lt;Key&gt;6&lt;/Key&gt;&lt;IsAnswer&gt;false&lt;/IsAnswer&gt;&lt;SubChoiceData&gt;&lt;SubChoices&gt;&lt;SubChoice&gt;&lt;NumVotes&gt;0&lt;/NumVotes&gt;&lt;PercentageOfVotesCast&gt;0&lt;/PercentageOfVotesCast&gt;&lt;PercentageOfVoters&gt;0&lt;/PercentageOfVoters&gt;&lt;/SubChoice&gt;&lt;/SubChoices&gt;&lt;/SubChoiceData&gt;&lt;Score&gt;0&lt;/Score&gt;&lt;ChoiceRankings /&gt;&lt;AnswerSequenceNo&gt;0&lt;/AnswerSequenceNo&gt;&lt;/Choice&gt;&lt;Choice xsi:type=&quot;DiscreteChoice&quot;&gt;&lt;GUID&gt;f02ad2f1-d659-41eb-a8cf-15d73243dba7&lt;/GUID&gt;&lt;Name /&gt;&lt;IsSelected&gt;true&lt;/IsSelected&gt;&lt;Description&gt;Text Vote Response 7&lt;/Description&gt;&lt;Key&gt;7&lt;/Key&gt;&lt;IsAnswer&gt;false&lt;/IsAnswer&gt;&lt;SubChoiceData&gt;&lt;SubChoices&gt;&lt;SubChoice&gt;&lt;NumVotes&gt;0&lt;/NumVotes&gt;&lt;PercentageOfVotesCast&gt;0&lt;/PercentageOfVotesCast&gt;&lt;PercentageOfVoters&gt;0&lt;/PercentageOfVoters&gt;&lt;/SubChoice&gt;&lt;/SubChoices&gt;&lt;/SubChoiceData&gt;&lt;Score&gt;0&lt;/Score&gt;&lt;ChoiceRankings /&gt;&lt;AnswerSequenceNo&gt;0&lt;/AnswerSequenceNo&gt;&lt;/Choice&gt;&lt;Choice xsi:type=&quot;DiscreteChoice&quot;&gt;&lt;GUID&gt;059c5852-a6e2-4a0e-bd48-d3c43c8e77ac&lt;/GUID&gt;&lt;Name /&gt;&lt;IsSelected&gt;true&lt;/IsSelected&gt;&lt;Description&gt;Text Vote Response 8&lt;/Description&gt;&lt;Key&gt;8&lt;/Key&gt;&lt;IsAnswer&gt;false&lt;/IsAnswer&gt;&lt;SubChoiceData&gt;&lt;SubChoices&gt;&lt;SubChoice&gt;&lt;NumVotes&gt;0&lt;/NumVotes&gt;&lt;PercentageOfVotesCast&gt;0&lt;/PercentageOfVotesCast&gt;&lt;PercentageOfVoters&gt;0&lt;/PercentageOfVoters&gt;&lt;/SubChoice&gt;&lt;/SubChoices&gt;&lt;/SubChoiceData&gt;&lt;Score&gt;0&lt;/Score&gt;&lt;ChoiceRankings /&gt;&lt;AnswerSequenceNo&gt;0&lt;/AnswerSequenceNo&gt;&lt;/Choice&gt;&lt;Choice xsi:type=&quot;DiscreteChoice&quot;&gt;&lt;GUID&gt;61fea964-8a7a-4eec-ba0d-a496303e16e6&lt;/GUID&gt;&lt;Name /&gt;&lt;IsSelected&gt;true&lt;/IsSelected&gt;&lt;Description&gt;Text Vote Response 9&lt;/Description&gt;&lt;Key&gt;9&lt;/Key&gt;&lt;IsAnswer&gt;false&lt;/IsAnswer&gt;&lt;SubChoiceData&gt;&lt;SubChoices&gt;&lt;SubChoice&gt;&lt;NumVotes&gt;0&lt;/NumVotes&gt;&lt;PercentageOfVotesCast&gt;0&lt;/PercentageOfVotesCast&gt;&lt;PercentageOfVoters&gt;0&lt;/PercentageOfVoters&gt;&lt;/SubChoice&gt;&lt;/SubChoices&gt;&lt;/SubChoiceData&gt;&lt;Score&gt;0&lt;/Score&gt;&lt;ChoiceRankings /&gt;&lt;AnswerSequenceNo&gt;0&lt;/AnswerSequenceNo&gt;&lt;/Choice&gt;&lt;Choice xsi:type=&quot;DiscreteChoice&quot;&gt;&lt;GUID&gt;42efa110-cf9e-490c-b6eb-354bfb1201f7&lt;/GUID&gt;&lt;Name /&gt;&lt;IsSelected&gt;true&lt;/IsSelected&gt;&lt;Description&gt;Text Vote Response 10&lt;/Description&gt;&lt;Key&gt;10&lt;/Key&gt;&lt;IsAnswer&gt;false&lt;/IsAnswer&gt;&lt;SubChoiceData&gt;&lt;SubChoices&gt;&lt;SubChoice&gt;&lt;NumVotes&gt;0&lt;/NumVotes&gt;&lt;PercentageOfVotesCast&gt;0&lt;/PercentageOfVotesCast&gt;&lt;PercentageOfVoters&gt;0&lt;/PercentageOfVoters&gt;&lt;/SubChoice&gt;&lt;/SubChoices&gt;&lt;/SubChoiceData&gt;&lt;Score&gt;0&lt;/Score&gt;&lt;ChoiceRankings /&gt;&lt;AnswerSequenceNo&gt;0&lt;/AnswerSequenceNo&gt;&lt;/Choice&gt;&lt;Choice xsi:type=&quot;DiscreteChoice&quot;&gt;&lt;GUID&gt;63fa3c01-a93d-48bf-9686-6de10a2ed4e8&lt;/GUID&gt;&lt;Name /&gt;&lt;IsSelected&gt;true&lt;/IsSelected&gt;&lt;Description&gt;Text Vote Response 1&lt;/Description&gt;&lt;Key&gt;1&lt;/Key&gt;&lt;IsAnswer&gt;false&lt;/IsAnswer&gt;&lt;SubChoiceData&gt;&lt;SubChoices&gt;&lt;SubChoice&gt;&lt;NumVotes&gt;0&lt;/NumVotes&gt;&lt;PercentageOfVotesCast&gt;0&lt;/PercentageOfVotesCast&gt;&lt;PercentageOfVoters&gt;0&lt;/PercentageOfVoters&gt;&lt;/SubChoice&gt;&lt;/SubChoices&gt;&lt;/SubChoiceData&gt;&lt;Score&gt;0&lt;/Score&gt;&lt;ChoiceRankings /&gt;&lt;AnswerSequenceNo&gt;0&lt;/AnswerSequenceNo&gt;&lt;/Choice&gt;&lt;Choice xsi:type=&quot;DiscreteChoice&quot;&gt;&lt;GUID&gt;162c214d-896d-4772-bc02-c03452c71760&lt;/GUID&gt;&lt;Name /&gt;&lt;IsSelected&gt;true&lt;/IsSelected&gt;&lt;Description&gt;Text Vote Response 2&lt;/Description&gt;&lt;Key&gt;2&lt;/Key&gt;&lt;IsAnswer&gt;false&lt;/IsAnswer&gt;&lt;SubChoiceData&gt;&lt;SubChoices&gt;&lt;SubChoice&gt;&lt;NumVotes&gt;0&lt;/NumVotes&gt;&lt;PercentageOfVotesCast&gt;0&lt;/PercentageOfVotesCast&gt;&lt;PercentageOfVoters&gt;0&lt;/PercentageOfVoters&gt;&lt;/SubChoice&gt;&lt;/SubChoices&gt;&lt;/SubChoiceData&gt;&lt;Score&gt;0&lt;/Score&gt;&lt;ChoiceRankings /&gt;&lt;AnswerSequenceNo&gt;0&lt;/AnswerSequenceNo&gt;&lt;/Choice&gt;&lt;Choice xsi:type=&quot;DiscreteChoice&quot;&gt;&lt;GUID&gt;b5d9447b-876d-4b0a-812d-d438934f0c7e&lt;/GUID&gt;&lt;Name /&gt;&lt;IsSelected&gt;true&lt;/IsSelected&gt;&lt;Description&gt;Text Vote Response 3&lt;/Description&gt;&lt;Key&gt;3&lt;/Key&gt;&lt;IsAnswer&gt;false&lt;/IsAnswer&gt;&lt;SubChoiceData&gt;&lt;SubChoices&gt;&lt;SubChoice&gt;&lt;NumVotes&gt;0&lt;/NumVotes&gt;&lt;PercentageOfVotesCast&gt;0&lt;/PercentageOfVotesCast&gt;&lt;PercentageOfVoters&gt;0&lt;/PercentageOfVoters&gt;&lt;/SubChoice&gt;&lt;/SubChoices&gt;&lt;/SubChoiceData&gt;&lt;Score&gt;0&lt;/Score&gt;&lt;ChoiceRankings /&gt;&lt;AnswerSequenceNo&gt;0&lt;/AnswerSequenceNo&gt;&lt;/Choice&gt;&lt;Choice xsi:type=&quot;DiscreteChoice&quot;&gt;&lt;GUID&gt;f98928d3-6027-4e42-aec2-cc48d0b4854b&lt;/GUID&gt;&lt;Name /&gt;&lt;IsSelected&gt;true&lt;/IsSelected&gt;&lt;Description&gt;Text Vote Response 4&lt;/Description&gt;&lt;Key&gt;4&lt;/Key&gt;&lt;IsAnswer&gt;false&lt;/IsAnswer&gt;&lt;SubChoiceData&gt;&lt;SubChoices&gt;&lt;SubChoice&gt;&lt;NumVotes&gt;0&lt;/NumVotes&gt;&lt;PercentageOfVotesCast&gt;0&lt;/PercentageOfVotesCast&gt;&lt;PercentageOfVoters&gt;0&lt;/PercentageOfVoters&gt;&lt;/SubChoice&gt;&lt;/SubChoices&gt;&lt;/SubChoiceData&gt;&lt;Score&gt;0&lt;/Score&gt;&lt;ChoiceRankings /&gt;&lt;AnswerSequenceNo&gt;0&lt;/AnswerSequenceNo&gt;&lt;/Choice&gt;&lt;Choice xsi:type=&quot;DiscreteChoice&quot;&gt;&lt;GUID&gt;b4be69b6-c4b6-4256-84ac-5954157f26f4&lt;/GUID&gt;&lt;Name /&gt;&lt;IsSelected&gt;true&lt;/IsSelected&gt;&lt;Description&gt;Text Vote Response 5&lt;/Description&gt;&lt;Key&gt;5&lt;/Key&gt;&lt;IsAnswer&gt;false&lt;/IsAnswer&gt;&lt;SubChoiceData&gt;&lt;SubChoices&gt;&lt;SubChoice&gt;&lt;NumVotes&gt;0&lt;/NumVotes&gt;&lt;PercentageOfVotesCast&gt;0&lt;/PercentageOfVotesCast&gt;&lt;PercentageOfVoters&gt;0&lt;/PercentageOfVoters&gt;&lt;/SubChoice&gt;&lt;/SubChoices&gt;&lt;/SubChoiceData&gt;&lt;Score&gt;0&lt;/Score&gt;&lt;ChoiceRankings /&gt;&lt;AnswerSequenceNo&gt;0&lt;/AnswerSequenceNo&gt;&lt;/Choice&gt;&lt;Choice xsi:type=&quot;DiscreteChoice&quot;&gt;&lt;GUID&gt;827aedae-fb26-4263-ab1d-876243e69cfd&lt;/GUID&gt;&lt;Name /&gt;&lt;IsSelected&gt;true&lt;/IsSelected&gt;&lt;Description&gt;Text Vote Response 6&lt;/Description&gt;&lt;Key&gt;6&lt;/Key&gt;&lt;IsAnswer&gt;false&lt;/IsAnswer&gt;&lt;SubChoiceData&gt;&lt;SubChoices&gt;&lt;SubChoice&gt;&lt;NumVotes&gt;0&lt;/NumVotes&gt;&lt;PercentageOfVotesCast&gt;0&lt;/PercentageOfVotesCast&gt;&lt;PercentageOfVoters&gt;0&lt;/PercentageOfVoters&gt;&lt;/SubChoice&gt;&lt;/SubChoices&gt;&lt;/SubChoiceData&gt;&lt;Score&gt;0&lt;/Score&gt;&lt;ChoiceRankings /&gt;&lt;AnswerSequenceNo&gt;0&lt;/AnswerSequenceNo&gt;&lt;/Choice&gt;&lt;Choice xsi:type=&quot;DiscreteChoice&quot;&gt;&lt;GUID&gt;f02ad2f1-d659-41eb-a8cf-15d73243dba7&lt;/GUID&gt;&lt;Name /&gt;&lt;IsSelected&gt;true&lt;/IsSelected&gt;&lt;Description&gt;Text Vote Response 7&lt;/Description&gt;&lt;Key&gt;7&lt;/Key&gt;&lt;IsAnswer&gt;false&lt;/IsAnswer&gt;&lt;SubChoiceData&gt;&lt;SubChoices&gt;&lt;SubChoice&gt;&lt;NumVotes&gt;0&lt;/NumVotes&gt;&lt;PercentageOfVotesCast&gt;0&lt;/PercentageOfVotesCast&gt;&lt;PercentageOfVoters&gt;0&lt;/PercentageOfVoters&gt;&lt;/SubChoice&gt;&lt;/SubChoices&gt;&lt;/SubChoiceData&gt;&lt;Score&gt;0&lt;/Score&gt;&lt;ChoiceRankings /&gt;&lt;AnswerSequenceNo&gt;0&lt;/AnswerSequenceNo&gt;&lt;/Choice&gt;&lt;Choice xsi:type=&quot;DiscreteChoice&quot;&gt;&lt;GUID&gt;059c5852-a6e2-4a0e-bd48-d3c43c8e77ac&lt;/GUID&gt;&lt;Name /&gt;&lt;IsSelected&gt;true&lt;/IsSelected&gt;&lt;Description&gt;Text Vote Response 8&lt;/Description&gt;&lt;Key&gt;8&lt;/Key&gt;&lt;IsAnswer&gt;false&lt;/IsAnswer&gt;&lt;SubChoiceData&gt;&lt;SubChoices&gt;&lt;SubChoice&gt;&lt;NumVotes&gt;0&lt;/NumVotes&gt;&lt;PercentageOfVotesCast&gt;0&lt;/PercentageOfVotesCast&gt;&lt;PercentageOfVoters&gt;0&lt;/PercentageOfVoters&gt;&lt;/SubChoice&gt;&lt;/SubChoices&gt;&lt;/SubChoiceData&gt;&lt;Score&gt;0&lt;/Score&gt;&lt;ChoiceRankings /&gt;&lt;AnswerSequenceNo&gt;0&lt;/AnswerSequenceNo&gt;&lt;/Choice&gt;&lt;Choice xsi:type=&quot;DiscreteChoice&quot;&gt;&lt;GUID&gt;61fea964-8a7a-4eec-ba0d-a496303e16e6&lt;/GUID&gt;&lt;Name /&gt;&lt;IsSelected&gt;true&lt;/IsSelected&gt;&lt;Description&gt;Text Vote Response 9&lt;/Description&gt;&lt;Key&gt;9&lt;/Key&gt;&lt;IsAnswer&gt;false&lt;/IsAnswer&gt;&lt;SubChoiceData&gt;&lt;SubChoices&gt;&lt;SubChoice&gt;&lt;NumVotes&gt;0&lt;/NumVotes&gt;&lt;PercentageOfVotesCast&gt;0&lt;/PercentageOfVotesCast&gt;&lt;PercentageOfVoters&gt;0&lt;/PercentageOfVoters&gt;&lt;/SubChoice&gt;&lt;/SubChoices&gt;&lt;/SubChoiceData&gt;&lt;Score&gt;0&lt;/Score&gt;&lt;ChoiceRankings /&gt;&lt;AnswerSequenceNo&gt;0&lt;/AnswerSequenceNo&gt;&lt;/Choice&gt;&lt;Choice xsi:type=&quot;DiscreteChoice&quot;&gt;&lt;GUID&gt;42efa110-cf9e-490c-b6eb-354bfb1201f7&lt;/GUID&gt;&lt;Name /&gt;&lt;IsSelected&gt;true&lt;/IsSelected&gt;&lt;Description&gt;Text Vote Response 10&lt;/Description&gt;&lt;Key&gt;10&lt;/Key&gt;&lt;IsAnswer&gt;false&lt;/IsAnswer&gt;&lt;SubChoiceData&gt;&lt;SubChoices&gt;&lt;SubChoice&gt;&lt;NumVotes&gt;0&lt;/NumVotes&gt;&lt;PercentageOfVotesCast&gt;0&lt;/PercentageOfVotesCast&gt;&lt;PercentageOfVoters&gt;0&lt;/PercentageOfVoters&gt;&lt;/SubChoice&gt;&lt;/SubChoices&gt;&lt;/SubChoiceData&gt;&lt;Score&gt;0&lt;/Score&gt;&lt;ChoiceRankings /&gt;&lt;AnswerSequenceNo&gt;0&lt;/AnswerSequenceNo&gt;&lt;/Choice&gt;&lt;Choice xsi:type=&quot;DiscreteChoice&quot;&gt;&lt;GUID&gt;63fa3c01-a93d-48bf-9686-6de10a2ed4e8&lt;/GUID&gt;&lt;Name /&gt;&lt;IsSelected&gt;true&lt;/IsSelected&gt;&lt;Description&gt;Text Vote Response 1&lt;/Description&gt;&lt;Key&gt;1&lt;/Key&gt;&lt;IsAnswer&gt;false&lt;/IsAnswer&gt;&lt;SubChoiceData&gt;&lt;SubChoices&gt;&lt;SubChoice&gt;&lt;NumVotes&gt;0&lt;/NumVotes&gt;&lt;PercentageOfVotesCast&gt;0&lt;/PercentageOfVotesCast&gt;&lt;PercentageOfVoters&gt;0&lt;/PercentageOfVoters&gt;&lt;/SubChoice&gt;&lt;/SubChoices&gt;&lt;/SubChoiceData&gt;&lt;Score&gt;0&lt;/Score&gt;&lt;ChoiceRankings /&gt;&lt;AnswerSequenceNo&gt;0&lt;/AnswerSequenceNo&gt;&lt;/Choice&gt;&lt;Choice xsi:type=&quot;DiscreteChoice&quot;&gt;&lt;GUID&gt;162c214d-896d-4772-bc02-c03452c71760&lt;/GUID&gt;&lt;Name /&gt;&lt;IsSelected&gt;true&lt;/IsSelected&gt;&lt;Description&gt;Text Vote Response 2&lt;/Description&gt;&lt;Key&gt;2&lt;/Key&gt;&lt;IsAnswer&gt;false&lt;/IsAnswer&gt;&lt;SubChoiceData&gt;&lt;SubChoices&gt;&lt;SubChoice&gt;&lt;NumVotes&gt;0&lt;/NumVotes&gt;&lt;PercentageOfVotesCast&gt;0&lt;/PercentageOfVotesCast&gt;&lt;PercentageOfVoters&gt;0&lt;/PercentageOfVoters&gt;&lt;/SubChoice&gt;&lt;/SubChoices&gt;&lt;/SubChoiceData&gt;&lt;Score&gt;0&lt;/Score&gt;&lt;ChoiceRankings /&gt;&lt;AnswerSequenceNo&gt;0&lt;/AnswerSequenceNo&gt;&lt;/Choice&gt;&lt;Choice xsi:type=&quot;DiscreteChoice&quot;&gt;&lt;GUID&gt;b5d9447b-876d-4b0a-812d-d438934f0c7e&lt;/GUID&gt;&lt;Name /&gt;&lt;IsSelected&gt;true&lt;/IsSelected&gt;&lt;Description&gt;Text Vote Response 3&lt;/Description&gt;&lt;Key&gt;3&lt;/Key&gt;&lt;IsAnswer&gt;false&lt;/IsAnswer&gt;&lt;SubChoiceData&gt;&lt;SubChoices&gt;&lt;SubChoice&gt;&lt;NumVotes&gt;0&lt;/NumVotes&gt;&lt;PercentageOfVotesCast&gt;0&lt;/PercentageOfVotesCast&gt;&lt;PercentageOfVoters&gt;0&lt;/PercentageOfVoters&gt;&lt;/SubChoice&gt;&lt;/SubChoices&gt;&lt;/SubChoiceData&gt;&lt;Score&gt;0&lt;/Score&gt;&lt;ChoiceRankings /&gt;&lt;AnswerSequenceNo&gt;0&lt;/AnswerSequenceNo&gt;&lt;/Choice&gt;&lt;Choice xsi:type=&quot;DiscreteChoice&quot;&gt;&lt;GUID&gt;f98928d3-6027-4e42-aec2-cc48d0b4854b&lt;/GUID&gt;&lt;Name /&gt;&lt;IsSelected&gt;true&lt;/IsSelected&gt;&lt;Description&gt;Text Vote Response 4&lt;/Description&gt;&lt;Key&gt;4&lt;/Key&gt;&lt;IsAnswer&gt;false&lt;/IsAnswer&gt;&lt;SubChoiceData&gt;&lt;SubChoices&gt;&lt;SubChoice&gt;&lt;NumVotes&gt;0&lt;/NumVotes&gt;&lt;PercentageOfVotesCast&gt;0&lt;/PercentageOfVotesCast&gt;&lt;PercentageOfVoters&gt;0&lt;/PercentageOfVoters&gt;&lt;/SubChoice&gt;&lt;/SubChoices&gt;&lt;/SubChoiceData&gt;&lt;Score&gt;0&lt;/Score&gt;&lt;ChoiceRankings /&gt;&lt;AnswerSequenceNo&gt;0&lt;/AnswerSequenceNo&gt;&lt;/Choice&gt;&lt;Choice xsi:type=&quot;DiscreteChoice&quot;&gt;&lt;GUID&gt;b4be69b6-c4b6-4256-84ac-5954157f26f4&lt;/GUID&gt;&lt;Name /&gt;&lt;IsSelected&gt;true&lt;/IsSelected&gt;&lt;Description&gt;Text Vote Response 5&lt;/Description&gt;&lt;Key&gt;5&lt;/Key&gt;&lt;IsAnswer&gt;false&lt;/IsAnswer&gt;&lt;SubChoiceData&gt;&lt;SubChoices&gt;&lt;SubChoice&gt;&lt;NumVotes&gt;0&lt;/NumVotes&gt;&lt;PercentageOfVotesCast&gt;0&lt;/PercentageOfVotesCast&gt;&lt;PercentageOfVoters&gt;0&lt;/PercentageOfVoters&gt;&lt;/SubChoice&gt;&lt;/SubChoices&gt;&lt;/SubChoiceData&gt;&lt;Score&gt;0&lt;/Score&gt;&lt;ChoiceRankings /&gt;&lt;AnswerSequenceNo&gt;0&lt;/AnswerSequenceNo&gt;&lt;/Choice&gt;&lt;Choice xsi:type=&quot;DiscreteChoice&quot;&gt;&lt;GUID&gt;827aedae-fb26-4263-ab1d-876243e69cfd&lt;/GUID&gt;&lt;Name /&gt;&lt;IsSelected&gt;true&lt;/IsSelected&gt;&lt;Description&gt;Text Vote Response 6&lt;/Description&gt;&lt;Key&gt;6&lt;/Key&gt;&lt;IsAnswer&gt;false&lt;/IsAnswer&gt;&lt;SubChoiceData&gt;&lt;SubChoices&gt;&lt;SubChoice&gt;&lt;NumVotes&gt;0&lt;/NumVotes&gt;&lt;PercentageOfVotesCast&gt;0&lt;/PercentageOfVotesCast&gt;&lt;PercentageOfVoters&gt;0&lt;/PercentageOfVoters&gt;&lt;/SubChoice&gt;&lt;/SubChoices&gt;&lt;/SubChoiceData&gt;&lt;Score&gt;0&lt;/Score&gt;&lt;ChoiceRankings /&gt;&lt;AnswerSequenceNo&gt;0&lt;/AnswerSequenceNo&gt;&lt;/Choice&gt;&lt;Choice xsi:type=&quot;DiscreteChoice&quot;&gt;&lt;GUID&gt;f02ad2f1-d659-41eb-a8cf-15d73243dba7&lt;/GUID&gt;&lt;Name /&gt;&lt;IsSelected&gt;true&lt;/IsSelected&gt;&lt;Description&gt;Text Vote Response 7&lt;/Description&gt;&lt;Key&gt;7&lt;/Key&gt;&lt;IsAnswer&gt;false&lt;/IsAnswer&gt;&lt;SubChoiceData&gt;&lt;SubChoices&gt;&lt;SubChoice&gt;&lt;NumVotes&gt;0&lt;/NumVotes&gt;&lt;PercentageOfVotesCast&gt;0&lt;/PercentageOfVotesCast&gt;&lt;PercentageOfVoters&gt;0&lt;/PercentageOfVoters&gt;&lt;/SubChoice&gt;&lt;/SubChoices&gt;&lt;/SubChoiceData&gt;&lt;Score&gt;0&lt;/Score&gt;&lt;ChoiceRankings /&gt;&lt;AnswerSequenceNo&gt;0&lt;/AnswerSequenceNo&gt;&lt;/Choice&gt;&lt;Choice xsi:type=&quot;DiscreteChoice&quot;&gt;&lt;GUID&gt;059c5852-a6e2-4a0e-bd48-d3c43c8e77ac&lt;/GUID&gt;&lt;Name /&gt;&lt;IsSelected&gt;true&lt;/IsSelected&gt;&lt;Description&gt;Text Vote Response 8&lt;/Description&gt;&lt;Key&gt;8&lt;/Key&gt;&lt;IsAnswer&gt;false&lt;/IsAnswer&gt;&lt;SubChoiceData&gt;&lt;SubChoices&gt;&lt;SubChoice&gt;&lt;NumVotes&gt;0&lt;/NumVotes&gt;&lt;PercentageOfVotesCast&gt;0&lt;/PercentageOfVotesCast&gt;&lt;PercentageOfVoters&gt;0&lt;/PercentageOfVoters&gt;&lt;/SubChoice&gt;&lt;/SubChoices&gt;&lt;/SubChoiceData&gt;&lt;Score&gt;0&lt;/Score&gt;&lt;ChoiceRankings /&gt;&lt;AnswerSequenceNo&gt;0&lt;/AnswerSequenceNo&gt;&lt;/Choice&gt;&lt;Choice xsi:type=&quot;DiscreteChoice&quot;&gt;&lt;GUID&gt;61fea964-8a7a-4eec-ba0d-a496303e16e6&lt;/GUID&gt;&lt;Name /&gt;&lt;IsSelected&gt;true&lt;/IsSelected&gt;&lt;Description&gt;Text Vote Response 9&lt;/Description&gt;&lt;Key&gt;9&lt;/Key&gt;&lt;IsAnswer&gt;false&lt;/IsAnswer&gt;&lt;SubChoiceData&gt;&lt;SubChoices&gt;&lt;SubChoice&gt;&lt;NumVotes&gt;0&lt;/NumVotes&gt;&lt;PercentageOfVotesCast&gt;0&lt;/PercentageOfVotesCast&gt;&lt;PercentageOfVoters&gt;0&lt;/PercentageOfVoters&gt;&lt;/SubChoice&gt;&lt;/SubChoices&gt;&lt;/SubChoiceData&gt;&lt;Score&gt;0&lt;/Score&gt;&lt;ChoiceRankings /&gt;&lt;AnswerSequenceNo&gt;0&lt;/AnswerSequenceNo&gt;&lt;/Choice&gt;&lt;Choice xsi:type=&quot;DiscreteChoice&quot;&gt;&lt;GUID&gt;42efa110-cf9e-490c-b6eb-354bfb1201f7&lt;/GUID&gt;&lt;Name /&gt;&lt;IsSelected&gt;true&lt;/IsSelected&gt;&lt;Description&gt;Text Vote Response 10&lt;/Description&gt;&lt;Key&gt;10&lt;/Key&gt;&lt;IsAnswer&gt;false&lt;/IsAnswer&gt;&lt;SubChoiceData&gt;&lt;SubChoices&gt;&lt;SubChoice&gt;&lt;NumVotes&gt;0&lt;/NumVotes&gt;&lt;PercentageOfVotesCast&gt;0&lt;/PercentageOfVotesCast&gt;&lt;PercentageOfVoters&gt;0&lt;/PercentageOfVoters&gt;&lt;/SubChoice&gt;&lt;/SubChoices&gt;&lt;/SubChoiceData&gt;&lt;Score&gt;0&lt;/Score&gt;&lt;ChoiceRankings /&gt;&lt;AnswerSequenceNo&gt;0&lt;/AnswerSequenceNo&gt;&lt;/Choice&gt;&lt;/Choices&gt;&lt;HasData&gt;false&lt;/HasData&gt;&lt;MasterQuestionNumSubChoices&gt;0&lt;/MasterQuestionNumSubChoices&gt;&lt;TimeOpenMS&gt;0&lt;/TimeOpenMS&gt;&lt;IsQuestionWeighted&gt;false&lt;/IsQuestionWeighted&gt;&lt;CorrectAnswerVotesNumber&gt;0&lt;/CorrectAnswerVotesNumber&gt;&lt;CorrectAnswerVotesPercent&gt;0&lt;/CorrectAnswerVotesPercent&gt;&lt;ReactorPollDetails&gt;&lt;MeetingId&gt;0&lt;/MeetingId&gt;&lt;SessionId&gt;0&lt;/SessionId&gt;&lt;TenancyId&gt;0&lt;/TenancyId&gt;&lt;LatestPollId&gt;0&lt;/LatestPollId&gt;&lt;/ReactorPollDetails&gt;&lt;TextVoteScores&gt;&lt;TextVoteScore&gt;&lt;GUID&gt;59671f74-eaf8-48db-9500-385520934d8b&lt;/GUID&gt;&lt;Name /&gt;&lt;IsAnswer&gt;false&lt;/IsAnswer&gt;&lt;Score&gt;0&lt;/Score&gt;&lt;Response /&gt;&lt;/TextVoteScore&gt;&lt;/TextVoteScores&gt;&lt;WordCloudAsBase64String /&gt;&lt;/TextVoteQuestionWordCloud&gt;"/>
  <p:tag name="LASTMODE" val="&lt;?xml version=&quot;1.0&quot; encoding=&quot;utf-8&quot;?&gt;&lt;int&gt;2&lt;/int&gt;"/>
  <p:tag name="SEQUENCECOUNT" val="&lt;?xml version=&quot;1.0&quot; encoding=&quot;utf-8&quot;?&gt;&lt;int&gt;30&lt;/int&gt;"/>
  <p:tag name="MEETOO" val="ca671fac-3ef5-487c-9318-9f0541c76f5c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TARTANIMATION" val="OpenQuestion"/>
  <p:tag name="QUESTIONGUID" val="a1f8590b-7f81-4480-9328-074a533cd477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TYPE" val="&lt;?xml version=&quot;1.0&quot; encoding=&quot;utf-8&quot;?&gt;&lt;SlideType&gt;Question&lt;/SlideType&gt;"/>
  <p:tag name="RESULTRENDERING" val="&lt;?xml version=&quot;1.0&quot; encoding=&quot;utf-8&quot;?&gt;&lt;DataRendering xmlns:xsd=&quot;http://www.w3.org/2001/XMLSchema&quot; xmlns:xsi=&quot;http://www.w3.org/2001/XMLSchema-instance&quot;&gt;&lt;GUID&gt;b9f463c5-aeab-4af3-ae1f-8bd6c2bddb3f&lt;/GUID&gt;&lt;Name /&gt;&lt;ShowAverage&gt;false&lt;/ShowAverage&gt;&lt;DisplayType&gt;WordCloud&lt;/DisplayType&gt;&lt;DisplayNumbersAs&gt;Percentages&lt;/DisplayNumbersAs&gt;&lt;DecimalPlaces&gt;0&lt;/DecimalPlaces&gt;&lt;ShowResultsAxis&gt;false&lt;/ShowResultsAxis&gt;&lt;ShowRangeAxis&gt;true&lt;/ShowRangeAxis&gt;&lt;ShowTotal&gt;false&lt;/ShowTotal&gt;&lt;ShowResults&gt;true&lt;/ShowResults&gt;&lt;CalculatePercentageAs&gt;PercentagesOfVoters&lt;/CalculatePercentageAs&gt;&lt;IsBreakdown&gt;false&lt;/IsBreakdown&gt;&lt;ShowOverall&gt;true&lt;/ShowOverall&gt;&lt;AdjustDecimalPlacesIfNecessary&gt;true&lt;/AdjustDecimalPlacesIfNecessary&gt;&lt;AddDecimalPlaceIfRequired&gt;true&lt;/AddDecimalPlaceIfRequired&gt;&lt;NumberOfChoicesToDisplay&gt;10&lt;/NumberOfChoicesToDisplay&gt;&lt;/DataRendering&gt;"/>
  <p:tag name="COUNTDOWNOPTIONS" val="&lt;?xml version=&quot;1.0&quot; encoding=&quot;utf-8&quot;?&gt;&lt;CountdownOptions xmlns:xsd=&quot;http://www.w3.org/2001/XMLSchema&quot; xmlns:xsi=&quot;http://www.w3.org/2001/XMLSchema-instance&quot;&gt;&lt;GUID&gt;8610a5d8-b830-479a-bba4-228e9ae5ddeb&lt;/GUID&gt;&lt;HasCountdown&gt;false&lt;/HasCountdown&gt;&lt;DoesCountdownClosePoll&gt;false&lt;/DoesCountdownClosePoll&gt;&lt;Length&gt;10&lt;/Length&gt;&lt;Value&gt;10&lt;/Value&gt;&lt;CountdownType&gt;Analogue&lt;/CountdownType&gt;&lt;Location&gt;&lt;GUID&gt;00000000-0000-0000-0000-000000000000&lt;/GUID&gt;&lt;ScreenPosition&gt;BottomRight&lt;/ScreenPosition&gt;&lt;BorderThickness&gt;10&lt;/BorderThickness&gt;&lt;Top&gt;0&lt;/Top&gt;&lt;Left&gt;0&lt;/Left&gt;&lt;Height&gt;35&lt;/Height&gt;&lt;Width&gt;50&lt;/Width&gt;&lt;/Location&gt;&lt;/CountdownOptions&gt;"/>
  <p:tag name="SOUNDOPTIONS" val="&lt;?xml version=&quot;1.0&quot; encoding=&quot;utf-8&quot;?&gt;&lt;SoundOptions xmlns:xsd=&quot;http://www.w3.org/2001/XMLSchema&quot; xmlns:xsi=&quot;http://www.w3.org/2001/XMLSchema-instance&quot;&gt;&lt;GUID&gt;220bfee0-2118-4366-ac56-6982ffb85884&lt;/GUID&gt;&lt;Name /&gt;&lt;PlaySound&gt;false&lt;/PlaySound&gt;&lt;CountdownSoundTag&gt;SOUND5048106112113789048858212267122791194343688811210411778721021077387908281705665479797697149868110361&lt;/CountdownSoundTag&gt;&lt;PlayTimesUpSound&gt;false&lt;/PlayTimesUpSound&gt;&lt;TimesUpSoundTag&gt;SOUND78559777531211121158510385529866107431017273103999057109117571068712285765090109816511543112828412211961&lt;/TimesUpSoundTag&gt;&lt;Loop&gt;true&lt;/Loop&gt;&lt;/SoundOptions&gt;"/>
  <p:tag name="VOTENOWOPTIONS" val="&lt;?xml version=&quot;1.0&quot; encoding=&quot;utf-8&quot;?&gt;&lt;VoteNowOptions xmlns:xsd=&quot;http://www.w3.org/2001/XMLSchema&quot; xmlns:xsi=&quot;http://www.w3.org/2001/XMLSchema-instance&quot;&gt;&lt;GUID&gt;eccd49b3-c083-402c-88de-b95d3179f82a&lt;/GUID&gt;&lt;HasVoteNow&gt;true&lt;/HasVoteNow&gt;&lt;TextSingleDigit&gt;POLL OPEN&lt;/TextSingleDigit&gt;&lt;TextMultiDigit&gt;Enter Number(s) and Press Send&lt;/TextMultiDigit&gt;&lt;TextTextVote&gt;Enter Text and Press Send&lt;/TextTextVote&gt;&lt;LocationSingleDigit&gt;&lt;GUID&gt;00000000-0000-0000-0000-000000000000&lt;/GUID&gt;&lt;ScreenPosition&gt;TopRight&lt;/ScreenPosition&gt;&lt;BorderThickness&gt;10&lt;/BorderThickness&gt;&lt;Top&gt;0&lt;/Top&gt;&lt;Left&gt;0&lt;/Left&gt;&lt;Height&gt;35&lt;/Height&gt;&lt;Width&gt;100&lt;/Width&gt;&lt;/LocationSingleDigit&gt;&lt;LocationMultiDigit&gt;&lt;GUID&gt;00000000-0000-0000-0000-000000000000&lt;/GUID&gt;&lt;ScreenPosition&gt;TopRight&lt;/ScreenPosition&gt;&lt;BorderThickness&gt;10&lt;/BorderThickness&gt;&lt;Top&gt;0&lt;/Top&gt;&lt;Left&gt;0&lt;/Left&gt;&lt;Height&gt;35&lt;/Height&gt;&lt;Width&gt;100&lt;/Width&gt;&lt;/LocationMultiDigit&gt;&lt;LocationTextVote&gt;&lt;GUID&gt;00000000-0000-0000-0000-000000000000&lt;/GUID&gt;&lt;ScreenPosition&gt;TopRight&lt;/ScreenPosition&gt;&lt;BorderThickness&gt;10&lt;/BorderThickness&gt;&lt;Top&gt;0&lt;/Top&gt;&lt;Left&gt;0&lt;/Left&gt;&lt;Height&gt;35&lt;/Height&gt;&lt;Width&gt;100&lt;/Width&gt;&lt;/LocationTextVote&gt;&lt;Shape&gt;msoShapeRectangle&lt;/Shape&gt;&lt;/VoteNowOptions&gt;"/>
  <p:tag name="SCORINGOPTIONS" val="&lt;?xml version=&quot;1.0&quot; encoding=&quot;utf-8&quot;?&gt;&lt;ScoringOptions xmlns:xsd=&quot;http://www.w3.org/2001/XMLSchema&quot; xmlns:xsi=&quot;http://www.w3.org/2001/XMLSchema-instance&quot;&gt;&lt;GUID&gt;5f0da6fc-37ad-4346-babf-20b7aa1cb2a4&lt;/GUID&gt;&lt;Name /&gt;&lt;EnableScoring&gt;false&lt;/EnableScoring&gt;&lt;RevealAnswer&gt;true&lt;/RevealAnswer&gt;&lt;PointsForCorrectAnswer&gt;10&lt;/PointsForCorrectAnswer&gt;&lt;SpeedScoring&gt;false&lt;/SpeedScoring&gt;&lt;IsNumberOfCorrectAnswersShown&gt;false&lt;/IsNumberOfCorrectAnswersShown&gt;&lt;/ScoringOptions&gt;"/>
  <p:tag name="QUESTIONDEFINITION" val="&lt;?xml version=&quot;1.0&quot; encoding=&quot;utf-8&quot;?&gt;&lt;TextVoteQuestionWordCloud xmlns:xsd=&quot;http://www.w3.org/2001/XMLSchema&quot; xmlns:xsi=&quot;http://www.w3.org/2001/XMLSchema-instance&quot;&gt;&lt;GUID&gt;37daccb1-3eb0-436e-aa8d-724cf7406828&lt;/GUID&gt;&lt;Name /&gt;&lt;Text&gt;Is there a rule about how long before trainees can sit the CSA exam?&#10;When should they sit it?&#10;When should they do the AKT?&lt;/Text&gt;&lt;SubChoiceDefinitions&gt;&lt;SubChoiceDefinition&gt;&lt;Name&gt;_default&lt;/Name&gt;&lt;SubChoiceSourceReferences /&gt;&lt;/SubChoiceDefinition&gt;&lt;/SubChoiceDefinitions&gt;&lt;SubText /&gt;&lt;IndividualWeightingText /&gt;&lt;QuestionType&gt;TextVoteWordCloud&lt;/QuestionType&gt;&lt;Source&gt;Handsets&lt;/Source&gt;&lt;Choices&gt;&lt;Choice xsi:type=&quot;DiscreteChoice&quot;&gt;&lt;GUID&gt;9f367ff6-8f2f-4a78-a542-01aa728078c5&lt;/GUID&gt;&lt;Name /&gt;&lt;IsSelected&gt;true&lt;/IsSelected&gt;&lt;Description&gt;Text Vote Response 1&lt;/Description&gt;&lt;Key&gt;1&lt;/Key&gt;&lt;IsAnswer&gt;false&lt;/IsAnswer&gt;&lt;SubChoiceData&gt;&lt;SubChoices&gt;&lt;SubChoice&gt;&lt;NumVotes&gt;0&lt;/NumVotes&gt;&lt;PercentageOfVotesCast&gt;0&lt;/PercentageOfVotesCast&gt;&lt;PercentageOfVoters&gt;0&lt;/PercentageOfVoters&gt;&lt;/SubChoice&gt;&lt;/SubChoices&gt;&lt;/SubChoiceData&gt;&lt;Score&gt;0&lt;/Score&gt;&lt;ChoiceRankings /&gt;&lt;AnswerSequenceNo&gt;0&lt;/AnswerSequenceNo&gt;&lt;/Choice&gt;&lt;Choice xsi:type=&quot;DiscreteChoice&quot;&gt;&lt;GUID&gt;44a8e383-9f82-4cbf-b62b-21a5109b1576&lt;/GUID&gt;&lt;Name /&gt;&lt;IsSelected&gt;true&lt;/IsSelected&gt;&lt;Description&gt;Text Vote Response 2&lt;/Description&gt;&lt;Key&gt;2&lt;/Key&gt;&lt;IsAnswer&gt;false&lt;/IsAnswer&gt;&lt;SubChoiceData&gt;&lt;SubChoices&gt;&lt;SubChoice&gt;&lt;NumVotes&gt;0&lt;/NumVotes&gt;&lt;PercentageOfVotesCast&gt;0&lt;/PercentageOfVotesCast&gt;&lt;PercentageOfVoters&gt;0&lt;/PercentageOfVoters&gt;&lt;/SubChoice&gt;&lt;/SubChoices&gt;&lt;/SubChoiceData&gt;&lt;Score&gt;0&lt;/Score&gt;&lt;ChoiceRankings /&gt;&lt;AnswerSequenceNo&gt;0&lt;/AnswerSequenceNo&gt;&lt;/Choice&gt;&lt;Choice xsi:type=&quot;DiscreteChoice&quot;&gt;&lt;GUID&gt;3b7d2655-a9b6-4e2c-92c3-9bff1749ed15&lt;/GUID&gt;&lt;Name /&gt;&lt;IsSelected&gt;true&lt;/IsSelected&gt;&lt;Description&gt;Text Vote Response 3&lt;/Description&gt;&lt;Key&gt;3&lt;/Key&gt;&lt;IsAnswer&gt;false&lt;/IsAnswer&gt;&lt;SubChoiceData&gt;&lt;SubChoices&gt;&lt;SubChoice&gt;&lt;NumVotes&gt;0&lt;/NumVotes&gt;&lt;PercentageOfVotesCast&gt;0&lt;/PercentageOfVotesCast&gt;&lt;PercentageOfVoters&gt;0&lt;/PercentageOfVoters&gt;&lt;/SubChoice&gt;&lt;/SubChoices&gt;&lt;/SubChoiceData&gt;&lt;Score&gt;0&lt;/Score&gt;&lt;ChoiceRankings /&gt;&lt;AnswerSequenceNo&gt;0&lt;/AnswerSequenceNo&gt;&lt;/Choice&gt;&lt;Choice xsi:type=&quot;DiscreteChoice&quot;&gt;&lt;GUID&gt;35083535-634c-4dd2-860d-a61b4cd1a1b7&lt;/GUID&gt;&lt;Name /&gt;&lt;IsSelected&gt;true&lt;/IsSelected&gt;&lt;Description&gt;Text Vote Response 4&lt;/Description&gt;&lt;Key&gt;4&lt;/Key&gt;&lt;IsAnswer&gt;false&lt;/IsAnswer&gt;&lt;SubChoiceData&gt;&lt;SubChoices&gt;&lt;SubChoice&gt;&lt;NumVotes&gt;0&lt;/NumVotes&gt;&lt;PercentageOfVotesCast&gt;0&lt;/PercentageOfVotesCast&gt;&lt;PercentageOfVoters&gt;0&lt;/PercentageOfVoters&gt;&lt;/SubChoice&gt;&lt;/SubChoices&gt;&lt;/SubChoiceData&gt;&lt;Score&gt;0&lt;/Score&gt;&lt;ChoiceRankings /&gt;&lt;AnswerSequenceNo&gt;0&lt;/AnswerSequenceNo&gt;&lt;/Choice&gt;&lt;Choice xsi:type=&quot;DiscreteChoice&quot;&gt;&lt;GUID&gt;3b8ee60d-837c-41fb-958a-3f8543d22677&lt;/GUID&gt;&lt;Name /&gt;&lt;IsSelected&gt;true&lt;/IsSelected&gt;&lt;Description&gt;Text Vote Response 5&lt;/Description&gt;&lt;Key&gt;5&lt;/Key&gt;&lt;IsAnswer&gt;false&lt;/IsAnswer&gt;&lt;SubChoiceData&gt;&lt;SubChoices&gt;&lt;SubChoice&gt;&lt;NumVotes&gt;0&lt;/NumVotes&gt;&lt;PercentageOfVotesCast&gt;0&lt;/PercentageOfVotesCast&gt;&lt;PercentageOfVoters&gt;0&lt;/PercentageOfVoters&gt;&lt;/SubChoice&gt;&lt;/SubChoices&gt;&lt;/SubChoiceData&gt;&lt;Score&gt;0&lt;/Score&gt;&lt;ChoiceRankings /&gt;&lt;AnswerSequenceNo&gt;0&lt;/AnswerSequenceNo&gt;&lt;/Choice&gt;&lt;Choice xsi:type=&quot;DiscreteChoice&quot;&gt;&lt;GUID&gt;be5a53cb-cf20-4205-88b2-ebc18d6d550a&lt;/GUID&gt;&lt;Name /&gt;&lt;IsSelected&gt;true&lt;/IsSelected&gt;&lt;Description&gt;Text Vote Response 6&lt;/Description&gt;&lt;Key&gt;6&lt;/Key&gt;&lt;IsAnswer&gt;false&lt;/IsAnswer&gt;&lt;SubChoiceData&gt;&lt;SubChoices&gt;&lt;SubChoice&gt;&lt;NumVotes&gt;0&lt;/NumVotes&gt;&lt;PercentageOfVotesCast&gt;0&lt;/PercentageOfVotesCast&gt;&lt;PercentageOfVoters&gt;0&lt;/PercentageOfVoters&gt;&lt;/SubChoice&gt;&lt;/SubChoices&gt;&lt;/SubChoiceData&gt;&lt;Score&gt;0&lt;/Score&gt;&lt;ChoiceRankings /&gt;&lt;AnswerSequenceNo&gt;0&lt;/AnswerSequenceNo&gt;&lt;/Choice&gt;&lt;Choice xsi:type=&quot;DiscreteChoice&quot;&gt;&lt;GUID&gt;6c60d69e-c627-47dd-ba48-29ca6bec5113&lt;/GUID&gt;&lt;Name /&gt;&lt;IsSelected&gt;true&lt;/IsSelected&gt;&lt;Description&gt;Text Vote Response 7&lt;/Description&gt;&lt;Key&gt;7&lt;/Key&gt;&lt;IsAnswer&gt;false&lt;/IsAnswer&gt;&lt;SubChoiceData&gt;&lt;SubChoices&gt;&lt;SubChoice&gt;&lt;NumVotes&gt;0&lt;/NumVotes&gt;&lt;PercentageOfVotesCast&gt;0&lt;/PercentageOfVotesCast&gt;&lt;PercentageOfVoters&gt;0&lt;/PercentageOfVoters&gt;&lt;/SubChoice&gt;&lt;/SubChoices&gt;&lt;/SubChoiceData&gt;&lt;Score&gt;0&lt;/Score&gt;&lt;ChoiceRankings /&gt;&lt;AnswerSequenceNo&gt;0&lt;/AnswerSequenceNo&gt;&lt;/Choice&gt;&lt;Choice xsi:type=&quot;DiscreteChoice&quot;&gt;&lt;GUID&gt;75c797ca-46ca-4af5-921d-a66bed3eb3c7&lt;/GUID&gt;&lt;Name /&gt;&lt;IsSelected&gt;true&lt;/IsSelected&gt;&lt;Description&gt;Text Vote Response 8&lt;/Description&gt;&lt;Key&gt;8&lt;/Key&gt;&lt;IsAnswer&gt;false&lt;/IsAnswer&gt;&lt;SubChoiceData&gt;&lt;SubChoices&gt;&lt;SubChoice&gt;&lt;NumVotes&gt;0&lt;/NumVotes&gt;&lt;PercentageOfVotesCast&gt;0&lt;/PercentageOfVotesCast&gt;&lt;PercentageOfVoters&gt;0&lt;/PercentageOfVoters&gt;&lt;/SubChoice&gt;&lt;/SubChoices&gt;&lt;/SubChoiceData&gt;&lt;Score&gt;0&lt;/Score&gt;&lt;ChoiceRankings /&gt;&lt;AnswerSequenceNo&gt;0&lt;/AnswerSequenceNo&gt;&lt;/Choice&gt;&lt;Choice xsi:type=&quot;DiscreteChoice&quot;&gt;&lt;GUID&gt;37a42031-d3c3-4921-a23d-261b69d4bd70&lt;/GUID&gt;&lt;Name /&gt;&lt;IsSelected&gt;true&lt;/IsSelected&gt;&lt;Description&gt;Text Vote Response 9&lt;/Description&gt;&lt;Key&gt;9&lt;/Key&gt;&lt;IsAnswer&gt;false&lt;/IsAnswer&gt;&lt;SubChoiceData&gt;&lt;SubChoices&gt;&lt;SubChoice&gt;&lt;NumVotes&gt;0&lt;/NumVotes&gt;&lt;PercentageOfVotesCast&gt;0&lt;/PercentageOfVotesCast&gt;&lt;PercentageOfVoters&gt;0&lt;/PercentageOfVoters&gt;&lt;/SubChoice&gt;&lt;/SubChoices&gt;&lt;/SubChoiceData&gt;&lt;Score&gt;0&lt;/Score&gt;&lt;ChoiceRankings /&gt;&lt;AnswerSequenceNo&gt;0&lt;/AnswerSequenceNo&gt;&lt;/Choice&gt;&lt;Choice xsi:type=&quot;DiscreteChoice&quot;&gt;&lt;GUID&gt;117b71b5-3afa-4247-9569-9738b6aa6d05&lt;/GUID&gt;&lt;Name /&gt;&lt;IsSelected&gt;true&lt;/IsSelected&gt;&lt;Description&gt;Text Vote Response 10&lt;/Description&gt;&lt;Key&gt;10&lt;/Key&gt;&lt;IsAnswer&gt;false&lt;/IsAnswer&gt;&lt;SubChoiceData&gt;&lt;SubChoices&gt;&lt;SubChoice&gt;&lt;NumVotes&gt;0&lt;/NumVotes&gt;&lt;PercentageOfVotesCast&gt;0&lt;/PercentageOfVotesCast&gt;&lt;PercentageOfVoters&gt;0&lt;/PercentageOfVoters&gt;&lt;/SubChoice&gt;&lt;/SubChoices&gt;&lt;/SubChoiceData&gt;&lt;Score&gt;0&lt;/Score&gt;&lt;ChoiceRankings /&gt;&lt;AnswerSequenceNo&gt;0&lt;/AnswerSequenceNo&gt;&lt;/Choice&gt;&lt;Choice xsi:type=&quot;DiscreteChoice&quot;&gt;&lt;GUID&gt;9f367ff6-8f2f-4a78-a542-01aa728078c5&lt;/GUID&gt;&lt;Name /&gt;&lt;IsSelected&gt;true&lt;/IsSelected&gt;&lt;Description&gt;Text Vote Response 1&lt;/Description&gt;&lt;Key&gt;1&lt;/Key&gt;&lt;IsAnswer&gt;false&lt;/IsAnswer&gt;&lt;SubChoiceData&gt;&lt;SubChoices&gt;&lt;SubChoice&gt;&lt;NumVotes&gt;0&lt;/NumVotes&gt;&lt;PercentageOfVotesCast&gt;0&lt;/PercentageOfVotesCast&gt;&lt;PercentageOfVoters&gt;0&lt;/PercentageOfVoters&gt;&lt;/SubChoice&gt;&lt;/SubChoices&gt;&lt;/SubChoiceData&gt;&lt;Score&gt;0&lt;/Score&gt;&lt;ChoiceRankings /&gt;&lt;AnswerSequenceNo&gt;0&lt;/AnswerSequenceNo&gt;&lt;/Choice&gt;&lt;Choice xsi:type=&quot;DiscreteChoice&quot;&gt;&lt;GUID&gt;44a8e383-9f82-4cbf-b62b-21a5109b1576&lt;/GUID&gt;&lt;Name /&gt;&lt;IsSelected&gt;true&lt;/IsSelected&gt;&lt;Description&gt;Text Vote Response 2&lt;/Description&gt;&lt;Key&gt;2&lt;/Key&gt;&lt;IsAnswer&gt;false&lt;/IsAnswer&gt;&lt;SubChoiceData&gt;&lt;SubChoices&gt;&lt;SubChoice&gt;&lt;NumVotes&gt;0&lt;/NumVotes&gt;&lt;PercentageOfVotesCast&gt;0&lt;/PercentageOfVotesCast&gt;&lt;PercentageOfVoters&gt;0&lt;/PercentageOfVoters&gt;&lt;/SubChoice&gt;&lt;/SubChoices&gt;&lt;/SubChoiceData&gt;&lt;Score&gt;0&lt;/Score&gt;&lt;ChoiceRankings /&gt;&lt;AnswerSequenceNo&gt;0&lt;/AnswerSequenceNo&gt;&lt;/Choice&gt;&lt;Choice xsi:type=&quot;DiscreteChoice&quot;&gt;&lt;GUID&gt;3b7d2655-a9b6-4e2c-92c3-9bff1749ed15&lt;/GUID&gt;&lt;Name /&gt;&lt;IsSelected&gt;true&lt;/IsSelected&gt;&lt;Description&gt;Text Vote Response 3&lt;/Description&gt;&lt;Key&gt;3&lt;/Key&gt;&lt;IsAnswer&gt;false&lt;/IsAnswer&gt;&lt;SubChoiceData&gt;&lt;SubChoices&gt;&lt;SubChoice&gt;&lt;NumVotes&gt;0&lt;/NumVotes&gt;&lt;PercentageOfVotesCast&gt;0&lt;/PercentageOfVotesCast&gt;&lt;PercentageOfVoters&gt;0&lt;/PercentageOfVoters&gt;&lt;/SubChoice&gt;&lt;/SubChoices&gt;&lt;/SubChoiceData&gt;&lt;Score&gt;0&lt;/Score&gt;&lt;ChoiceRankings /&gt;&lt;AnswerSequenceNo&gt;0&lt;/AnswerSequenceNo&gt;&lt;/Choice&gt;&lt;Choice xsi:type=&quot;DiscreteChoice&quot;&gt;&lt;GUID&gt;35083535-634c-4dd2-860d-a61b4cd1a1b7&lt;/GUID&gt;&lt;Name /&gt;&lt;IsSelected&gt;true&lt;/IsSelected&gt;&lt;Description&gt;Text Vote Response 4&lt;/Description&gt;&lt;Key&gt;4&lt;/Key&gt;&lt;IsAnswer&gt;false&lt;/IsAnswer&gt;&lt;SubChoiceData&gt;&lt;SubChoices&gt;&lt;SubChoice&gt;&lt;NumVotes&gt;0&lt;/NumVotes&gt;&lt;PercentageOfVotesCast&gt;0&lt;/PercentageOfVotesCast&gt;&lt;PercentageOfVoters&gt;0&lt;/PercentageOfVoters&gt;&lt;/SubChoice&gt;&lt;/SubChoices&gt;&lt;/SubChoiceData&gt;&lt;Score&gt;0&lt;/Score&gt;&lt;ChoiceRankings /&gt;&lt;AnswerSequenceNo&gt;0&lt;/AnswerSequenceNo&gt;&lt;/Choice&gt;&lt;Choice xsi:type=&quot;DiscreteChoice&quot;&gt;&lt;GUID&gt;3b8ee60d-837c-41fb-958a-3f8543d22677&lt;/GUID&gt;&lt;Name /&gt;&lt;IsSelected&gt;true&lt;/IsSelected&gt;&lt;Description&gt;Text Vote Response 5&lt;/Description&gt;&lt;Key&gt;5&lt;/Key&gt;&lt;IsAnswer&gt;false&lt;/IsAnswer&gt;&lt;SubChoiceData&gt;&lt;SubChoices&gt;&lt;SubChoice&gt;&lt;NumVotes&gt;0&lt;/NumVotes&gt;&lt;PercentageOfVotesCast&gt;0&lt;/PercentageOfVotesCast&gt;&lt;PercentageOfVoters&gt;0&lt;/PercentageOfVoters&gt;&lt;/SubChoice&gt;&lt;/SubChoices&gt;&lt;/SubChoiceData&gt;&lt;Score&gt;0&lt;/Score&gt;&lt;ChoiceRankings /&gt;&lt;AnswerSequenceNo&gt;0&lt;/AnswerSequenceNo&gt;&lt;/Choice&gt;&lt;Choice xsi:type=&quot;DiscreteChoice&quot;&gt;&lt;GUID&gt;be5a53cb-cf20-4205-88b2-ebc18d6d550a&lt;/GUID&gt;&lt;Name /&gt;&lt;IsSelected&gt;true&lt;/IsSelected&gt;&lt;Description&gt;Text Vote Response 6&lt;/Description&gt;&lt;Key&gt;6&lt;/Key&gt;&lt;IsAnswer&gt;false&lt;/IsAnswer&gt;&lt;SubChoiceData&gt;&lt;SubChoices&gt;&lt;SubChoice&gt;&lt;NumVotes&gt;0&lt;/NumVotes&gt;&lt;PercentageOfVotesCast&gt;0&lt;/PercentageOfVotesCast&gt;&lt;PercentageOfVoters&gt;0&lt;/PercentageOfVoters&gt;&lt;/SubChoice&gt;&lt;/SubChoices&gt;&lt;/SubChoiceData&gt;&lt;Score&gt;0&lt;/Score&gt;&lt;ChoiceRankings /&gt;&lt;AnswerSequenceNo&gt;0&lt;/AnswerSequenceNo&gt;&lt;/Choice&gt;&lt;Choice xsi:type=&quot;DiscreteChoice&quot;&gt;&lt;GUID&gt;6c60d69e-c627-47dd-ba48-29ca6bec5113&lt;/GUID&gt;&lt;Name /&gt;&lt;IsSelected&gt;true&lt;/IsSelected&gt;&lt;Description&gt;Text Vote Response 7&lt;/Description&gt;&lt;Key&gt;7&lt;/Key&gt;&lt;IsAnswer&gt;false&lt;/IsAnswer&gt;&lt;SubChoiceData&gt;&lt;SubChoices&gt;&lt;SubChoice&gt;&lt;NumVotes&gt;0&lt;/NumVotes&gt;&lt;PercentageOfVotesCast&gt;0&lt;/PercentageOfVotesCast&gt;&lt;PercentageOfVoters&gt;0&lt;/PercentageOfVoters&gt;&lt;/SubChoice&gt;&lt;/SubChoices&gt;&lt;/SubChoiceData&gt;&lt;Score&gt;0&lt;/Score&gt;&lt;ChoiceRankings /&gt;&lt;AnswerSequenceNo&gt;0&lt;/AnswerSequenceNo&gt;&lt;/Choice&gt;&lt;Choice xsi:type=&quot;DiscreteChoice&quot;&gt;&lt;GUID&gt;75c797ca-46ca-4af5-921d-a66bed3eb3c7&lt;/GUID&gt;&lt;Name /&gt;&lt;IsSelected&gt;true&lt;/IsSelected&gt;&lt;Description&gt;Text Vote Response 8&lt;/Description&gt;&lt;Key&gt;8&lt;/Key&gt;&lt;IsAnswer&gt;false&lt;/IsAnswer&gt;&lt;SubChoiceData&gt;&lt;SubChoices&gt;&lt;SubChoice&gt;&lt;NumVotes&gt;0&lt;/NumVotes&gt;&lt;PercentageOfVotesCast&gt;0&lt;/PercentageOfVotesCast&gt;&lt;PercentageOfVoters&gt;0&lt;/PercentageOfVoters&gt;&lt;/SubChoice&gt;&lt;/SubChoices&gt;&lt;/SubChoiceData&gt;&lt;Score&gt;0&lt;/Score&gt;&lt;ChoiceRankings /&gt;&lt;AnswerSequenceNo&gt;0&lt;/AnswerSequenceNo&gt;&lt;/Choice&gt;&lt;Choice xsi:type=&quot;DiscreteChoice&quot;&gt;&lt;GUID&gt;37a42031-d3c3-4921-a23d-261b69d4bd70&lt;/GUID&gt;&lt;Name /&gt;&lt;IsSelected&gt;true&lt;/IsSelected&gt;&lt;Description&gt;Text Vote Response 9&lt;/Description&gt;&lt;Key&gt;9&lt;/Key&gt;&lt;IsAnswer&gt;false&lt;/IsAnswer&gt;&lt;SubChoiceData&gt;&lt;SubChoices&gt;&lt;SubChoice&gt;&lt;NumVotes&gt;0&lt;/NumVotes&gt;&lt;PercentageOfVotesCast&gt;0&lt;/PercentageOfVotesCast&gt;&lt;PercentageOfVoters&gt;0&lt;/PercentageOfVoters&gt;&lt;/SubChoice&gt;&lt;/SubChoices&gt;&lt;/SubChoiceData&gt;&lt;Score&gt;0&lt;/Score&gt;&lt;ChoiceRankings /&gt;&lt;AnswerSequenceNo&gt;0&lt;/AnswerSequenceNo&gt;&lt;/Choice&gt;&lt;Choice xsi:type=&quot;DiscreteChoice&quot;&gt;&lt;GUID&gt;117b71b5-3afa-4247-9569-9738b6aa6d05&lt;/GUID&gt;&lt;Name /&gt;&lt;IsSelected&gt;true&lt;/IsSelected&gt;&lt;Description&gt;Text Vote Response 10&lt;/Description&gt;&lt;Key&gt;10&lt;/Key&gt;&lt;IsAnswer&gt;false&lt;/IsAnswer&gt;&lt;SubChoiceData&gt;&lt;SubChoices&gt;&lt;SubChoice&gt;&lt;NumVotes&gt;0&lt;/NumVotes&gt;&lt;PercentageOfVotesCast&gt;0&lt;/PercentageOfVotesCast&gt;&lt;PercentageOfVoters&gt;0&lt;/PercentageOfVoters&gt;&lt;/SubChoice&gt;&lt;/SubChoices&gt;&lt;/SubChoiceData&gt;&lt;Score&gt;0&lt;/Score&gt;&lt;ChoiceRankings /&gt;&lt;AnswerSequenceNo&gt;0&lt;/AnswerSequenceNo&gt;&lt;/Choice&gt;&lt;/Choices&gt;&lt;HasData&gt;false&lt;/HasData&gt;&lt;MasterQuestionNumSubChoices&gt;0&lt;/MasterQuestionNumSubChoices&gt;&lt;TimeOpenMS&gt;0&lt;/TimeOpenMS&gt;&lt;IsQuestionWeighted&gt;false&lt;/IsQuestionWeighted&gt;&lt;CorrectAnswerVotesNumber&gt;0&lt;/CorrectAnswerVotesNumber&gt;&lt;CorrectAnswerVotesPercent&gt;0&lt;/CorrectAnswerVotesPercent&gt;&lt;ReactorPollDetails&gt;&lt;MeetingId&gt;0&lt;/MeetingId&gt;&lt;SessionId&gt;0&lt;/SessionId&gt;&lt;TenancyId&gt;0&lt;/TenancyId&gt;&lt;LatestPollId&gt;0&lt;/LatestPollId&gt;&lt;/ReactorPollDetails&gt;&lt;TextVoteScores&gt;&lt;TextVoteScore&gt;&lt;GUID&gt;b1232d16-ca97-4951-8a93-e85506fb1257&lt;/GUID&gt;&lt;Name /&gt;&lt;IsAnswer&gt;false&lt;/IsAnswer&gt;&lt;Score&gt;0&lt;/Score&gt;&lt;Response /&gt;&lt;/TextVoteScore&gt;&lt;/TextVoteScores&gt;&lt;WordCloudAsBase64String /&gt;&lt;/TextVoteQuestionWordCloud&gt;"/>
  <p:tag name="LASTMODE" val="&lt;?xml version=&quot;1.0&quot; encoding=&quot;utf-8&quot;?&gt;&lt;int&gt;2&lt;/int&gt;"/>
  <p:tag name="SEQUENCECOUNT" val="&lt;?xml version=&quot;1.0&quot; encoding=&quot;utf-8&quot;?&gt;&lt;int&gt;7&lt;/int&gt;"/>
  <p:tag name="MEETOO" val="ca671fac-3ef5-487c-9318-9f0541c76f5c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TARTANIMATION" val="OpenQuestion"/>
  <p:tag name="QUESTIONGUID" val="37daccb1-3eb0-436e-aa8d-724cf7406828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TYPE" val="&lt;?xml version=&quot;1.0&quot; encoding=&quot;utf-8&quot;?&gt;&lt;SlideType&gt;Question&lt;/SlideType&gt;"/>
  <p:tag name="RESULTRENDERING" val="&lt;?xml version=&quot;1.0&quot; encoding=&quot;utf-8&quot;?&gt;&lt;DataRendering xmlns:xsd=&quot;http://www.w3.org/2001/XMLSchema&quot; xmlns:xsi=&quot;http://www.w3.org/2001/XMLSchema-instance&quot;&gt;&lt;GUID&gt;3b7dfc13-bd4b-49cd-984b-26e72884cf96&lt;/GUID&gt;&lt;Name /&gt;&lt;ShowAverage&gt;false&lt;/ShowAverage&gt;&lt;DisplayType&gt;WordCloud&lt;/DisplayType&gt;&lt;DisplayNumbersAs&gt;Percentages&lt;/DisplayNumbersAs&gt;&lt;DecimalPlaces&gt;0&lt;/DecimalPlaces&gt;&lt;ShowResultsAxis&gt;false&lt;/ShowResultsAxis&gt;&lt;ShowRangeAxis&gt;true&lt;/ShowRangeAxis&gt;&lt;ShowTotal&gt;false&lt;/ShowTotal&gt;&lt;ShowResults&gt;true&lt;/ShowResults&gt;&lt;CalculatePercentageAs&gt;PercentagesOfVoters&lt;/CalculatePercentageAs&gt;&lt;IsBreakdown&gt;false&lt;/IsBreakdown&gt;&lt;ShowOverall&gt;true&lt;/ShowOverall&gt;&lt;AdjustDecimalPlacesIfNecessary&gt;true&lt;/AdjustDecimalPlacesIfNecessary&gt;&lt;AddDecimalPlaceIfRequired&gt;true&lt;/AddDecimalPlaceIfRequired&gt;&lt;NumberOfChoicesToDisplay&gt;10&lt;/NumberOfChoicesToDisplay&gt;&lt;/DataRendering&gt;"/>
  <p:tag name="COUNTDOWNOPTIONS" val="&lt;?xml version=&quot;1.0&quot; encoding=&quot;utf-8&quot;?&gt;&lt;CountdownOptions xmlns:xsd=&quot;http://www.w3.org/2001/XMLSchema&quot; xmlns:xsi=&quot;http://www.w3.org/2001/XMLSchema-instance&quot;&gt;&lt;GUID&gt;8610a5d8-b830-479a-bba4-228e9ae5ddeb&lt;/GUID&gt;&lt;HasCountdown&gt;false&lt;/HasCountdown&gt;&lt;DoesCountdownClosePoll&gt;false&lt;/DoesCountdownClosePoll&gt;&lt;Length&gt;10&lt;/Length&gt;&lt;Value&gt;10&lt;/Value&gt;&lt;CountdownType&gt;Analogue&lt;/CountdownType&gt;&lt;Location&gt;&lt;GUID&gt;00000000-0000-0000-0000-000000000000&lt;/GUID&gt;&lt;ScreenPosition&gt;BottomRight&lt;/ScreenPosition&gt;&lt;BorderThickness&gt;10&lt;/BorderThickness&gt;&lt;Top&gt;0&lt;/Top&gt;&lt;Left&gt;0&lt;/Left&gt;&lt;Height&gt;35&lt;/Height&gt;&lt;Width&gt;50&lt;/Width&gt;&lt;/Location&gt;&lt;/CountdownOptions&gt;"/>
  <p:tag name="SOUNDOPTIONS" val="&lt;?xml version=&quot;1.0&quot; encoding=&quot;utf-8&quot;?&gt;&lt;SoundOptions xmlns:xsd=&quot;http://www.w3.org/2001/XMLSchema&quot; xmlns:xsi=&quot;http://www.w3.org/2001/XMLSchema-instance&quot;&gt;&lt;GUID&gt;62f8b7e0-5f40-4e5d-b922-923b85268a8a&lt;/GUID&gt;&lt;Name /&gt;&lt;PlaySound&gt;false&lt;/PlaySound&gt;&lt;CountdownSoundTag&gt;SOUND5048106112113789048858212267122791194343688811210411778721021077387908281705665479797697149868110361&lt;/CountdownSoundTag&gt;&lt;PlayTimesUpSound&gt;false&lt;/PlayTimesUpSound&gt;&lt;TimesUpSoundTag&gt;SOUND78559777531211121158510385529866107431017273103999057109117571068712285765090109816511543112828412211961&lt;/TimesUpSoundTag&gt;&lt;Loop&gt;true&lt;/Loop&gt;&lt;/SoundOptions&gt;"/>
  <p:tag name="VOTENOWOPTIONS" val="&lt;?xml version=&quot;1.0&quot; encoding=&quot;utf-8&quot;?&gt;&lt;VoteNowOptions xmlns:xsd=&quot;http://www.w3.org/2001/XMLSchema&quot; xmlns:xsi=&quot;http://www.w3.org/2001/XMLSchema-instance&quot;&gt;&lt;GUID&gt;eccd49b3-c083-402c-88de-b95d3179f82a&lt;/GUID&gt;&lt;HasVoteNow&gt;true&lt;/HasVoteNow&gt;&lt;TextSingleDigit&gt;POLL OPEN&lt;/TextSingleDigit&gt;&lt;TextMultiDigit&gt;Enter Number(s) and Press Send&lt;/TextMultiDigit&gt;&lt;TextTextVote&gt;Enter Text and Press Send&lt;/TextTextVote&gt;&lt;LocationSingleDigit&gt;&lt;GUID&gt;00000000-0000-0000-0000-000000000000&lt;/GUID&gt;&lt;ScreenPosition&gt;TopRight&lt;/ScreenPosition&gt;&lt;BorderThickness&gt;10&lt;/BorderThickness&gt;&lt;Top&gt;0&lt;/Top&gt;&lt;Left&gt;0&lt;/Left&gt;&lt;Height&gt;35&lt;/Height&gt;&lt;Width&gt;100&lt;/Width&gt;&lt;/LocationSingleDigit&gt;&lt;LocationMultiDigit&gt;&lt;GUID&gt;00000000-0000-0000-0000-000000000000&lt;/GUID&gt;&lt;ScreenPosition&gt;TopRight&lt;/ScreenPosition&gt;&lt;BorderThickness&gt;10&lt;/BorderThickness&gt;&lt;Top&gt;0&lt;/Top&gt;&lt;Left&gt;0&lt;/Left&gt;&lt;Height&gt;35&lt;/Height&gt;&lt;Width&gt;100&lt;/Width&gt;&lt;/LocationMultiDigit&gt;&lt;LocationTextVote&gt;&lt;GUID&gt;00000000-0000-0000-0000-000000000000&lt;/GUID&gt;&lt;ScreenPosition&gt;TopRight&lt;/ScreenPosition&gt;&lt;BorderThickness&gt;10&lt;/BorderThickness&gt;&lt;Top&gt;0&lt;/Top&gt;&lt;Left&gt;0&lt;/Left&gt;&lt;Height&gt;35&lt;/Height&gt;&lt;Width&gt;100&lt;/Width&gt;&lt;/LocationTextVote&gt;&lt;Shape&gt;msoShapeRectangle&lt;/Shape&gt;&lt;/VoteNowOptions&gt;"/>
  <p:tag name="QUESTIONDEFINITION" val="&lt;?xml version=&quot;1.0&quot; encoding=&quot;utf-8&quot;?&gt;&lt;TextVoteQuestionWordCloud xmlns:xsd=&quot;http://www.w3.org/2001/XMLSchema&quot; xmlns:xsi=&quot;http://www.w3.org/2001/XMLSchema-instance&quot;&gt;&lt;GUID&gt;768b9085-102d-4b8d-9809-c4be86a9a013&lt;/GUID&gt;&lt;Name /&gt;&lt;Text&gt;Trainer’s resources  - where should I go?&#10;&lt;/Text&gt;&lt;SubChoiceDefinitions&gt;&lt;SubChoiceDefinition&gt;&lt;Name&gt;_default&lt;/Name&gt;&lt;SubChoiceSourceReferences /&gt;&lt;/SubChoiceDefinition&gt;&lt;/SubChoiceDefinitions&gt;&lt;SubText /&gt;&lt;IndividualWeightingText /&gt;&lt;QuestionType&gt;TextVoteWordCloud&lt;/QuestionType&gt;&lt;Source&gt;Handsets&lt;/Source&gt;&lt;Choices&gt;&lt;Choice xsi:type=&quot;DiscreteChoice&quot;&gt;&lt;GUID&gt;b1bdb36a-1349-4804-b737-39b639809da1&lt;/GUID&gt;&lt;Name /&gt;&lt;IsSelected&gt;true&lt;/IsSelected&gt;&lt;Description&gt;Text Vote Response 1&lt;/Description&gt;&lt;Key&gt;1&lt;/Key&gt;&lt;IsAnswer&gt;false&lt;/IsAnswer&gt;&lt;SubChoiceData&gt;&lt;SubChoices&gt;&lt;SubChoice&gt;&lt;NumVotes&gt;0&lt;/NumVotes&gt;&lt;PercentageOfVotesCast&gt;0&lt;/PercentageOfVotesCast&gt;&lt;PercentageOfVoters&gt;0&lt;/PercentageOfVoters&gt;&lt;/SubChoice&gt;&lt;/SubChoices&gt;&lt;/SubChoiceData&gt;&lt;Score&gt;0&lt;/Score&gt;&lt;ChoiceRankings /&gt;&lt;AnswerSequenceNo&gt;0&lt;/AnswerSequenceNo&gt;&lt;/Choice&gt;&lt;Choice xsi:type=&quot;DiscreteChoice&quot;&gt;&lt;GUID&gt;b8ff40ee-d01b-4737-a539-40f24525262f&lt;/GUID&gt;&lt;Name /&gt;&lt;IsSelected&gt;true&lt;/IsSelected&gt;&lt;Description&gt;Text Vote Response 2&lt;/Description&gt;&lt;Key&gt;2&lt;/Key&gt;&lt;IsAnswer&gt;false&lt;/IsAnswer&gt;&lt;SubChoiceData&gt;&lt;SubChoices&gt;&lt;SubChoice&gt;&lt;NumVotes&gt;0&lt;/NumVotes&gt;&lt;PercentageOfVotesCast&gt;0&lt;/PercentageOfVotesCast&gt;&lt;PercentageOfVoters&gt;0&lt;/PercentageOfVoters&gt;&lt;/SubChoice&gt;&lt;/SubChoices&gt;&lt;/SubChoiceData&gt;&lt;Score&gt;0&lt;/Score&gt;&lt;ChoiceRankings /&gt;&lt;AnswerSequenceNo&gt;0&lt;/AnswerSequenceNo&gt;&lt;/Choice&gt;&lt;Choice xsi:type=&quot;DiscreteChoice&quot;&gt;&lt;GUID&gt;2eba1f31-fd8a-48c2-8fdc-4ec207fcb444&lt;/GUID&gt;&lt;Name /&gt;&lt;IsSelected&gt;true&lt;/IsSelected&gt;&lt;Description&gt;Text Vote Response 3&lt;/Description&gt;&lt;Key&gt;3&lt;/Key&gt;&lt;IsAnswer&gt;false&lt;/IsAnswer&gt;&lt;SubChoiceData&gt;&lt;SubChoices&gt;&lt;SubChoice&gt;&lt;NumVotes&gt;0&lt;/NumVotes&gt;&lt;PercentageOfVotesCast&gt;0&lt;/PercentageOfVotesCast&gt;&lt;PercentageOfVoters&gt;0&lt;/PercentageOfVoters&gt;&lt;/SubChoice&gt;&lt;/SubChoices&gt;&lt;/SubChoiceData&gt;&lt;Score&gt;0&lt;/Score&gt;&lt;ChoiceRankings /&gt;&lt;AnswerSequenceNo&gt;0&lt;/AnswerSequenceNo&gt;&lt;/Choice&gt;&lt;Choice xsi:type=&quot;DiscreteChoice&quot;&gt;&lt;GUID&gt;ce44d8e0-eaf1-4a67-bfe0-57f923f98e53&lt;/GUID&gt;&lt;Name /&gt;&lt;IsSelected&gt;true&lt;/IsSelected&gt;&lt;Description&gt;Text Vote Response 4&lt;/Description&gt;&lt;Key&gt;4&lt;/Key&gt;&lt;IsAnswer&gt;false&lt;/IsAnswer&gt;&lt;SubChoiceData&gt;&lt;SubChoices&gt;&lt;SubChoice&gt;&lt;NumVotes&gt;0&lt;/NumVotes&gt;&lt;PercentageOfVotesCast&gt;0&lt;/PercentageOfVotesCast&gt;&lt;PercentageOfVoters&gt;0&lt;/PercentageOfVoters&gt;&lt;/SubChoice&gt;&lt;/SubChoices&gt;&lt;/SubChoiceData&gt;&lt;Score&gt;0&lt;/Score&gt;&lt;ChoiceRankings /&gt;&lt;AnswerSequenceNo&gt;0&lt;/AnswerSequenceNo&gt;&lt;/Choice&gt;&lt;Choice xsi:type=&quot;DiscreteChoice&quot;&gt;&lt;GUID&gt;4bd12d54-abc0-4b4d-a845-e725811706db&lt;/GUID&gt;&lt;Name /&gt;&lt;IsSelected&gt;true&lt;/IsSelected&gt;&lt;Description&gt;Text Vote Response 5&lt;/Description&gt;&lt;Key&gt;5&lt;/Key&gt;&lt;IsAnswer&gt;false&lt;/IsAnswer&gt;&lt;SubChoiceData&gt;&lt;SubChoices&gt;&lt;SubChoice&gt;&lt;NumVotes&gt;0&lt;/NumVotes&gt;&lt;PercentageOfVotesCast&gt;0&lt;/PercentageOfVotesCast&gt;&lt;PercentageOfVoters&gt;0&lt;/PercentageOfVoters&gt;&lt;/SubChoice&gt;&lt;/SubChoices&gt;&lt;/SubChoiceData&gt;&lt;Score&gt;0&lt;/Score&gt;&lt;ChoiceRankings /&gt;&lt;AnswerSequenceNo&gt;0&lt;/AnswerSequenceNo&gt;&lt;/Choice&gt;&lt;Choice xsi:type=&quot;DiscreteChoice&quot;&gt;&lt;GUID&gt;8d17f03b-53f3-4fde-8b8e-52b8006868a4&lt;/GUID&gt;&lt;Name /&gt;&lt;IsSelected&gt;true&lt;/IsSelected&gt;&lt;Description&gt;Text Vote Response 6&lt;/Description&gt;&lt;Key&gt;6&lt;/Key&gt;&lt;IsAnswer&gt;false&lt;/IsAnswer&gt;&lt;SubChoiceData&gt;&lt;SubChoices&gt;&lt;SubChoice&gt;&lt;NumVotes&gt;0&lt;/NumVotes&gt;&lt;PercentageOfVotesCast&gt;0&lt;/PercentageOfVotesCast&gt;&lt;PercentageOfVoters&gt;0&lt;/PercentageOfVoters&gt;&lt;/SubChoice&gt;&lt;/SubChoices&gt;&lt;/SubChoiceData&gt;&lt;Score&gt;0&lt;/Score&gt;&lt;ChoiceRankings /&gt;&lt;AnswerSequenceNo&gt;0&lt;/AnswerSequenceNo&gt;&lt;/Choice&gt;&lt;Choice xsi:type=&quot;DiscreteChoice&quot;&gt;&lt;GUID&gt;d5407660-a75b-46c6-9ad7-d858eadec423&lt;/GUID&gt;&lt;Name /&gt;&lt;IsSelected&gt;true&lt;/IsSelected&gt;&lt;Description&gt;Text Vote Response 7&lt;/Description&gt;&lt;Key&gt;7&lt;/Key&gt;&lt;IsAnswer&gt;false&lt;/IsAnswer&gt;&lt;SubChoiceData&gt;&lt;SubChoices&gt;&lt;SubChoice&gt;&lt;NumVotes&gt;0&lt;/NumVotes&gt;&lt;PercentageOfVotesCast&gt;0&lt;/PercentageOfVotesCast&gt;&lt;PercentageOfVoters&gt;0&lt;/PercentageOfVoters&gt;&lt;/SubChoice&gt;&lt;/SubChoices&gt;&lt;/SubChoiceData&gt;&lt;Score&gt;0&lt;/Score&gt;&lt;ChoiceRankings /&gt;&lt;AnswerSequenceNo&gt;0&lt;/AnswerSequenceNo&gt;&lt;/Choice&gt;&lt;Choice xsi:type=&quot;DiscreteChoice&quot;&gt;&lt;GUID&gt;4caae80e-db6a-434a-a39d-15662aa2bcb7&lt;/GUID&gt;&lt;Name /&gt;&lt;IsSelected&gt;true&lt;/IsSelected&gt;&lt;Description&gt;Text Vote Response 8&lt;/Description&gt;&lt;Key&gt;8&lt;/Key&gt;&lt;IsAnswer&gt;false&lt;/IsAnswer&gt;&lt;SubChoiceData&gt;&lt;SubChoices&gt;&lt;SubChoice&gt;&lt;NumVotes&gt;0&lt;/NumVotes&gt;&lt;PercentageOfVotesCast&gt;0&lt;/PercentageOfVotesCast&gt;&lt;PercentageOfVoters&gt;0&lt;/PercentageOfVoters&gt;&lt;/SubChoice&gt;&lt;/SubChoices&gt;&lt;/SubChoiceData&gt;&lt;Score&gt;0&lt;/Score&gt;&lt;ChoiceRankings /&gt;&lt;AnswerSequenceNo&gt;0&lt;/AnswerSequenceNo&gt;&lt;/Choice&gt;&lt;Choice xsi:type=&quot;DiscreteChoice&quot;&gt;&lt;GUID&gt;fc24091b-326c-4fe7-a2a8-7f8c25dcdab1&lt;/GUID&gt;&lt;Name /&gt;&lt;IsSelected&gt;true&lt;/IsSelected&gt;&lt;Description&gt;Text Vote Response 9&lt;/Description&gt;&lt;Key&gt;9&lt;/Key&gt;&lt;IsAnswer&gt;false&lt;/IsAnswer&gt;&lt;SubChoiceData&gt;&lt;SubChoices&gt;&lt;SubChoice&gt;&lt;NumVotes&gt;0&lt;/NumVotes&gt;&lt;PercentageOfVotesCast&gt;0&lt;/PercentageOfVotesCast&gt;&lt;PercentageOfVoters&gt;0&lt;/PercentageOfVoters&gt;&lt;/SubChoice&gt;&lt;/SubChoices&gt;&lt;/SubChoiceData&gt;&lt;Score&gt;0&lt;/Score&gt;&lt;ChoiceRankings /&gt;&lt;AnswerSequenceNo&gt;0&lt;/AnswerSequenceNo&gt;&lt;/Choice&gt;&lt;Choice xsi:type=&quot;DiscreteChoice&quot;&gt;&lt;GUID&gt;45018dae-19b8-42d1-a3ef-d6fd6195fad5&lt;/GUID&gt;&lt;Name /&gt;&lt;IsSelected&gt;true&lt;/IsSelected&gt;&lt;Description&gt;Text Vote Response 10&lt;/Description&gt;&lt;Key&gt;10&lt;/Key&gt;&lt;IsAnswer&gt;false&lt;/IsAnswer&gt;&lt;SubChoiceData&gt;&lt;SubChoices&gt;&lt;SubChoice&gt;&lt;NumVotes&gt;0&lt;/NumVotes&gt;&lt;PercentageOfVotesCast&gt;0&lt;/PercentageOfVotesCast&gt;&lt;PercentageOfVoters&gt;0&lt;/PercentageOfVoters&gt;&lt;/SubChoice&gt;&lt;/SubChoices&gt;&lt;/SubChoiceData&gt;&lt;Score&gt;0&lt;/Score&gt;&lt;ChoiceRankings /&gt;&lt;AnswerSequenceNo&gt;0&lt;/AnswerSequenceNo&gt;&lt;/Choice&gt;&lt;/Choices&gt;&lt;HasData&gt;false&lt;/HasData&gt;&lt;MasterQuestionNumSubChoices&gt;0&lt;/MasterQuestionNumSubChoices&gt;&lt;TimeOpenMS&gt;0&lt;/TimeOpenMS&gt;&lt;IsQuestionWeighted&gt;false&lt;/IsQuestionWeighted&gt;&lt;CorrectAnswerVotesNumber&gt;0&lt;/CorrectAnswerVotesNumber&gt;&lt;CorrectAnswerVotesPercent&gt;0&lt;/CorrectAnswerVotesPercent&gt;&lt;ReactorPollDetails&gt;&lt;MeetingId&gt;0&lt;/MeetingId&gt;&lt;SessionId&gt;0&lt;/SessionId&gt;&lt;TenancyId&gt;0&lt;/TenancyId&gt;&lt;LatestPollId&gt;0&lt;/LatestPollId&gt;&lt;/ReactorPollDetails&gt;&lt;TextVoteScores&gt;&lt;TextVoteScore&gt;&lt;GUID&gt;f494d4a0-2891-4846-82c3-ed141b9b4159&lt;/GUID&gt;&lt;Name /&gt;&lt;IsAnswer&gt;false&lt;/IsAnswer&gt;&lt;Score&gt;0&lt;/Score&gt;&lt;Response /&gt;&lt;/TextVoteScore&gt;&lt;/TextVoteScores&gt;&lt;WordCloudAsBase64String /&gt;&lt;/TextVoteQuestionWordCloud&gt;"/>
  <p:tag name="SCORINGOPTIONS" val="&lt;?xml version=&quot;1.0&quot; encoding=&quot;utf-8&quot;?&gt;&lt;ScoringOptions xmlns:xsd=&quot;http://www.w3.org/2001/XMLSchema&quot; xmlns:xsi=&quot;http://www.w3.org/2001/XMLSchema-instance&quot;&gt;&lt;GUID&gt;5f0da6fc-37ad-4346-babf-20b7aa1cb2a4&lt;/GUID&gt;&lt;Name /&gt;&lt;EnableScoring&gt;false&lt;/EnableScoring&gt;&lt;RevealAnswer&gt;true&lt;/RevealAnswer&gt;&lt;PointsForCorrectAnswer&gt;10&lt;/PointsForCorrectAnswer&gt;&lt;SpeedScoring&gt;false&lt;/SpeedScoring&gt;&lt;IsNumberOfCorrectAnswersShown&gt;false&lt;/IsNumberOfCorrectAnswersShown&gt;&lt;/ScoringOptions&gt;"/>
  <p:tag name="LASTMODE" val="&lt;?xml version=&quot;1.0&quot; encoding=&quot;utf-8&quot;?&gt;&lt;int&gt;2&lt;/int&gt;"/>
  <p:tag name="SEQUENCECOUNT" val="&lt;?xml version=&quot;1.0&quot; encoding=&quot;utf-8&quot;?&gt;&lt;int&gt;13&lt;/int&gt;"/>
  <p:tag name="MEETOO" val="ca671fac-3ef5-487c-9318-9f0541c76f5c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TARTANIMATION" val="OpenQuestion"/>
  <p:tag name="QUESTIONGUID" val="768b9085-102d-4b8d-9809-c4be86a9a013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Quotable">
  <a:themeElements>
    <a:clrScheme name="Quotable">
      <a:dk1>
        <a:sysClr val="windowText" lastClr="000000"/>
      </a:dk1>
      <a:lt1>
        <a:sysClr val="window" lastClr="FFFFFF"/>
      </a:lt1>
      <a:dk2>
        <a:srgbClr val="212121"/>
      </a:dk2>
      <a:lt2>
        <a:srgbClr val="636363"/>
      </a:lt2>
      <a:accent1>
        <a:srgbClr val="00C6BB"/>
      </a:accent1>
      <a:accent2>
        <a:srgbClr val="6FEBA0"/>
      </a:accent2>
      <a:accent3>
        <a:srgbClr val="B6DF5E"/>
      </a:accent3>
      <a:accent4>
        <a:srgbClr val="EFB251"/>
      </a:accent4>
      <a:accent5>
        <a:srgbClr val="EF755F"/>
      </a:accent5>
      <a:accent6>
        <a:srgbClr val="ED515C"/>
      </a:accent6>
      <a:hlink>
        <a:srgbClr val="8F8F8F"/>
      </a:hlink>
      <a:folHlink>
        <a:srgbClr val="A5A5A5"/>
      </a:folHlink>
    </a:clrScheme>
    <a:fontScheme name="Quotable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Quotable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lumMod val="105000"/>
              </a:schemeClr>
            </a:gs>
            <a:gs pos="100000">
              <a:schemeClr val="phClr">
                <a:tint val="9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8000"/>
                <a:lumMod val="102000"/>
              </a:schemeClr>
              <a:schemeClr val="phClr">
                <a:shade val="98000"/>
                <a:lumMod val="98000"/>
              </a:schemeClr>
            </a:duotone>
          </a:blip>
          <a:tile tx="0" ty="0" sx="100000" sy="100000" flip="none" algn="tl"/>
        </a:blipFill>
      </a:fillStyleLst>
      <a:lnStyleLst>
        <a:ln w="9525" cap="rnd" cmpd="sng" algn="ctr">
          <a:solidFill>
            <a:schemeClr val="phClr"/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innerShdw blurRad="63500" dist="25400" dir="13500000">
              <a:srgbClr val="000000">
                <a:alpha val="75000"/>
              </a:srgbClr>
            </a:inn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</a:schemeClr>
            </a:gs>
            <a:gs pos="100000">
              <a:schemeClr val="phClr">
                <a:tint val="84000"/>
                <a:shade val="84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90000"/>
                <a:satMod val="120000"/>
                <a:lumMod val="90000"/>
              </a:schemeClr>
            </a:gs>
            <a:gs pos="100000">
              <a:schemeClr val="phClr"/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Quotable" id="{39EC5628-30ED-4578-ACD8-9820EDB8E15A}" vid="{6F3559E9-1A4C-49D8-94D4-F41003531C49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TM03457503[[fn=Quotable]]</Template>
  <TotalTime>73</TotalTime>
  <Words>1211</Words>
  <Application>Microsoft Office PowerPoint</Application>
  <PresentationFormat>Widescreen</PresentationFormat>
  <Paragraphs>156</Paragraphs>
  <Slides>20</Slides>
  <Notes>18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4" baseType="lpstr">
      <vt:lpstr>Calibri</vt:lpstr>
      <vt:lpstr>Century Gothic</vt:lpstr>
      <vt:lpstr>Wingdings 2</vt:lpstr>
      <vt:lpstr>Quotable</vt:lpstr>
      <vt:lpstr>Questions</vt:lpstr>
      <vt:lpstr>How many surgery sessions should trainees be having?</vt:lpstr>
      <vt:lpstr>How much time should be protected for debrief time after a surgery? Does it depend on how experienced they are i.e. ST3 need less than ST1/2? </vt:lpstr>
      <vt:lpstr>How much tutorial time should a full-timer get? Part-time trainees: how much should they get? </vt:lpstr>
      <vt:lpstr>How many hours of Self-Directed Learning time should trainees get per week? Should it be build into their weekly rota or just fit it in opportunistically every few weeks? </vt:lpstr>
      <vt:lpstr>The slow consulting trainee… how do we speed them up?  Any techniques?  How do we encourage better time management?</vt:lpstr>
      <vt:lpstr>We have a doctor-led triaging system. Does this negatively or positively impact GP training? </vt:lpstr>
      <vt:lpstr>When will the new changes to the ePortfolio happen. </vt:lpstr>
      <vt:lpstr>PowerPoint Presentation</vt:lpstr>
      <vt:lpstr>PowerPoint Presentation</vt:lpstr>
      <vt:lpstr>How many log entries per week should a FT be doing? What if they are part-time eg 60%? Any tips to encourage them to do more reflective ones? </vt:lpstr>
      <vt:lpstr>PowerPoint Presentation</vt:lpstr>
      <vt:lpstr>PowerPoint Presentation</vt:lpstr>
      <vt:lpstr>PowerPoint Presentation</vt:lpstr>
      <vt:lpstr>OOH – how many hours do they need to do over the whole GP training period? </vt:lpstr>
      <vt:lpstr>Is a QIA project a compulsory part of GP training? Does it need to be handed into NIMDTA Is it in ST3 that they have to do it?</vt:lpstr>
      <vt:lpstr>Is the prescribing assessment a compulsory thing? Can they do it in ST1? Why do we have to do this?  What’s the purpose? &amp; How much time?  Can I delegate it to someone else?</vt:lpstr>
      <vt:lpstr>Is there a rule about how long before trainees can sit the CSA exam? When should they sit it? When should they do the AKT?</vt:lpstr>
      <vt:lpstr>Trainer’s resources  - where should I go? </vt:lpstr>
      <vt:lpstr>Trainer’s resources  - where should I go?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Questions</dc:title>
  <dc:creator>Ramesh Mehay</dc:creator>
  <cp:lastModifiedBy>Ramesh Mehay</cp:lastModifiedBy>
  <cp:revision>14</cp:revision>
  <dcterms:created xsi:type="dcterms:W3CDTF">2019-10-16T23:02:36Z</dcterms:created>
  <dcterms:modified xsi:type="dcterms:W3CDTF">2019-10-17T00:54:03Z</dcterms:modified>
</cp:coreProperties>
</file>