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1"/>
  </p:sldMasterIdLst>
  <p:notesMasterIdLst>
    <p:notesMasterId r:id="rId65"/>
  </p:notesMasterIdLst>
  <p:sldIdLst>
    <p:sldId id="256" r:id="rId2"/>
    <p:sldId id="257" r:id="rId3"/>
    <p:sldId id="265" r:id="rId4"/>
    <p:sldId id="264" r:id="rId5"/>
    <p:sldId id="314" r:id="rId6"/>
    <p:sldId id="258" r:id="rId7"/>
    <p:sldId id="261" r:id="rId8"/>
    <p:sldId id="266" r:id="rId9"/>
    <p:sldId id="267" r:id="rId10"/>
    <p:sldId id="262" r:id="rId11"/>
    <p:sldId id="315" r:id="rId12"/>
    <p:sldId id="272" r:id="rId13"/>
    <p:sldId id="316" r:id="rId14"/>
    <p:sldId id="276" r:id="rId15"/>
    <p:sldId id="317" r:id="rId16"/>
    <p:sldId id="290" r:id="rId17"/>
    <p:sldId id="270" r:id="rId18"/>
    <p:sldId id="283" r:id="rId19"/>
    <p:sldId id="269" r:id="rId20"/>
    <p:sldId id="281" r:id="rId21"/>
    <p:sldId id="280" r:id="rId22"/>
    <p:sldId id="297" r:id="rId23"/>
    <p:sldId id="318" r:id="rId24"/>
    <p:sldId id="277" r:id="rId25"/>
    <p:sldId id="319" r:id="rId26"/>
    <p:sldId id="284" r:id="rId27"/>
    <p:sldId id="286" r:id="rId28"/>
    <p:sldId id="259" r:id="rId29"/>
    <p:sldId id="282" r:id="rId30"/>
    <p:sldId id="306" r:id="rId31"/>
    <p:sldId id="307" r:id="rId32"/>
    <p:sldId id="320" r:id="rId33"/>
    <p:sldId id="271" r:id="rId34"/>
    <p:sldId id="309" r:id="rId35"/>
    <p:sldId id="312" r:id="rId36"/>
    <p:sldId id="313" r:id="rId37"/>
    <p:sldId id="308" r:id="rId38"/>
    <p:sldId id="310" r:id="rId39"/>
    <p:sldId id="311" r:id="rId40"/>
    <p:sldId id="273" r:id="rId41"/>
    <p:sldId id="274" r:id="rId42"/>
    <p:sldId id="293" r:id="rId43"/>
    <p:sldId id="296" r:id="rId44"/>
    <p:sldId id="295" r:id="rId45"/>
    <p:sldId id="263" r:id="rId46"/>
    <p:sldId id="268" r:id="rId47"/>
    <p:sldId id="302" r:id="rId48"/>
    <p:sldId id="303" r:id="rId49"/>
    <p:sldId id="305" r:id="rId50"/>
    <p:sldId id="304" r:id="rId51"/>
    <p:sldId id="278" r:id="rId52"/>
    <p:sldId id="288" r:id="rId53"/>
    <p:sldId id="289" r:id="rId54"/>
    <p:sldId id="287" r:id="rId55"/>
    <p:sldId id="291" r:id="rId56"/>
    <p:sldId id="292" r:id="rId57"/>
    <p:sldId id="298" r:id="rId58"/>
    <p:sldId id="299" r:id="rId59"/>
    <p:sldId id="300" r:id="rId60"/>
    <p:sldId id="301" r:id="rId61"/>
    <p:sldId id="321" r:id="rId62"/>
    <p:sldId id="322" r:id="rId63"/>
    <p:sldId id="285" r:id="rId6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355" autoAdjust="0"/>
    <p:restoredTop sz="78940" autoAdjust="0"/>
  </p:normalViewPr>
  <p:slideViewPr>
    <p:cSldViewPr snapToGrid="0">
      <p:cViewPr varScale="1">
        <p:scale>
          <a:sx n="97" d="100"/>
          <a:sy n="97" d="100"/>
        </p:scale>
        <p:origin x="198" y="84"/>
      </p:cViewPr>
      <p:guideLst/>
    </p:cSldViewPr>
  </p:slideViewPr>
  <p:outlineViewPr>
    <p:cViewPr>
      <p:scale>
        <a:sx n="33" d="100"/>
        <a:sy n="33" d="100"/>
      </p:scale>
      <p:origin x="0" y="-6333"/>
    </p:cViewPr>
  </p:outlineViewPr>
  <p:notesTextViewPr>
    <p:cViewPr>
      <p:scale>
        <a:sx n="1" d="1"/>
        <a:sy n="1" d="1"/>
      </p:scale>
      <p:origin x="0" y="0"/>
    </p:cViewPr>
  </p:notesTextViewPr>
  <p:notesViewPr>
    <p:cSldViewPr snapToGrid="0">
      <p:cViewPr varScale="1">
        <p:scale>
          <a:sx n="81" d="100"/>
          <a:sy n="81" d="100"/>
        </p:scale>
        <p:origin x="2890" y="45"/>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7F33983-7BDF-4106-8EA4-3A0B44E15072}" type="datetimeFigureOut">
              <a:rPr lang="en-GB" smtClean="0"/>
              <a:t>29/01/2023</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C94FA98-BF44-4AD1-8B04-3A18315F1948}" type="slidenum">
              <a:rPr lang="en-GB" smtClean="0"/>
              <a:t>‹#›</a:t>
            </a:fld>
            <a:endParaRPr lang="en-GB"/>
          </a:p>
        </p:txBody>
      </p:sp>
    </p:spTree>
    <p:extLst>
      <p:ext uri="{BB962C8B-B14F-4D97-AF65-F5344CB8AC3E}">
        <p14:creationId xmlns:p14="http://schemas.microsoft.com/office/powerpoint/2010/main" val="32354890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u="none" dirty="0">
                <a:solidFill>
                  <a:srgbClr val="000000"/>
                </a:solidFill>
                <a:effectLst/>
                <a:latin typeface="Arial" panose="020B0604020202020204" pitchFamily="34" charset="0"/>
                <a:ea typeface="Calibri" panose="020F0502020204030204" pitchFamily="34" charset="0"/>
              </a:rPr>
              <a:t>METHOD – tell</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u="none" dirty="0">
                <a:solidFill>
                  <a:srgbClr val="000000"/>
                </a:solidFill>
                <a:effectLst/>
                <a:latin typeface="Arial" panose="020B0604020202020204" pitchFamily="34" charset="0"/>
                <a:ea typeface="Calibri" panose="020F0502020204030204" pitchFamily="34" charset="0"/>
              </a:rPr>
              <a:t>TIME – 5 mins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u="none" dirty="0">
                <a:solidFill>
                  <a:srgbClr val="000000"/>
                </a:solidFill>
                <a:effectLst/>
                <a:latin typeface="Arial" panose="020B0604020202020204" pitchFamily="34" charset="0"/>
                <a:ea typeface="Calibri" panose="020F0502020204030204" pitchFamily="34" charset="0"/>
              </a:rPr>
              <a:t>START TIME   2.15</a:t>
            </a:r>
            <a:br>
              <a:rPr lang="en-GB" sz="1800" u="none" dirty="0">
                <a:solidFill>
                  <a:srgbClr val="000000"/>
                </a:solidFill>
                <a:effectLst/>
                <a:latin typeface="Arial" panose="020B0604020202020204" pitchFamily="34" charset="0"/>
                <a:ea typeface="Calibri" panose="020F0502020204030204" pitchFamily="34" charset="0"/>
              </a:rPr>
            </a:br>
            <a:r>
              <a:rPr lang="en-GB" sz="1800" u="none" dirty="0">
                <a:solidFill>
                  <a:srgbClr val="000000"/>
                </a:solidFill>
                <a:effectLst/>
                <a:latin typeface="Arial" panose="020B0604020202020204" pitchFamily="34" charset="0"/>
                <a:ea typeface="Calibri" panose="020F0502020204030204" pitchFamily="34" charset="0"/>
              </a:rPr>
              <a:t>END TIME   2.20</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u="none" dirty="0">
              <a:solidFill>
                <a:srgbClr val="000000"/>
              </a:solidFill>
              <a:effectLst/>
              <a:latin typeface="Arial" panose="020B0604020202020204" pitchFamily="34" charset="0"/>
              <a:ea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u="none" dirty="0">
                <a:solidFill>
                  <a:srgbClr val="000000"/>
                </a:solidFill>
                <a:effectLst/>
                <a:latin typeface="Arial" panose="020B0604020202020204" pitchFamily="34" charset="0"/>
                <a:ea typeface="Calibri" panose="020F0502020204030204" pitchFamily="34" charset="0"/>
              </a:rPr>
              <a:t>After this session, you are not going to become an expert. I mean – you wouldn’t expect me to give you a talk on comm skills in one lecture and then expect to be an expert would you?</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u="none" dirty="0">
                <a:solidFill>
                  <a:srgbClr val="000000"/>
                </a:solidFill>
                <a:effectLst/>
                <a:latin typeface="Arial" panose="020B0604020202020204" pitchFamily="34" charset="0"/>
                <a:ea typeface="Calibri" panose="020F0502020204030204" pitchFamily="34" charset="0"/>
              </a:rPr>
              <a:t>But instead we are going to focus a few MI </a:t>
            </a:r>
            <a:r>
              <a:rPr lang="en-GB" sz="1800" u="none" dirty="0" err="1">
                <a:solidFill>
                  <a:srgbClr val="000000"/>
                </a:solidFill>
                <a:effectLst/>
                <a:latin typeface="Arial" panose="020B0604020202020204" pitchFamily="34" charset="0"/>
                <a:ea typeface="Calibri" panose="020F0502020204030204" pitchFamily="34" charset="0"/>
              </a:rPr>
              <a:t>microskills</a:t>
            </a:r>
            <a:r>
              <a:rPr lang="en-GB" sz="1800" u="none" dirty="0">
                <a:solidFill>
                  <a:srgbClr val="000000"/>
                </a:solidFill>
                <a:effectLst/>
                <a:latin typeface="Arial" panose="020B0604020202020204" pitchFamily="34" charset="0"/>
                <a:ea typeface="Calibri" panose="020F0502020204030204" pitchFamily="34" charset="0"/>
              </a:rPr>
              <a:t> that you can use throughout your consultations, and with time, you will become more rounded in other MI skills.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u="none" dirty="0">
                <a:solidFill>
                  <a:srgbClr val="000000"/>
                </a:solidFill>
                <a:effectLst/>
                <a:latin typeface="Arial" panose="020B0604020202020204" pitchFamily="34" charset="0"/>
                <a:ea typeface="Calibri" panose="020F0502020204030204" pitchFamily="34" charset="0"/>
              </a:rPr>
              <a:t>Key thing is to practise these skills - y</a:t>
            </a:r>
            <a:r>
              <a:rPr lang="en-GB" sz="1800" dirty="0">
                <a:solidFill>
                  <a:srgbClr val="000000"/>
                </a:solidFill>
                <a:effectLst/>
                <a:latin typeface="Arial" panose="020B0604020202020204" pitchFamily="34" charset="0"/>
                <a:ea typeface="Calibri" panose="020F0502020204030204" pitchFamily="34" charset="0"/>
              </a:rPr>
              <a:t>ou don’t have to do the whole hog. Plumber doesn’t use every tool in their box.  In the same way, you don’t have to use every MI skill!  </a:t>
            </a:r>
            <a:br>
              <a:rPr lang="en-GB" sz="1800" u="none" dirty="0">
                <a:solidFill>
                  <a:srgbClr val="000000"/>
                </a:solidFill>
                <a:effectLst/>
                <a:latin typeface="Arial" panose="020B0604020202020204" pitchFamily="34" charset="0"/>
                <a:ea typeface="Calibri" panose="020F0502020204030204" pitchFamily="34" charset="0"/>
              </a:rPr>
            </a:br>
            <a:endParaRPr lang="en-GB" dirty="0"/>
          </a:p>
        </p:txBody>
      </p:sp>
      <p:sp>
        <p:nvSpPr>
          <p:cNvPr id="4" name="Slide Number Placeholder 3"/>
          <p:cNvSpPr>
            <a:spLocks noGrp="1"/>
          </p:cNvSpPr>
          <p:nvPr>
            <p:ph type="sldNum" sz="quarter" idx="5"/>
          </p:nvPr>
        </p:nvSpPr>
        <p:spPr/>
        <p:txBody>
          <a:bodyPr/>
          <a:lstStyle/>
          <a:p>
            <a:fld id="{4C94FA98-BF44-4AD1-8B04-3A18315F1948}" type="slidenum">
              <a:rPr lang="en-GB" smtClean="0"/>
              <a:t>1</a:t>
            </a:fld>
            <a:endParaRPr lang="en-GB"/>
          </a:p>
        </p:txBody>
      </p:sp>
    </p:spTree>
    <p:extLst>
      <p:ext uri="{BB962C8B-B14F-4D97-AF65-F5344CB8AC3E}">
        <p14:creationId xmlns:p14="http://schemas.microsoft.com/office/powerpoint/2010/main" val="32944940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u="none" dirty="0">
                <a:solidFill>
                  <a:srgbClr val="000000"/>
                </a:solidFill>
                <a:effectLst/>
                <a:latin typeface="Arial" panose="020B0604020202020204" pitchFamily="34" charset="0"/>
                <a:ea typeface="Calibri" panose="020F0502020204030204" pitchFamily="34" charset="0"/>
              </a:rPr>
              <a:t>METHOD – tell</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u="none" dirty="0">
                <a:solidFill>
                  <a:srgbClr val="000000"/>
                </a:solidFill>
                <a:effectLst/>
                <a:latin typeface="Arial" panose="020B0604020202020204" pitchFamily="34" charset="0"/>
                <a:ea typeface="Calibri" panose="020F0502020204030204" pitchFamily="34" charset="0"/>
              </a:rPr>
              <a:t>TIME – 5 mins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u="none" dirty="0">
                <a:solidFill>
                  <a:srgbClr val="000000"/>
                </a:solidFill>
                <a:effectLst/>
                <a:latin typeface="Arial" panose="020B0604020202020204" pitchFamily="34" charset="0"/>
                <a:ea typeface="Calibri" panose="020F0502020204030204" pitchFamily="34" charset="0"/>
              </a:rPr>
              <a:t>START TIME   2.20</a:t>
            </a:r>
            <a:br>
              <a:rPr lang="en-GB" sz="1200" u="none" dirty="0">
                <a:solidFill>
                  <a:srgbClr val="000000"/>
                </a:solidFill>
                <a:effectLst/>
                <a:latin typeface="Arial" panose="020B0604020202020204" pitchFamily="34" charset="0"/>
                <a:ea typeface="Calibri" panose="020F0502020204030204" pitchFamily="34" charset="0"/>
              </a:rPr>
            </a:br>
            <a:r>
              <a:rPr lang="en-GB" sz="1200" u="none" dirty="0">
                <a:solidFill>
                  <a:srgbClr val="000000"/>
                </a:solidFill>
                <a:effectLst/>
                <a:latin typeface="Arial" panose="020B0604020202020204" pitchFamily="34" charset="0"/>
                <a:ea typeface="Calibri" panose="020F0502020204030204" pitchFamily="34" charset="0"/>
              </a:rPr>
              <a:t>END TIME   2.25</a:t>
            </a:r>
          </a:p>
          <a:p>
            <a:endParaRPr lang="en-GB" dirty="0"/>
          </a:p>
          <a:p>
            <a:r>
              <a:rPr lang="en-GB" dirty="0"/>
              <a:t>Get to stand up, introduce themselves</a:t>
            </a:r>
          </a:p>
        </p:txBody>
      </p:sp>
      <p:sp>
        <p:nvSpPr>
          <p:cNvPr id="4" name="Slide Number Placeholder 3"/>
          <p:cNvSpPr>
            <a:spLocks noGrp="1"/>
          </p:cNvSpPr>
          <p:nvPr>
            <p:ph type="sldNum" sz="quarter" idx="5"/>
          </p:nvPr>
        </p:nvSpPr>
        <p:spPr/>
        <p:txBody>
          <a:bodyPr/>
          <a:lstStyle/>
          <a:p>
            <a:fld id="{4C94FA98-BF44-4AD1-8B04-3A18315F1948}" type="slidenum">
              <a:rPr lang="en-GB" smtClean="0"/>
              <a:t>2</a:t>
            </a:fld>
            <a:endParaRPr lang="en-GB"/>
          </a:p>
        </p:txBody>
      </p:sp>
    </p:spTree>
    <p:extLst>
      <p:ext uri="{BB962C8B-B14F-4D97-AF65-F5344CB8AC3E}">
        <p14:creationId xmlns:p14="http://schemas.microsoft.com/office/powerpoint/2010/main" val="35795124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u="none" dirty="0">
                <a:solidFill>
                  <a:srgbClr val="000000"/>
                </a:solidFill>
                <a:effectLst/>
                <a:latin typeface="Arial" panose="020B0604020202020204" pitchFamily="34" charset="0"/>
                <a:ea typeface="Calibri" panose="020F0502020204030204" pitchFamily="34" charset="0"/>
              </a:rPr>
              <a:t>METHOD – interactive - </a:t>
            </a:r>
            <a:r>
              <a:rPr lang="en-GB" dirty="0"/>
              <a:t>use the lecture theatre to move trainees around into human graphs</a:t>
            </a:r>
            <a:endParaRPr lang="en-GB" sz="1200" u="none" dirty="0">
              <a:solidFill>
                <a:srgbClr val="000000"/>
              </a:solidFill>
              <a:effectLst/>
              <a:latin typeface="Arial" panose="020B0604020202020204" pitchFamily="34" charset="0"/>
              <a:ea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u="none" dirty="0">
                <a:solidFill>
                  <a:srgbClr val="000000"/>
                </a:solidFill>
                <a:effectLst/>
                <a:latin typeface="Arial" panose="020B0604020202020204" pitchFamily="34" charset="0"/>
                <a:ea typeface="Calibri" panose="020F0502020204030204" pitchFamily="34" charset="0"/>
              </a:rPr>
              <a:t>TIME – 5 mins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u="none" dirty="0">
                <a:solidFill>
                  <a:srgbClr val="000000"/>
                </a:solidFill>
                <a:effectLst/>
                <a:latin typeface="Arial" panose="020B0604020202020204" pitchFamily="34" charset="0"/>
                <a:ea typeface="Calibri" panose="020F0502020204030204" pitchFamily="34" charset="0"/>
              </a:rPr>
              <a:t>START TIME   2.25</a:t>
            </a:r>
            <a:br>
              <a:rPr lang="en-GB" sz="1200" u="none" dirty="0">
                <a:solidFill>
                  <a:srgbClr val="000000"/>
                </a:solidFill>
                <a:effectLst/>
                <a:latin typeface="Arial" panose="020B0604020202020204" pitchFamily="34" charset="0"/>
                <a:ea typeface="Calibri" panose="020F0502020204030204" pitchFamily="34" charset="0"/>
              </a:rPr>
            </a:br>
            <a:r>
              <a:rPr lang="en-GB" sz="1200" u="none" dirty="0">
                <a:solidFill>
                  <a:srgbClr val="000000"/>
                </a:solidFill>
                <a:effectLst/>
                <a:latin typeface="Arial" panose="020B0604020202020204" pitchFamily="34" charset="0"/>
                <a:ea typeface="Calibri" panose="020F0502020204030204" pitchFamily="34" charset="0"/>
              </a:rPr>
              <a:t>END TIME   2.30</a:t>
            </a:r>
          </a:p>
          <a:p>
            <a:endParaRPr lang="en-GB" dirty="0"/>
          </a:p>
        </p:txBody>
      </p:sp>
      <p:sp>
        <p:nvSpPr>
          <p:cNvPr id="4" name="Slide Number Placeholder 3"/>
          <p:cNvSpPr>
            <a:spLocks noGrp="1"/>
          </p:cNvSpPr>
          <p:nvPr>
            <p:ph type="sldNum" sz="quarter" idx="5"/>
          </p:nvPr>
        </p:nvSpPr>
        <p:spPr/>
        <p:txBody>
          <a:bodyPr/>
          <a:lstStyle/>
          <a:p>
            <a:fld id="{4C94FA98-BF44-4AD1-8B04-3A18315F1948}" type="slidenum">
              <a:rPr lang="en-GB" smtClean="0"/>
              <a:t>3</a:t>
            </a:fld>
            <a:endParaRPr lang="en-GB"/>
          </a:p>
        </p:txBody>
      </p:sp>
    </p:spTree>
    <p:extLst>
      <p:ext uri="{BB962C8B-B14F-4D97-AF65-F5344CB8AC3E}">
        <p14:creationId xmlns:p14="http://schemas.microsoft.com/office/powerpoint/2010/main" val="33999205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u="none" dirty="0">
                <a:solidFill>
                  <a:srgbClr val="000000"/>
                </a:solidFill>
                <a:effectLst/>
                <a:latin typeface="Arial" panose="020B0604020202020204" pitchFamily="34" charset="0"/>
                <a:ea typeface="Calibri" panose="020F0502020204030204" pitchFamily="34" charset="0"/>
              </a:rPr>
              <a:t>METHOD – movement</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u="none" dirty="0">
                <a:solidFill>
                  <a:srgbClr val="000000"/>
                </a:solidFill>
                <a:effectLst/>
                <a:latin typeface="Arial" panose="020B0604020202020204" pitchFamily="34" charset="0"/>
                <a:ea typeface="Calibri" panose="020F0502020204030204" pitchFamily="34" charset="0"/>
              </a:rPr>
              <a:t>TIME – 5 mins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u="none" dirty="0">
                <a:solidFill>
                  <a:srgbClr val="000000"/>
                </a:solidFill>
                <a:effectLst/>
                <a:latin typeface="Arial" panose="020B0604020202020204" pitchFamily="34" charset="0"/>
                <a:ea typeface="Calibri" panose="020F0502020204030204" pitchFamily="34" charset="0"/>
              </a:rPr>
              <a:t>START TIME   2.30</a:t>
            </a:r>
            <a:br>
              <a:rPr lang="en-GB" sz="1200" u="none" dirty="0">
                <a:solidFill>
                  <a:srgbClr val="000000"/>
                </a:solidFill>
                <a:effectLst/>
                <a:latin typeface="Arial" panose="020B0604020202020204" pitchFamily="34" charset="0"/>
                <a:ea typeface="Calibri" panose="020F0502020204030204" pitchFamily="34" charset="0"/>
              </a:rPr>
            </a:br>
            <a:r>
              <a:rPr lang="en-GB" sz="1200" u="none" dirty="0">
                <a:solidFill>
                  <a:srgbClr val="000000"/>
                </a:solidFill>
                <a:effectLst/>
                <a:latin typeface="Arial" panose="020B0604020202020204" pitchFamily="34" charset="0"/>
                <a:ea typeface="Calibri" panose="020F0502020204030204" pitchFamily="34" charset="0"/>
              </a:rPr>
              <a:t>END TIME   2.35</a:t>
            </a:r>
          </a:p>
          <a:p>
            <a:endParaRPr lang="en-GB" dirty="0"/>
          </a:p>
        </p:txBody>
      </p:sp>
      <p:sp>
        <p:nvSpPr>
          <p:cNvPr id="4" name="Slide Number Placeholder 3"/>
          <p:cNvSpPr>
            <a:spLocks noGrp="1"/>
          </p:cNvSpPr>
          <p:nvPr>
            <p:ph type="sldNum" sz="quarter" idx="5"/>
          </p:nvPr>
        </p:nvSpPr>
        <p:spPr/>
        <p:txBody>
          <a:bodyPr/>
          <a:lstStyle/>
          <a:p>
            <a:fld id="{4C94FA98-BF44-4AD1-8B04-3A18315F1948}" type="slidenum">
              <a:rPr lang="en-GB" smtClean="0"/>
              <a:t>4</a:t>
            </a:fld>
            <a:endParaRPr lang="en-GB"/>
          </a:p>
        </p:txBody>
      </p:sp>
    </p:spTree>
    <p:extLst>
      <p:ext uri="{BB962C8B-B14F-4D97-AF65-F5344CB8AC3E}">
        <p14:creationId xmlns:p14="http://schemas.microsoft.com/office/powerpoint/2010/main" val="1368773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C94FA98-BF44-4AD1-8B04-3A18315F1948}" type="slidenum">
              <a:rPr lang="en-GB" smtClean="0"/>
              <a:t>5</a:t>
            </a:fld>
            <a:endParaRPr lang="en-GB"/>
          </a:p>
        </p:txBody>
      </p:sp>
    </p:spTree>
    <p:extLst>
      <p:ext uri="{BB962C8B-B14F-4D97-AF65-F5344CB8AC3E}">
        <p14:creationId xmlns:p14="http://schemas.microsoft.com/office/powerpoint/2010/main" val="23223331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u="none" dirty="0">
                <a:solidFill>
                  <a:srgbClr val="000000"/>
                </a:solidFill>
                <a:effectLst/>
                <a:latin typeface="Arial" panose="020B0604020202020204" pitchFamily="34" charset="0"/>
                <a:ea typeface="Calibri" panose="020F0502020204030204" pitchFamily="34" charset="0"/>
              </a:rPr>
              <a:t>METHOD – small groups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u="none" dirty="0">
                <a:solidFill>
                  <a:srgbClr val="000000"/>
                </a:solidFill>
                <a:effectLst/>
                <a:latin typeface="Arial" panose="020B0604020202020204" pitchFamily="34" charset="0"/>
                <a:ea typeface="Calibri" panose="020F0502020204030204" pitchFamily="34" charset="0"/>
              </a:rPr>
              <a:t>TIME – 15 mins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u="none" dirty="0">
                <a:solidFill>
                  <a:srgbClr val="000000"/>
                </a:solidFill>
                <a:effectLst/>
                <a:latin typeface="Arial" panose="020B0604020202020204" pitchFamily="34" charset="0"/>
                <a:ea typeface="Calibri" panose="020F0502020204030204" pitchFamily="34" charset="0"/>
              </a:rPr>
              <a:t>START TIME   2.35</a:t>
            </a:r>
            <a:br>
              <a:rPr lang="en-GB" sz="1200" u="none" dirty="0">
                <a:solidFill>
                  <a:srgbClr val="000000"/>
                </a:solidFill>
                <a:effectLst/>
                <a:latin typeface="Arial" panose="020B0604020202020204" pitchFamily="34" charset="0"/>
                <a:ea typeface="Calibri" panose="020F0502020204030204" pitchFamily="34" charset="0"/>
              </a:rPr>
            </a:br>
            <a:r>
              <a:rPr lang="en-GB" sz="1200" u="none" dirty="0">
                <a:solidFill>
                  <a:srgbClr val="000000"/>
                </a:solidFill>
                <a:effectLst/>
                <a:latin typeface="Arial" panose="020B0604020202020204" pitchFamily="34" charset="0"/>
                <a:ea typeface="Calibri" panose="020F0502020204030204" pitchFamily="34" charset="0"/>
              </a:rPr>
              <a:t>END TIME   2.50</a:t>
            </a:r>
          </a:p>
          <a:p>
            <a:endParaRPr lang="en-GB" dirty="0"/>
          </a:p>
        </p:txBody>
      </p:sp>
      <p:sp>
        <p:nvSpPr>
          <p:cNvPr id="4" name="Slide Number Placeholder 3"/>
          <p:cNvSpPr>
            <a:spLocks noGrp="1"/>
          </p:cNvSpPr>
          <p:nvPr>
            <p:ph type="sldNum" sz="quarter" idx="5"/>
          </p:nvPr>
        </p:nvSpPr>
        <p:spPr/>
        <p:txBody>
          <a:bodyPr/>
          <a:lstStyle/>
          <a:p>
            <a:fld id="{4C94FA98-BF44-4AD1-8B04-3A18315F1948}" type="slidenum">
              <a:rPr lang="en-GB" smtClean="0"/>
              <a:t>6</a:t>
            </a:fld>
            <a:endParaRPr lang="en-GB"/>
          </a:p>
        </p:txBody>
      </p:sp>
    </p:spTree>
    <p:extLst>
      <p:ext uri="{BB962C8B-B14F-4D97-AF65-F5344CB8AC3E}">
        <p14:creationId xmlns:p14="http://schemas.microsoft.com/office/powerpoint/2010/main" val="930221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u="none" dirty="0">
                <a:solidFill>
                  <a:srgbClr val="000000"/>
                </a:solidFill>
                <a:effectLst/>
                <a:latin typeface="Arial" panose="020B0604020202020204" pitchFamily="34" charset="0"/>
                <a:ea typeface="Calibri" panose="020F0502020204030204" pitchFamily="34" charset="0"/>
              </a:rPr>
              <a:t>METHOD – small groups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u="none" dirty="0">
                <a:solidFill>
                  <a:srgbClr val="000000"/>
                </a:solidFill>
                <a:effectLst/>
                <a:latin typeface="Arial" panose="020B0604020202020204" pitchFamily="34" charset="0"/>
                <a:ea typeface="Calibri" panose="020F0502020204030204" pitchFamily="34" charset="0"/>
              </a:rPr>
              <a:t>TIME – 15 mins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u="none" dirty="0">
                <a:solidFill>
                  <a:srgbClr val="000000"/>
                </a:solidFill>
                <a:effectLst/>
                <a:latin typeface="Arial" panose="020B0604020202020204" pitchFamily="34" charset="0"/>
                <a:ea typeface="Calibri" panose="020F0502020204030204" pitchFamily="34" charset="0"/>
              </a:rPr>
              <a:t>START TIME   2.50</a:t>
            </a:r>
            <a:br>
              <a:rPr lang="en-GB" sz="1200" u="none" dirty="0">
                <a:solidFill>
                  <a:srgbClr val="000000"/>
                </a:solidFill>
                <a:effectLst/>
                <a:latin typeface="Arial" panose="020B0604020202020204" pitchFamily="34" charset="0"/>
                <a:ea typeface="Calibri" panose="020F0502020204030204" pitchFamily="34" charset="0"/>
              </a:rPr>
            </a:br>
            <a:r>
              <a:rPr lang="en-GB" sz="1200" u="none" dirty="0">
                <a:solidFill>
                  <a:srgbClr val="000000"/>
                </a:solidFill>
                <a:effectLst/>
                <a:latin typeface="Arial" panose="020B0604020202020204" pitchFamily="34" charset="0"/>
                <a:ea typeface="Calibri" panose="020F0502020204030204" pitchFamily="34" charset="0"/>
              </a:rPr>
              <a:t>END TIME   3.00</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u="none" dirty="0">
                <a:solidFill>
                  <a:srgbClr val="000000"/>
                </a:solidFill>
                <a:effectLst/>
                <a:latin typeface="Arial" panose="020B0604020202020204" pitchFamily="34" charset="0"/>
                <a:ea typeface="Calibri" panose="020F0502020204030204" pitchFamily="34" charset="0"/>
              </a:rPr>
              <a:t>In the large group…. Summarise discussions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u="none" dirty="0">
                <a:solidFill>
                  <a:srgbClr val="000000"/>
                </a:solidFill>
                <a:effectLst/>
                <a:latin typeface="Arial" panose="020B0604020202020204" pitchFamily="34" charset="0"/>
                <a:ea typeface="Calibri" panose="020F0502020204030204" pitchFamily="34" charset="0"/>
              </a:rPr>
              <a:t>START TIME   3.00</a:t>
            </a:r>
            <a:br>
              <a:rPr lang="en-GB" sz="1200" u="none" dirty="0">
                <a:solidFill>
                  <a:srgbClr val="000000"/>
                </a:solidFill>
                <a:effectLst/>
                <a:latin typeface="Arial" panose="020B0604020202020204" pitchFamily="34" charset="0"/>
                <a:ea typeface="Calibri" panose="020F0502020204030204" pitchFamily="34" charset="0"/>
              </a:rPr>
            </a:br>
            <a:r>
              <a:rPr lang="en-GB" sz="1200" u="none" dirty="0">
                <a:solidFill>
                  <a:srgbClr val="000000"/>
                </a:solidFill>
                <a:effectLst/>
                <a:latin typeface="Arial" panose="020B0604020202020204" pitchFamily="34" charset="0"/>
                <a:ea typeface="Calibri" panose="020F0502020204030204" pitchFamily="34" charset="0"/>
              </a:rPr>
              <a:t>END TIME   3.00</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u="none" dirty="0">
              <a:solidFill>
                <a:srgbClr val="000000"/>
              </a:solidFill>
              <a:effectLst/>
              <a:latin typeface="Arial" panose="020B0604020202020204" pitchFamily="34" charset="0"/>
              <a:ea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u="none" dirty="0">
              <a:solidFill>
                <a:srgbClr val="000000"/>
              </a:solidFill>
              <a:effectLst/>
              <a:latin typeface="Arial" panose="020B0604020202020204" pitchFamily="34" charset="0"/>
              <a:ea typeface="Calibri" panose="020F0502020204030204" pitchFamily="34" charset="0"/>
            </a:endParaRPr>
          </a:p>
          <a:p>
            <a:endParaRPr lang="en-GB" dirty="0"/>
          </a:p>
        </p:txBody>
      </p:sp>
      <p:sp>
        <p:nvSpPr>
          <p:cNvPr id="4" name="Slide Number Placeholder 3"/>
          <p:cNvSpPr>
            <a:spLocks noGrp="1"/>
          </p:cNvSpPr>
          <p:nvPr>
            <p:ph type="sldNum" sz="quarter" idx="5"/>
          </p:nvPr>
        </p:nvSpPr>
        <p:spPr/>
        <p:txBody>
          <a:bodyPr/>
          <a:lstStyle/>
          <a:p>
            <a:fld id="{4C94FA98-BF44-4AD1-8B04-3A18315F1948}" type="slidenum">
              <a:rPr lang="en-GB" smtClean="0"/>
              <a:t>7</a:t>
            </a:fld>
            <a:endParaRPr lang="en-GB"/>
          </a:p>
        </p:txBody>
      </p:sp>
    </p:spTree>
    <p:extLst>
      <p:ext uri="{BB962C8B-B14F-4D97-AF65-F5344CB8AC3E}">
        <p14:creationId xmlns:p14="http://schemas.microsoft.com/office/powerpoint/2010/main" val="8947088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C94FA98-BF44-4AD1-8B04-3A18315F1948}" type="slidenum">
              <a:rPr lang="en-GB" smtClean="0"/>
              <a:t>10</a:t>
            </a:fld>
            <a:endParaRPr lang="en-GB"/>
          </a:p>
        </p:txBody>
      </p:sp>
    </p:spTree>
    <p:extLst>
      <p:ext uri="{BB962C8B-B14F-4D97-AF65-F5344CB8AC3E}">
        <p14:creationId xmlns:p14="http://schemas.microsoft.com/office/powerpoint/2010/main" val="4813554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dirty="0">
                <a:effectLst/>
                <a:latin typeface="Segoe UI" panose="020B0502040204020203" pitchFamily="34" charset="0"/>
                <a:ea typeface="Calibri" panose="020F0502020204030204" pitchFamily="34" charset="0"/>
              </a:rPr>
              <a:t>EXTRINSIC MOTIVATION works but effect goes when the carrot is gone.</a:t>
            </a:r>
            <a:endParaRPr lang="en-GB" sz="1800" dirty="0">
              <a:effectLst/>
              <a:latin typeface="Calibri" panose="020F0502020204030204" pitchFamily="34" charset="0"/>
              <a:ea typeface="Calibri" panose="020F0502020204030204" pitchFamily="34" charset="0"/>
            </a:endParaRPr>
          </a:p>
          <a:p>
            <a:r>
              <a:rPr lang="en-GB" sz="1800" dirty="0">
                <a:effectLst/>
                <a:latin typeface="Segoe UI" panose="020B0502040204020203" pitchFamily="34" charset="0"/>
                <a:ea typeface="Calibri" panose="020F0502020204030204" pitchFamily="34" charset="0"/>
              </a:rPr>
              <a:t>INTRINSIC MOTIVATION lasts because it comes from within.</a:t>
            </a:r>
            <a:endParaRPr lang="en-GB" sz="1800" dirty="0">
              <a:effectLst/>
              <a:latin typeface="Calibri" panose="020F0502020204030204" pitchFamily="34" charset="0"/>
              <a:ea typeface="Calibri" panose="020F0502020204030204" pitchFamily="34" charset="0"/>
            </a:endParaRPr>
          </a:p>
          <a:p>
            <a:endParaRPr lang="en-GB" dirty="0"/>
          </a:p>
        </p:txBody>
      </p:sp>
      <p:sp>
        <p:nvSpPr>
          <p:cNvPr id="4" name="Slide Number Placeholder 3"/>
          <p:cNvSpPr>
            <a:spLocks noGrp="1"/>
          </p:cNvSpPr>
          <p:nvPr>
            <p:ph type="sldNum" sz="quarter" idx="5"/>
          </p:nvPr>
        </p:nvSpPr>
        <p:spPr/>
        <p:txBody>
          <a:bodyPr/>
          <a:lstStyle/>
          <a:p>
            <a:fld id="{4C94FA98-BF44-4AD1-8B04-3A18315F1948}" type="slidenum">
              <a:rPr lang="en-GB" smtClean="0"/>
              <a:t>12</a:t>
            </a:fld>
            <a:endParaRPr lang="en-GB"/>
          </a:p>
        </p:txBody>
      </p:sp>
    </p:spTree>
    <p:extLst>
      <p:ext uri="{BB962C8B-B14F-4D97-AF65-F5344CB8AC3E}">
        <p14:creationId xmlns:p14="http://schemas.microsoft.com/office/powerpoint/2010/main" val="32323977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Most of these involve a change in CORE BELIEF -A lot of things that patients do is often a result of a core belief that needs changing. So for example someone he’s not managing the diabetes very well yes you want them to manage her diabetes better but there may be core beliefs that need changing in order to engage them first. This is where motivational interviewing comes in handy</a:t>
            </a:r>
          </a:p>
          <a:p>
            <a:r>
              <a:rPr lang="en-GB" dirty="0"/>
              <a:t>This is all CHANGE. And there is lots of it in GP.</a:t>
            </a:r>
          </a:p>
          <a:p>
            <a:endParaRPr lang="en-GB" dirty="0"/>
          </a:p>
          <a:p>
            <a:endParaRPr lang="en-GB" dirty="0"/>
          </a:p>
          <a:p>
            <a:endParaRPr lang="en-GB" dirty="0"/>
          </a:p>
        </p:txBody>
      </p:sp>
      <p:sp>
        <p:nvSpPr>
          <p:cNvPr id="4" name="Slide Number Placeholder 3"/>
          <p:cNvSpPr>
            <a:spLocks noGrp="1"/>
          </p:cNvSpPr>
          <p:nvPr>
            <p:ph type="sldNum" sz="quarter" idx="5"/>
          </p:nvPr>
        </p:nvSpPr>
        <p:spPr/>
        <p:txBody>
          <a:bodyPr/>
          <a:lstStyle/>
          <a:p>
            <a:fld id="{4C94FA98-BF44-4AD1-8B04-3A18315F1948}" type="slidenum">
              <a:rPr lang="en-GB" smtClean="0"/>
              <a:t>14</a:t>
            </a:fld>
            <a:endParaRPr lang="en-GB"/>
          </a:p>
        </p:txBody>
      </p:sp>
    </p:spTree>
    <p:extLst>
      <p:ext uri="{BB962C8B-B14F-4D97-AF65-F5344CB8AC3E}">
        <p14:creationId xmlns:p14="http://schemas.microsoft.com/office/powerpoint/2010/main" val="328413445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panose="020B0604020202020204" pitchFamily="34" charset="0"/>
              <a:buChar char="•"/>
            </a:pPr>
            <a:r>
              <a:rPr lang="en-GB" sz="1200" dirty="0">
                <a:effectLst/>
                <a:latin typeface="Segoe UI" panose="020B0502040204020203" pitchFamily="34" charset="0"/>
                <a:ea typeface="Calibri" panose="020F0502020204030204" pitchFamily="34" charset="0"/>
              </a:rPr>
              <a:t>MI is Evidence based – over 200 clinical trials</a:t>
            </a:r>
            <a:endParaRPr lang="en-GB" sz="1200" dirty="0">
              <a:effectLst/>
              <a:latin typeface="Calibri" panose="020F0502020204030204" pitchFamily="34" charset="0"/>
              <a:ea typeface="Calibri" panose="020F0502020204030204" pitchFamily="34" charset="0"/>
            </a:endParaRPr>
          </a:p>
          <a:p>
            <a:pPr marL="285750" indent="-285750">
              <a:buFont typeface="Arial" panose="020B0604020202020204" pitchFamily="34" charset="0"/>
              <a:buChar char="•"/>
            </a:pPr>
            <a:r>
              <a:rPr lang="en-GB" sz="1200" dirty="0">
                <a:effectLst/>
                <a:latin typeface="Segoe UI" panose="020B0502040204020203" pitchFamily="34" charset="0"/>
                <a:ea typeface="Calibri" panose="020F0502020204030204" pitchFamily="34" charset="0"/>
              </a:rPr>
              <a:t>Easy to do – any one can do it – most of you have some of the skills anyway, you just don’t realise it.</a:t>
            </a:r>
            <a:endParaRPr lang="en-GB" sz="1200" dirty="0">
              <a:effectLst/>
              <a:latin typeface="Calibri" panose="020F0502020204030204" pitchFamily="34" charset="0"/>
              <a:ea typeface="Calibri" panose="020F0502020204030204" pitchFamily="34" charset="0"/>
            </a:endParaRPr>
          </a:p>
          <a:p>
            <a:pPr marL="285750" indent="-285750">
              <a:buFont typeface="Arial" panose="020B0604020202020204" pitchFamily="34" charset="0"/>
              <a:buChar char="•"/>
            </a:pPr>
            <a:r>
              <a:rPr lang="en-GB" sz="1200" dirty="0">
                <a:effectLst/>
                <a:latin typeface="Segoe UI" panose="020B0502040204020203" pitchFamily="34" charset="0"/>
                <a:ea typeface="Calibri" panose="020F0502020204030204" pitchFamily="34" charset="0"/>
              </a:rPr>
              <a:t>Generalisable across lots of problem areas not just addiction.  Any behavioural or thought change.</a:t>
            </a:r>
            <a:endParaRPr lang="en-GB" sz="1200" dirty="0">
              <a:effectLst/>
              <a:latin typeface="Calibri" panose="020F0502020204030204" pitchFamily="34" charset="0"/>
              <a:ea typeface="Calibri" panose="020F050202020403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dirty="0">
                <a:effectLst/>
                <a:latin typeface="Segoe UI" panose="020B0502040204020203" pitchFamily="34" charset="0"/>
                <a:ea typeface="Calibri" panose="020F0502020204030204" pitchFamily="34" charset="0"/>
              </a:rPr>
              <a:t>Brief intervention - </a:t>
            </a:r>
            <a:r>
              <a:rPr lang="en-GB" sz="1200" dirty="0">
                <a:solidFill>
                  <a:srgbClr val="000000"/>
                </a:solidFill>
                <a:effectLst/>
                <a:latin typeface="Arial" panose="020B0604020202020204" pitchFamily="34" charset="0"/>
                <a:ea typeface="Calibri" panose="020F0502020204030204" pitchFamily="34" charset="0"/>
              </a:rPr>
              <a:t>Numerous studies show brief interventions </a:t>
            </a:r>
            <a:r>
              <a:rPr lang="en-GB" sz="1200" dirty="0" err="1">
                <a:solidFill>
                  <a:srgbClr val="000000"/>
                </a:solidFill>
                <a:effectLst/>
                <a:latin typeface="Arial" panose="020B0604020202020204" pitchFamily="34" charset="0"/>
                <a:ea typeface="Calibri" panose="020F0502020204030204" pitchFamily="34" charset="0"/>
              </a:rPr>
              <a:t>ie</a:t>
            </a:r>
            <a:r>
              <a:rPr lang="en-GB" sz="1200" dirty="0">
                <a:solidFill>
                  <a:srgbClr val="000000"/>
                </a:solidFill>
                <a:effectLst/>
                <a:latin typeface="Arial" panose="020B0604020202020204" pitchFamily="34" charset="0"/>
                <a:ea typeface="Calibri" panose="020F0502020204030204" pitchFamily="34" charset="0"/>
              </a:rPr>
              <a:t> small conversations make a difference even for problem behaviour that has been there for YEARS!!!   And that patients go ahead with change even without further doctor help or intervention!</a:t>
            </a:r>
            <a:endParaRPr lang="en-GB" sz="1200" dirty="0">
              <a:effectLst/>
              <a:latin typeface="Calibri" panose="020F0502020204030204" pitchFamily="34" charset="0"/>
              <a:ea typeface="Calibri" panose="020F0502020204030204" pitchFamily="34" charset="0"/>
            </a:endParaRPr>
          </a:p>
        </p:txBody>
      </p:sp>
      <p:sp>
        <p:nvSpPr>
          <p:cNvPr id="4" name="Slide Number Placeholder 3"/>
          <p:cNvSpPr>
            <a:spLocks noGrp="1"/>
          </p:cNvSpPr>
          <p:nvPr>
            <p:ph type="sldNum" sz="quarter" idx="5"/>
          </p:nvPr>
        </p:nvSpPr>
        <p:spPr/>
        <p:txBody>
          <a:bodyPr/>
          <a:lstStyle/>
          <a:p>
            <a:fld id="{4C94FA98-BF44-4AD1-8B04-3A18315F1948}" type="slidenum">
              <a:rPr lang="en-GB" smtClean="0"/>
              <a:t>15</a:t>
            </a:fld>
            <a:endParaRPr lang="en-GB"/>
          </a:p>
        </p:txBody>
      </p:sp>
    </p:spTree>
    <p:extLst>
      <p:ext uri="{BB962C8B-B14F-4D97-AF65-F5344CB8AC3E}">
        <p14:creationId xmlns:p14="http://schemas.microsoft.com/office/powerpoint/2010/main" val="146817016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Aft>
                <a:spcPts val="1200"/>
              </a:spcAft>
            </a:pPr>
            <a:r>
              <a:rPr lang="en-GB" sz="1800" dirty="0">
                <a:solidFill>
                  <a:srgbClr val="000000"/>
                </a:solidFill>
                <a:effectLst/>
                <a:latin typeface="Arial" panose="020B0604020202020204" pitchFamily="34" charset="0"/>
                <a:ea typeface="Calibri" panose="020F0502020204030204" pitchFamily="34" charset="0"/>
              </a:rPr>
              <a:t>If we consult with them in the traditional doctor way of telling or logical reasoning why they should change…</a:t>
            </a:r>
            <a:endParaRPr lang="en-GB" sz="1800" dirty="0">
              <a:effectLst/>
              <a:latin typeface="Calibri" panose="020F0502020204030204" pitchFamily="34" charset="0"/>
              <a:ea typeface="Calibri" panose="020F0502020204030204" pitchFamily="34" charset="0"/>
            </a:endParaRPr>
          </a:p>
          <a:p>
            <a:pPr>
              <a:spcAft>
                <a:spcPts val="1200"/>
              </a:spcAft>
            </a:pPr>
            <a:r>
              <a:rPr lang="en-GB" sz="1800" dirty="0">
                <a:solidFill>
                  <a:srgbClr val="000000"/>
                </a:solidFill>
                <a:effectLst/>
                <a:latin typeface="Arial" panose="020B0604020202020204" pitchFamily="34" charset="0"/>
                <a:ea typeface="Calibri" panose="020F0502020204030204" pitchFamily="34" charset="0"/>
              </a:rPr>
              <a:t>They are more likely to resist and object and state reasons NOT to change  i.e. If we tell them why to change they then tell us why they shouldn’t.</a:t>
            </a:r>
            <a:endParaRPr lang="en-GB" sz="1800" dirty="0">
              <a:effectLst/>
              <a:latin typeface="Calibri" panose="020F0502020204030204" pitchFamily="34" charset="0"/>
              <a:ea typeface="Calibri" panose="020F0502020204030204" pitchFamily="34" charset="0"/>
            </a:endParaRPr>
          </a:p>
          <a:p>
            <a:pPr>
              <a:spcAft>
                <a:spcPts val="1200"/>
              </a:spcAft>
            </a:pPr>
            <a:r>
              <a:rPr lang="en-GB" sz="1800" dirty="0">
                <a:solidFill>
                  <a:srgbClr val="000000"/>
                </a:solidFill>
                <a:effectLst/>
                <a:latin typeface="Arial" panose="020B0604020202020204" pitchFamily="34" charset="0"/>
                <a:ea typeface="Calibri" panose="020F0502020204030204" pitchFamily="34" charset="0"/>
              </a:rPr>
              <a:t>But if we consult in a more </a:t>
            </a:r>
            <a:r>
              <a:rPr lang="en-GB" sz="1800" dirty="0" err="1">
                <a:solidFill>
                  <a:srgbClr val="000000"/>
                </a:solidFill>
                <a:effectLst/>
                <a:latin typeface="Arial" panose="020B0604020202020204" pitchFamily="34" charset="0"/>
                <a:ea typeface="Calibri" panose="020F0502020204030204" pitchFamily="34" charset="0"/>
              </a:rPr>
              <a:t>neurtral</a:t>
            </a:r>
            <a:r>
              <a:rPr lang="en-GB" sz="1800" dirty="0">
                <a:solidFill>
                  <a:srgbClr val="000000"/>
                </a:solidFill>
                <a:effectLst/>
                <a:latin typeface="Arial" panose="020B0604020202020204" pitchFamily="34" charset="0"/>
                <a:ea typeface="Calibri" panose="020F0502020204030204" pitchFamily="34" charset="0"/>
              </a:rPr>
              <a:t>, kind motivational interviewing way, </a:t>
            </a:r>
            <a:r>
              <a:rPr lang="en-GB" sz="1800" dirty="0">
                <a:solidFill>
                  <a:schemeClr val="tx1"/>
                </a:solidFill>
                <a:effectLst/>
                <a:latin typeface="Calibri" panose="020F0502020204030204" pitchFamily="34" charset="0"/>
                <a:ea typeface="Calibri" panose="020F0502020204030204" pitchFamily="34" charset="0"/>
              </a:rPr>
              <a:t>t</a:t>
            </a:r>
            <a:r>
              <a:rPr lang="en-GB" sz="1800" dirty="0">
                <a:solidFill>
                  <a:srgbClr val="000000"/>
                </a:solidFill>
                <a:effectLst/>
                <a:latin typeface="Arial" panose="020B0604020202020204" pitchFamily="34" charset="0"/>
                <a:ea typeface="Calibri" panose="020F0502020204030204" pitchFamily="34" charset="0"/>
              </a:rPr>
              <a:t>hey are more likely to state the reasons for change for themselves</a:t>
            </a:r>
            <a:endParaRPr lang="en-GB" sz="1800" dirty="0">
              <a:effectLst/>
              <a:latin typeface="Calibri" panose="020F0502020204030204" pitchFamily="34" charset="0"/>
              <a:ea typeface="Calibri" panose="020F0502020204030204" pitchFamily="34" charset="0"/>
            </a:endParaRPr>
          </a:p>
          <a:p>
            <a:pPr>
              <a:spcAft>
                <a:spcPts val="1200"/>
              </a:spcAft>
            </a:pPr>
            <a:r>
              <a:rPr lang="en-GB" sz="1800" dirty="0">
                <a:solidFill>
                  <a:srgbClr val="000000"/>
                </a:solidFill>
                <a:effectLst/>
                <a:latin typeface="Arial" panose="020B0604020202020204" pitchFamily="34" charset="0"/>
                <a:ea typeface="Calibri" panose="020F0502020204030204" pitchFamily="34" charset="0"/>
              </a:rPr>
              <a:t>AND THEN they believe in those reasons for change</a:t>
            </a:r>
            <a:endParaRPr lang="en-GB" sz="1800" dirty="0">
              <a:effectLst/>
              <a:latin typeface="Calibri" panose="020F0502020204030204" pitchFamily="34" charset="0"/>
              <a:ea typeface="Calibri" panose="020F0502020204030204" pitchFamily="34" charset="0"/>
            </a:endParaRPr>
          </a:p>
          <a:p>
            <a:endParaRPr lang="en-GB" dirty="0"/>
          </a:p>
        </p:txBody>
      </p:sp>
      <p:sp>
        <p:nvSpPr>
          <p:cNvPr id="4" name="Slide Number Placeholder 3"/>
          <p:cNvSpPr>
            <a:spLocks noGrp="1"/>
          </p:cNvSpPr>
          <p:nvPr>
            <p:ph type="sldNum" sz="quarter" idx="5"/>
          </p:nvPr>
        </p:nvSpPr>
        <p:spPr/>
        <p:txBody>
          <a:bodyPr/>
          <a:lstStyle/>
          <a:p>
            <a:fld id="{4C94FA98-BF44-4AD1-8B04-3A18315F1948}" type="slidenum">
              <a:rPr lang="en-GB" smtClean="0"/>
              <a:t>16</a:t>
            </a:fld>
            <a:endParaRPr lang="en-GB"/>
          </a:p>
        </p:txBody>
      </p:sp>
    </p:spTree>
    <p:extLst>
      <p:ext uri="{BB962C8B-B14F-4D97-AF65-F5344CB8AC3E}">
        <p14:creationId xmlns:p14="http://schemas.microsoft.com/office/powerpoint/2010/main" val="26517837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solidFill>
                  <a:srgbClr val="000000"/>
                </a:solidFill>
                <a:effectLst/>
                <a:latin typeface="Arial" panose="020B0604020202020204" pitchFamily="34" charset="0"/>
                <a:ea typeface="Calibri" panose="020F0502020204030204" pitchFamily="34" charset="0"/>
              </a:rPr>
              <a:t>The </a:t>
            </a:r>
            <a:r>
              <a:rPr lang="en-GB" sz="1800" dirty="0" err="1">
                <a:solidFill>
                  <a:srgbClr val="000000"/>
                </a:solidFill>
                <a:effectLst/>
                <a:latin typeface="Arial" panose="020B0604020202020204" pitchFamily="34" charset="0"/>
                <a:ea typeface="Calibri" panose="020F0502020204030204" pitchFamily="34" charset="0"/>
              </a:rPr>
              <a:t>Michaelangelo</a:t>
            </a:r>
            <a:r>
              <a:rPr lang="en-GB" sz="1800" dirty="0">
                <a:solidFill>
                  <a:srgbClr val="000000"/>
                </a:solidFill>
                <a:effectLst/>
                <a:latin typeface="Arial" panose="020B0604020202020204" pitchFamily="34" charset="0"/>
                <a:ea typeface="Calibri" panose="020F0502020204030204" pitchFamily="34" charset="0"/>
              </a:rPr>
              <a:t> fact is the belief that someone has that natural ability to do things intrinsically within them and it just needs tapping out just like </a:t>
            </a:r>
            <a:r>
              <a:rPr lang="en-GB" sz="1800" dirty="0" err="1">
                <a:solidFill>
                  <a:srgbClr val="000000"/>
                </a:solidFill>
                <a:effectLst/>
                <a:latin typeface="Arial" panose="020B0604020202020204" pitchFamily="34" charset="0"/>
                <a:ea typeface="Calibri" panose="020F0502020204030204" pitchFamily="34" charset="0"/>
              </a:rPr>
              <a:t>Michaelangelo</a:t>
            </a:r>
            <a:r>
              <a:rPr lang="en-GB" sz="1800" dirty="0">
                <a:solidFill>
                  <a:srgbClr val="000000"/>
                </a:solidFill>
                <a:effectLst/>
                <a:latin typeface="Arial" panose="020B0604020202020204" pitchFamily="34" charset="0"/>
                <a:ea typeface="Calibri" panose="020F0502020204030204" pitchFamily="34" charset="0"/>
              </a:rPr>
              <a:t> tapped out the David from the marble.  David was already in the marble.</a:t>
            </a:r>
            <a:endParaRPr lang="en-GB" dirty="0"/>
          </a:p>
        </p:txBody>
      </p:sp>
      <p:sp>
        <p:nvSpPr>
          <p:cNvPr id="4" name="Slide Number Placeholder 3"/>
          <p:cNvSpPr>
            <a:spLocks noGrp="1"/>
          </p:cNvSpPr>
          <p:nvPr>
            <p:ph type="sldNum" sz="quarter" idx="5"/>
          </p:nvPr>
        </p:nvSpPr>
        <p:spPr/>
        <p:txBody>
          <a:bodyPr/>
          <a:lstStyle/>
          <a:p>
            <a:fld id="{4C94FA98-BF44-4AD1-8B04-3A18315F1948}" type="slidenum">
              <a:rPr lang="en-GB" smtClean="0"/>
              <a:t>17</a:t>
            </a:fld>
            <a:endParaRPr lang="en-GB"/>
          </a:p>
        </p:txBody>
      </p:sp>
    </p:spTree>
    <p:extLst>
      <p:ext uri="{BB962C8B-B14F-4D97-AF65-F5344CB8AC3E}">
        <p14:creationId xmlns:p14="http://schemas.microsoft.com/office/powerpoint/2010/main" val="37758976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dirty="0">
                <a:solidFill>
                  <a:srgbClr val="000000"/>
                </a:solidFill>
                <a:effectLst/>
                <a:latin typeface="Arial" panose="020B0604020202020204" pitchFamily="34" charset="0"/>
                <a:ea typeface="Calibri" panose="020F0502020204030204" pitchFamily="34" charset="0"/>
              </a:rPr>
              <a:t>The traditional doctor telling directive authoritarian approach is a bit like laying dirt on the seed but stamping it down and then just expecting it to germinate.</a:t>
            </a:r>
            <a:endParaRPr lang="en-GB" sz="1800" dirty="0">
              <a:effectLst/>
              <a:latin typeface="Calibri" panose="020F0502020204030204" pitchFamily="34" charset="0"/>
              <a:ea typeface="Calibri" panose="020F0502020204030204" pitchFamily="34" charset="0"/>
            </a:endParaRPr>
          </a:p>
          <a:p>
            <a:endParaRPr lang="en-GB" dirty="0"/>
          </a:p>
        </p:txBody>
      </p:sp>
      <p:sp>
        <p:nvSpPr>
          <p:cNvPr id="4" name="Slide Number Placeholder 3"/>
          <p:cNvSpPr>
            <a:spLocks noGrp="1"/>
          </p:cNvSpPr>
          <p:nvPr>
            <p:ph type="sldNum" sz="quarter" idx="5"/>
          </p:nvPr>
        </p:nvSpPr>
        <p:spPr/>
        <p:txBody>
          <a:bodyPr/>
          <a:lstStyle/>
          <a:p>
            <a:fld id="{4C94FA98-BF44-4AD1-8B04-3A18315F1948}" type="slidenum">
              <a:rPr lang="en-GB" smtClean="0"/>
              <a:t>18</a:t>
            </a:fld>
            <a:endParaRPr lang="en-GB"/>
          </a:p>
        </p:txBody>
      </p:sp>
    </p:spTree>
    <p:extLst>
      <p:ext uri="{BB962C8B-B14F-4D97-AF65-F5344CB8AC3E}">
        <p14:creationId xmlns:p14="http://schemas.microsoft.com/office/powerpoint/2010/main" val="282872324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Mi is not psychotherapy. U are not fixing anything. </a:t>
            </a:r>
            <a:r>
              <a:rPr lang="en-GB" sz="1800" dirty="0">
                <a:solidFill>
                  <a:srgbClr val="000000"/>
                </a:solidFill>
                <a:effectLst/>
                <a:latin typeface="Arial" panose="020B0604020202020204" pitchFamily="34" charset="0"/>
                <a:ea typeface="Calibri" panose="020F0502020204030204" pitchFamily="34" charset="0"/>
              </a:rPr>
              <a:t>MI is not CBT, not Rogerian counselling, not solution focused therapy.    It’s a consulting or counselling style great for when you want to help a patient to comprehensively review their thoughts around a certain behaviour.  </a:t>
            </a:r>
            <a:r>
              <a:rPr lang="en-GB" sz="1200" kern="1200" dirty="0">
                <a:solidFill>
                  <a:schemeClr val="tx1"/>
                </a:solidFill>
                <a:effectLst/>
                <a:latin typeface="+mn-lt"/>
                <a:ea typeface="+mn-ea"/>
                <a:cs typeface="+mn-cs"/>
              </a:rPr>
              <a:t>You’re helping people to get the right place for them.  Mi is a way of helping people talk themselves into changing or doing something</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solidFill>
                  <a:srgbClr val="000000"/>
                </a:solidFill>
                <a:effectLst/>
                <a:latin typeface="Arial" panose="020B0604020202020204" pitchFamily="34" charset="0"/>
                <a:ea typeface="Calibri" panose="020F0502020204030204" pitchFamily="34" charset="0"/>
              </a:rPr>
              <a:t>Effective mi involves detachment from the outcomes - whilst you want a great outcome you want the patient to make the right choice for them even if you don’t agree with their choice - providing they have considered all the windows. A bit like informed consent. </a:t>
            </a:r>
            <a:endParaRPr lang="en-GB" sz="120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5"/>
          </p:nvPr>
        </p:nvSpPr>
        <p:spPr/>
        <p:txBody>
          <a:bodyPr/>
          <a:lstStyle/>
          <a:p>
            <a:fld id="{4C94FA98-BF44-4AD1-8B04-3A18315F1948}" type="slidenum">
              <a:rPr lang="en-GB" smtClean="0"/>
              <a:t>19</a:t>
            </a:fld>
            <a:endParaRPr lang="en-GB"/>
          </a:p>
        </p:txBody>
      </p:sp>
    </p:spTree>
    <p:extLst>
      <p:ext uri="{BB962C8B-B14F-4D97-AF65-F5344CB8AC3E}">
        <p14:creationId xmlns:p14="http://schemas.microsoft.com/office/powerpoint/2010/main" val="91115554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Aft>
                <a:spcPts val="1200"/>
              </a:spcAft>
            </a:pPr>
            <a:r>
              <a:rPr lang="en-GB" sz="1800" dirty="0">
                <a:solidFill>
                  <a:srgbClr val="000000"/>
                </a:solidFill>
                <a:effectLst/>
                <a:latin typeface="Arial" panose="020B0604020202020204" pitchFamily="34" charset="0"/>
                <a:ea typeface="Calibri" panose="020F0502020204030204" pitchFamily="34" charset="0"/>
              </a:rPr>
              <a:t>Layperson’s definition</a:t>
            </a:r>
            <a:endParaRPr lang="en-GB" sz="1800" dirty="0">
              <a:effectLst/>
              <a:latin typeface="Calibri" panose="020F0502020204030204" pitchFamily="34" charset="0"/>
              <a:ea typeface="Calibri" panose="020F0502020204030204" pitchFamily="34" charset="0"/>
            </a:endParaRPr>
          </a:p>
          <a:p>
            <a:pPr>
              <a:spcAft>
                <a:spcPts val="1200"/>
              </a:spcAft>
            </a:pPr>
            <a:r>
              <a:rPr lang="en-GB" sz="1800" dirty="0">
                <a:solidFill>
                  <a:srgbClr val="000000"/>
                </a:solidFill>
                <a:effectLst/>
                <a:latin typeface="Arial" panose="020B0604020202020204" pitchFamily="34" charset="0"/>
                <a:ea typeface="Calibri" panose="020F0502020204030204" pitchFamily="34" charset="0"/>
              </a:rPr>
              <a:t>MI is a collaborative conversation style for strengthening a person’s own motivation and commitment to change.</a:t>
            </a:r>
          </a:p>
          <a:p>
            <a:pPr>
              <a:spcAft>
                <a:spcPts val="1200"/>
              </a:spcAft>
            </a:pPr>
            <a:endParaRPr lang="en-GB" sz="1800" dirty="0">
              <a:effectLst/>
              <a:latin typeface="Calibri" panose="020F0502020204030204" pitchFamily="34" charset="0"/>
              <a:ea typeface="Calibri" panose="020F0502020204030204" pitchFamily="34" charset="0"/>
            </a:endParaRPr>
          </a:p>
          <a:p>
            <a:pPr>
              <a:spcAft>
                <a:spcPts val="1200"/>
              </a:spcAft>
            </a:pPr>
            <a:r>
              <a:rPr lang="en-GB" sz="1800" dirty="0">
                <a:solidFill>
                  <a:srgbClr val="000000"/>
                </a:solidFill>
                <a:effectLst/>
                <a:latin typeface="Arial" panose="020B0604020202020204" pitchFamily="34" charset="0"/>
                <a:ea typeface="Calibri" panose="020F0502020204030204" pitchFamily="34" charset="0"/>
              </a:rPr>
              <a:t>Health Professional’s definition</a:t>
            </a:r>
            <a:endParaRPr lang="en-GB" sz="1800" dirty="0">
              <a:effectLst/>
              <a:latin typeface="Calibri" panose="020F0502020204030204" pitchFamily="34" charset="0"/>
              <a:ea typeface="Calibri" panose="020F0502020204030204" pitchFamily="34" charset="0"/>
            </a:endParaRPr>
          </a:p>
          <a:p>
            <a:pPr>
              <a:spcAft>
                <a:spcPts val="1200"/>
              </a:spcAft>
            </a:pPr>
            <a:r>
              <a:rPr lang="en-GB" sz="1800" dirty="0">
                <a:solidFill>
                  <a:srgbClr val="000000"/>
                </a:solidFill>
                <a:effectLst/>
                <a:latin typeface="Arial" panose="020B0604020202020204" pitchFamily="34" charset="0"/>
                <a:ea typeface="Calibri" panose="020F0502020204030204" pitchFamily="34" charset="0"/>
              </a:rPr>
              <a:t>MI is a person-centred counselling style for addressing the common problem of ambivalence about change</a:t>
            </a:r>
            <a:endParaRPr lang="en-GB" sz="1800" dirty="0">
              <a:effectLst/>
              <a:latin typeface="Calibri" panose="020F0502020204030204" pitchFamily="34" charset="0"/>
              <a:ea typeface="Calibri" panose="020F0502020204030204" pitchFamily="34" charset="0"/>
            </a:endParaRPr>
          </a:p>
          <a:p>
            <a:endParaRPr lang="en-GB" dirty="0"/>
          </a:p>
        </p:txBody>
      </p:sp>
      <p:sp>
        <p:nvSpPr>
          <p:cNvPr id="4" name="Slide Number Placeholder 3"/>
          <p:cNvSpPr>
            <a:spLocks noGrp="1"/>
          </p:cNvSpPr>
          <p:nvPr>
            <p:ph type="sldNum" sz="quarter" idx="5"/>
          </p:nvPr>
        </p:nvSpPr>
        <p:spPr/>
        <p:txBody>
          <a:bodyPr/>
          <a:lstStyle/>
          <a:p>
            <a:fld id="{4C94FA98-BF44-4AD1-8B04-3A18315F1948}" type="slidenum">
              <a:rPr lang="en-GB" smtClean="0"/>
              <a:t>20</a:t>
            </a:fld>
            <a:endParaRPr lang="en-GB"/>
          </a:p>
        </p:txBody>
      </p:sp>
    </p:spTree>
    <p:extLst>
      <p:ext uri="{BB962C8B-B14F-4D97-AF65-F5344CB8AC3E}">
        <p14:creationId xmlns:p14="http://schemas.microsoft.com/office/powerpoint/2010/main" val="428071790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If you have used all your MI skills, then one should accept a patient’s choice even if it seems unreasonable to you.   Patients are allowed to make unreasonable choices for themselves, providing they have had a complete discussion around the subject and they are of sound mind.</a:t>
            </a:r>
          </a:p>
        </p:txBody>
      </p:sp>
      <p:sp>
        <p:nvSpPr>
          <p:cNvPr id="4" name="Slide Number Placeholder 3"/>
          <p:cNvSpPr>
            <a:spLocks noGrp="1"/>
          </p:cNvSpPr>
          <p:nvPr>
            <p:ph type="sldNum" sz="quarter" idx="5"/>
          </p:nvPr>
        </p:nvSpPr>
        <p:spPr/>
        <p:txBody>
          <a:bodyPr/>
          <a:lstStyle/>
          <a:p>
            <a:fld id="{4C94FA98-BF44-4AD1-8B04-3A18315F1948}" type="slidenum">
              <a:rPr lang="en-GB" smtClean="0"/>
              <a:t>21</a:t>
            </a:fld>
            <a:endParaRPr lang="en-GB"/>
          </a:p>
        </p:txBody>
      </p:sp>
    </p:spTree>
    <p:extLst>
      <p:ext uri="{BB962C8B-B14F-4D97-AF65-F5344CB8AC3E}">
        <p14:creationId xmlns:p14="http://schemas.microsoft.com/office/powerpoint/2010/main" val="393501040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solidFill>
                  <a:srgbClr val="000000"/>
                </a:solidFill>
                <a:effectLst/>
                <a:latin typeface="Arial" panose="020B0604020202020204" pitchFamily="34" charset="0"/>
                <a:ea typeface="Calibri" panose="020F0502020204030204" pitchFamily="34" charset="0"/>
              </a:rPr>
              <a:t>How many of you have head “yeah, okay doctor” but you know the patient isn’t really on board.  They just want to get out?  How does that make you feel?</a:t>
            </a:r>
            <a:endParaRPr lang="en-GB" sz="1800" dirty="0">
              <a:effectLst/>
              <a:latin typeface="Calibri" panose="020F0502020204030204" pitchFamily="34" charset="0"/>
              <a:ea typeface="Calibri" panose="020F0502020204030204" pitchFamily="34" charset="0"/>
            </a:endParaRPr>
          </a:p>
          <a:p>
            <a:endParaRPr lang="en-GB" dirty="0"/>
          </a:p>
        </p:txBody>
      </p:sp>
      <p:sp>
        <p:nvSpPr>
          <p:cNvPr id="4" name="Slide Number Placeholder 3"/>
          <p:cNvSpPr>
            <a:spLocks noGrp="1"/>
          </p:cNvSpPr>
          <p:nvPr>
            <p:ph type="sldNum" sz="quarter" idx="5"/>
          </p:nvPr>
        </p:nvSpPr>
        <p:spPr/>
        <p:txBody>
          <a:bodyPr/>
          <a:lstStyle/>
          <a:p>
            <a:fld id="{4C94FA98-BF44-4AD1-8B04-3A18315F1948}" type="slidenum">
              <a:rPr lang="en-GB" smtClean="0"/>
              <a:t>22</a:t>
            </a:fld>
            <a:endParaRPr lang="en-GB"/>
          </a:p>
        </p:txBody>
      </p:sp>
    </p:spTree>
    <p:extLst>
      <p:ext uri="{BB962C8B-B14F-4D97-AF65-F5344CB8AC3E}">
        <p14:creationId xmlns:p14="http://schemas.microsoft.com/office/powerpoint/2010/main" val="255088174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Because it is the most difficult…</a:t>
            </a:r>
          </a:p>
        </p:txBody>
      </p:sp>
      <p:sp>
        <p:nvSpPr>
          <p:cNvPr id="4" name="Slide Number Placeholder 3"/>
          <p:cNvSpPr>
            <a:spLocks noGrp="1"/>
          </p:cNvSpPr>
          <p:nvPr>
            <p:ph type="sldNum" sz="quarter" idx="5"/>
          </p:nvPr>
        </p:nvSpPr>
        <p:spPr/>
        <p:txBody>
          <a:bodyPr/>
          <a:lstStyle/>
          <a:p>
            <a:fld id="{4C94FA98-BF44-4AD1-8B04-3A18315F1948}" type="slidenum">
              <a:rPr lang="en-GB" smtClean="0"/>
              <a:t>23</a:t>
            </a:fld>
            <a:endParaRPr lang="en-GB"/>
          </a:p>
        </p:txBody>
      </p:sp>
    </p:spTree>
    <p:extLst>
      <p:ext uri="{BB962C8B-B14F-4D97-AF65-F5344CB8AC3E}">
        <p14:creationId xmlns:p14="http://schemas.microsoft.com/office/powerpoint/2010/main" val="423039596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dirty="0" err="1">
                <a:effectLst/>
                <a:latin typeface="Segoe UI" panose="020B0502040204020203" pitchFamily="34" charset="0"/>
                <a:ea typeface="Calibri" panose="020F0502020204030204" pitchFamily="34" charset="0"/>
              </a:rPr>
              <a:t>Diclemente</a:t>
            </a:r>
            <a:r>
              <a:rPr lang="en-GB" sz="1800" dirty="0">
                <a:effectLst/>
                <a:latin typeface="Segoe UI" panose="020B0502040204020203" pitchFamily="34" charset="0"/>
                <a:ea typeface="Calibri" panose="020F0502020204030204" pitchFamily="34" charset="0"/>
              </a:rPr>
              <a:t> &amp; Prochaska Cycle of Change</a:t>
            </a:r>
            <a:endParaRPr lang="en-GB" sz="1800" dirty="0">
              <a:effectLst/>
              <a:latin typeface="Calibri" panose="020F0502020204030204" pitchFamily="34" charset="0"/>
              <a:ea typeface="Calibri" panose="020F0502020204030204" pitchFamily="34" charset="0"/>
            </a:endParaRPr>
          </a:p>
          <a:p>
            <a:r>
              <a:rPr lang="en-GB" sz="1800" dirty="0">
                <a:effectLst/>
                <a:latin typeface="Segoe UI" panose="020B0502040204020203" pitchFamily="34" charset="0"/>
                <a:ea typeface="Calibri" panose="020F0502020204030204" pitchFamily="34" charset="0"/>
              </a:rPr>
              <a:t>The most difficult bit is precontemplation to contemplation  - so let’s focus on that</a:t>
            </a:r>
            <a:endParaRPr lang="en-GB" sz="1800" dirty="0">
              <a:effectLst/>
              <a:latin typeface="Calibri" panose="020F0502020204030204" pitchFamily="34" charset="0"/>
              <a:ea typeface="Calibri" panose="020F0502020204030204" pitchFamily="34" charset="0"/>
            </a:endParaRPr>
          </a:p>
          <a:p>
            <a:endParaRPr lang="en-GB" sz="1800" dirty="0">
              <a:effectLst/>
              <a:latin typeface="Segoe UI" panose="020B0502040204020203" pitchFamily="34" charset="0"/>
              <a:ea typeface="Calibri" panose="020F0502020204030204" pitchFamily="34" charset="0"/>
            </a:endParaRPr>
          </a:p>
          <a:p>
            <a:r>
              <a:rPr lang="en-GB" sz="1800" dirty="0">
                <a:effectLst/>
                <a:latin typeface="Segoe UI" panose="020B0502040204020203" pitchFamily="34" charset="0"/>
                <a:ea typeface="Calibri" panose="020F0502020204030204" pitchFamily="34" charset="0"/>
              </a:rPr>
              <a:t>All you need to focus on is getting them to a state of ambivalence.  That is all.   And stay there.</a:t>
            </a:r>
            <a:endParaRPr lang="en-GB" sz="1800" dirty="0">
              <a:effectLst/>
              <a:latin typeface="Calibri" panose="020F0502020204030204" pitchFamily="34" charset="0"/>
              <a:ea typeface="Calibri" panose="020F0502020204030204" pitchFamily="34" charset="0"/>
            </a:endParaRPr>
          </a:p>
          <a:p>
            <a:r>
              <a:rPr lang="en-GB" sz="1800" dirty="0">
                <a:effectLst/>
                <a:latin typeface="Segoe UI" panose="020B0502040204020203" pitchFamily="34" charset="0"/>
                <a:ea typeface="Calibri" panose="020F0502020204030204" pitchFamily="34" charset="0"/>
              </a:rPr>
              <a:t>The next time continue with ambivalence or perhaps getting them to change talk if it seems discussions are moving that way.</a:t>
            </a:r>
            <a:endParaRPr lang="en-GB" sz="1800" dirty="0">
              <a:effectLst/>
              <a:latin typeface="Calibri" panose="020F0502020204030204" pitchFamily="34" charset="0"/>
              <a:ea typeface="Calibri" panose="020F0502020204030204" pitchFamily="34" charset="0"/>
            </a:endParaRP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solidFill>
                  <a:srgbClr val="000000"/>
                </a:solidFill>
                <a:effectLst/>
                <a:latin typeface="Arial" panose="020B0604020202020204" pitchFamily="34" charset="0"/>
                <a:ea typeface="Calibri" panose="020F0502020204030204" pitchFamily="34" charset="0"/>
              </a:rPr>
              <a:t>Change talk is any speech that favours movement in the direction of change, linked to a particular behaviour change target</a:t>
            </a:r>
            <a:br>
              <a:rPr lang="en-GB" sz="1800" dirty="0">
                <a:solidFill>
                  <a:srgbClr val="000000"/>
                </a:solidFill>
                <a:effectLst/>
                <a:latin typeface="Arial" panose="020B0604020202020204" pitchFamily="34" charset="0"/>
                <a:ea typeface="Calibri" panose="020F0502020204030204" pitchFamily="34" charset="0"/>
              </a:rPr>
            </a:br>
            <a:r>
              <a:rPr lang="en-GB" sz="1800" dirty="0">
                <a:solidFill>
                  <a:srgbClr val="000000"/>
                </a:solidFill>
                <a:effectLst/>
                <a:latin typeface="Arial" panose="020B0604020202020204" pitchFamily="34" charset="0"/>
                <a:ea typeface="Calibri" panose="020F0502020204030204" pitchFamily="34" charset="0"/>
              </a:rPr>
              <a:t>I really hate coughing and spluttering first thing every morning when it takes half an hour to clear.</a:t>
            </a:r>
            <a:br>
              <a:rPr lang="en-GB" sz="1800" dirty="0">
                <a:solidFill>
                  <a:srgbClr val="000000"/>
                </a:solidFill>
                <a:effectLst/>
                <a:latin typeface="Arial" panose="020B0604020202020204" pitchFamily="34" charset="0"/>
                <a:ea typeface="Calibri" panose="020F0502020204030204" pitchFamily="34" charset="0"/>
              </a:rPr>
            </a:br>
            <a:r>
              <a:rPr lang="en-GB" sz="1800" dirty="0">
                <a:solidFill>
                  <a:srgbClr val="000000"/>
                </a:solidFill>
                <a:effectLst/>
                <a:latin typeface="Arial" panose="020B0604020202020204" pitchFamily="34" charset="0"/>
                <a:ea typeface="Calibri" panose="020F0502020204030204" pitchFamily="34" charset="0"/>
              </a:rPr>
              <a:t>So the coughing and spluttering in the morning really frustrates you and it sounds like it takes a while to clear.</a:t>
            </a:r>
            <a:endParaRPr lang="en-GB" sz="1800" dirty="0">
              <a:effectLst/>
              <a:latin typeface="Calibri" panose="020F0502020204030204" pitchFamily="34" charset="0"/>
              <a:ea typeface="Calibri" panose="020F0502020204030204" pitchFamily="34" charset="0"/>
            </a:endParaRPr>
          </a:p>
          <a:p>
            <a:endParaRPr lang="en-GB" dirty="0"/>
          </a:p>
        </p:txBody>
      </p:sp>
      <p:sp>
        <p:nvSpPr>
          <p:cNvPr id="4" name="Slide Number Placeholder 3"/>
          <p:cNvSpPr>
            <a:spLocks noGrp="1"/>
          </p:cNvSpPr>
          <p:nvPr>
            <p:ph type="sldNum" sz="quarter" idx="5"/>
          </p:nvPr>
        </p:nvSpPr>
        <p:spPr/>
        <p:txBody>
          <a:bodyPr/>
          <a:lstStyle/>
          <a:p>
            <a:fld id="{4C94FA98-BF44-4AD1-8B04-3A18315F1948}" type="slidenum">
              <a:rPr lang="en-GB" smtClean="0"/>
              <a:t>24</a:t>
            </a:fld>
            <a:endParaRPr lang="en-GB"/>
          </a:p>
        </p:txBody>
      </p:sp>
    </p:spTree>
    <p:extLst>
      <p:ext uri="{BB962C8B-B14F-4D97-AF65-F5344CB8AC3E}">
        <p14:creationId xmlns:p14="http://schemas.microsoft.com/office/powerpoint/2010/main" val="184314853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solidFill>
                  <a:srgbClr val="000000"/>
                </a:solidFill>
                <a:effectLst/>
                <a:latin typeface="Arial" panose="020B0604020202020204" pitchFamily="34" charset="0"/>
                <a:ea typeface="Calibri" panose="020F0502020204030204" pitchFamily="34" charset="0"/>
              </a:rPr>
              <a:t>But it’s so frustrating to try to help people who don’t seem to help themselves</a:t>
            </a:r>
            <a:br>
              <a:rPr lang="en-GB" sz="1800" dirty="0">
                <a:solidFill>
                  <a:srgbClr val="000000"/>
                </a:solidFill>
                <a:effectLst/>
                <a:latin typeface="Arial" panose="020B0604020202020204" pitchFamily="34" charset="0"/>
                <a:ea typeface="Calibri" panose="020F0502020204030204" pitchFamily="34" charset="0"/>
              </a:rPr>
            </a:br>
            <a:r>
              <a:rPr lang="en-GB" sz="1800" dirty="0">
                <a:solidFill>
                  <a:srgbClr val="000000"/>
                </a:solidFill>
                <a:effectLst/>
                <a:latin typeface="Arial" panose="020B0604020202020204" pitchFamily="34" charset="0"/>
                <a:ea typeface="Calibri" panose="020F0502020204030204" pitchFamily="34" charset="0"/>
              </a:rPr>
              <a:t>But also remember that every problem was once a solution</a:t>
            </a:r>
            <a:br>
              <a:rPr lang="en-GB" sz="1800" dirty="0">
                <a:solidFill>
                  <a:srgbClr val="000000"/>
                </a:solidFill>
                <a:effectLst/>
                <a:latin typeface="Arial" panose="020B0604020202020204" pitchFamily="34" charset="0"/>
                <a:ea typeface="Calibri" panose="020F0502020204030204" pitchFamily="34" charset="0"/>
              </a:rPr>
            </a:br>
            <a:r>
              <a:rPr lang="en-GB" sz="1800" dirty="0">
                <a:solidFill>
                  <a:srgbClr val="000000"/>
                </a:solidFill>
                <a:effectLst/>
                <a:latin typeface="Arial" panose="020B0604020202020204" pitchFamily="34" charset="0"/>
                <a:ea typeface="Calibri" panose="020F0502020204030204" pitchFamily="34" charset="0"/>
              </a:rPr>
              <a:t>This explains why bad habits are so hard to change we use some to try to relax calm down cheer up, feel more connected, feel worthwhile</a:t>
            </a:r>
            <a:endParaRPr lang="en-GB" sz="1800" dirty="0">
              <a:effectLst/>
              <a:latin typeface="Calibri" panose="020F0502020204030204" pitchFamily="34" charset="0"/>
              <a:ea typeface="Calibri" panose="020F0502020204030204" pitchFamily="34" charset="0"/>
            </a:endParaRPr>
          </a:p>
          <a:p>
            <a:endParaRPr lang="en-GB" dirty="0"/>
          </a:p>
        </p:txBody>
      </p:sp>
      <p:sp>
        <p:nvSpPr>
          <p:cNvPr id="4" name="Slide Number Placeholder 3"/>
          <p:cNvSpPr>
            <a:spLocks noGrp="1"/>
          </p:cNvSpPr>
          <p:nvPr>
            <p:ph type="sldNum" sz="quarter" idx="5"/>
          </p:nvPr>
        </p:nvSpPr>
        <p:spPr/>
        <p:txBody>
          <a:bodyPr/>
          <a:lstStyle/>
          <a:p>
            <a:fld id="{4C94FA98-BF44-4AD1-8B04-3A18315F1948}" type="slidenum">
              <a:rPr lang="en-GB" smtClean="0"/>
              <a:t>26</a:t>
            </a:fld>
            <a:endParaRPr lang="en-GB"/>
          </a:p>
        </p:txBody>
      </p:sp>
    </p:spTree>
    <p:extLst>
      <p:ext uri="{BB962C8B-B14F-4D97-AF65-F5344CB8AC3E}">
        <p14:creationId xmlns:p14="http://schemas.microsoft.com/office/powerpoint/2010/main" val="339352115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C94FA98-BF44-4AD1-8B04-3A18315F1948}" type="slidenum">
              <a:rPr lang="en-GB" smtClean="0"/>
              <a:t>27</a:t>
            </a:fld>
            <a:endParaRPr lang="en-GB"/>
          </a:p>
        </p:txBody>
      </p:sp>
    </p:spTree>
    <p:extLst>
      <p:ext uri="{BB962C8B-B14F-4D97-AF65-F5344CB8AC3E}">
        <p14:creationId xmlns:p14="http://schemas.microsoft.com/office/powerpoint/2010/main" val="359645448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solidFill>
                  <a:srgbClr val="000000"/>
                </a:solidFill>
                <a:effectLst/>
                <a:latin typeface="Arial" panose="020B0604020202020204" pitchFamily="34" charset="0"/>
                <a:ea typeface="Calibri" panose="020F0502020204030204" pitchFamily="34" charset="0"/>
              </a:rPr>
              <a:t>So whenever you see a patient who you’re pissed off with because of poor compliance or not accepting a diagnosis or missing so many appointments one of the first reactions doctors having a come in is there a bit annoyed inside when the patient walks in. And no matter how much they try and keep themselves neutral on the outside this no doubt percolate through to the consultation and actually affects the direction of the consultation as a whole. Trust me it does and trust me you know it does. So a better way is to put those feelings all to one side. Appreciate that actually there’s always a valid reason for patients doing something that is undesirable to us. And once we become neutral our job is to find that Discontent and help work with it to make it more positive and help the patient get into a better place</a:t>
            </a:r>
            <a:endParaRPr lang="en-GB" sz="1200" dirty="0">
              <a:effectLst/>
              <a:latin typeface="Calibri" panose="020F0502020204030204" pitchFamily="34" charset="0"/>
              <a:ea typeface="Calibri" panose="020F0502020204030204" pitchFamily="34" charset="0"/>
            </a:endParaRPr>
          </a:p>
          <a:p>
            <a:endParaRPr lang="en-GB" dirty="0"/>
          </a:p>
        </p:txBody>
      </p:sp>
      <p:sp>
        <p:nvSpPr>
          <p:cNvPr id="4" name="Slide Number Placeholder 3"/>
          <p:cNvSpPr>
            <a:spLocks noGrp="1"/>
          </p:cNvSpPr>
          <p:nvPr>
            <p:ph type="sldNum" sz="quarter" idx="5"/>
          </p:nvPr>
        </p:nvSpPr>
        <p:spPr/>
        <p:txBody>
          <a:bodyPr/>
          <a:lstStyle/>
          <a:p>
            <a:fld id="{4C94FA98-BF44-4AD1-8B04-3A18315F1948}" type="slidenum">
              <a:rPr lang="en-GB" smtClean="0"/>
              <a:t>28</a:t>
            </a:fld>
            <a:endParaRPr lang="en-GB"/>
          </a:p>
        </p:txBody>
      </p:sp>
    </p:spTree>
    <p:extLst>
      <p:ext uri="{BB962C8B-B14F-4D97-AF65-F5344CB8AC3E}">
        <p14:creationId xmlns:p14="http://schemas.microsoft.com/office/powerpoint/2010/main" val="268315887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By confrontation, we mean micro-aggressions like “but you do know its bad for your health?” or “but you do realise that by continuing to xxx you will get </a:t>
            </a:r>
            <a:r>
              <a:rPr lang="en-GB" dirty="0" err="1"/>
              <a:t>yyy</a:t>
            </a:r>
            <a:r>
              <a:rPr lang="en-GB" dirty="0"/>
              <a:t>” or “yeah I know its hard but you’ve got to do it”, or “You ought to” or “you should” statements</a:t>
            </a:r>
          </a:p>
        </p:txBody>
      </p:sp>
      <p:sp>
        <p:nvSpPr>
          <p:cNvPr id="4" name="Slide Number Placeholder 3"/>
          <p:cNvSpPr>
            <a:spLocks noGrp="1"/>
          </p:cNvSpPr>
          <p:nvPr>
            <p:ph type="sldNum" sz="quarter" idx="5"/>
          </p:nvPr>
        </p:nvSpPr>
        <p:spPr/>
        <p:txBody>
          <a:bodyPr/>
          <a:lstStyle/>
          <a:p>
            <a:fld id="{4C94FA98-BF44-4AD1-8B04-3A18315F1948}" type="slidenum">
              <a:rPr lang="en-GB" smtClean="0"/>
              <a:t>29</a:t>
            </a:fld>
            <a:endParaRPr lang="en-GB"/>
          </a:p>
        </p:txBody>
      </p:sp>
    </p:spTree>
    <p:extLst>
      <p:ext uri="{BB962C8B-B14F-4D97-AF65-F5344CB8AC3E}">
        <p14:creationId xmlns:p14="http://schemas.microsoft.com/office/powerpoint/2010/main" val="50072375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C94FA98-BF44-4AD1-8B04-3A18315F1948}" type="slidenum">
              <a:rPr lang="en-GB" smtClean="0"/>
              <a:t>31</a:t>
            </a:fld>
            <a:endParaRPr lang="en-GB"/>
          </a:p>
        </p:txBody>
      </p:sp>
    </p:spTree>
    <p:extLst>
      <p:ext uri="{BB962C8B-B14F-4D97-AF65-F5344CB8AC3E}">
        <p14:creationId xmlns:p14="http://schemas.microsoft.com/office/powerpoint/2010/main" val="105752254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panose="020B0604020202020204" pitchFamily="34" charset="0"/>
              <a:buChar char="•"/>
            </a:pPr>
            <a:r>
              <a:rPr lang="en-GB" sz="1800" dirty="0">
                <a:solidFill>
                  <a:srgbClr val="000000"/>
                </a:solidFill>
                <a:effectLst/>
                <a:latin typeface="Arial" panose="020B0604020202020204" pitchFamily="34" charset="0"/>
                <a:ea typeface="Calibri" panose="020F0502020204030204" pitchFamily="34" charset="0"/>
              </a:rPr>
              <a:t>Collaboration means partnership</a:t>
            </a:r>
          </a:p>
          <a:p>
            <a:pPr marL="285750" indent="-285750">
              <a:buFont typeface="Arial" panose="020B0604020202020204" pitchFamily="34" charset="0"/>
              <a:buChar char="•"/>
            </a:pPr>
            <a:r>
              <a:rPr lang="en-GB" sz="1800" dirty="0">
                <a:solidFill>
                  <a:srgbClr val="000000"/>
                </a:solidFill>
                <a:effectLst/>
                <a:latin typeface="Arial" panose="020B0604020202020204" pitchFamily="34" charset="0"/>
                <a:ea typeface="Calibri" panose="020F0502020204030204" pitchFamily="34" charset="0"/>
              </a:rPr>
              <a:t>Acceptance means autonomy, absolute worth, affirmation, accurate empathy</a:t>
            </a:r>
          </a:p>
          <a:p>
            <a:pPr marL="285750" indent="-285750">
              <a:buFont typeface="Arial" panose="020B0604020202020204" pitchFamily="34" charset="0"/>
              <a:buChar char="•"/>
            </a:pPr>
            <a:r>
              <a:rPr lang="en-GB" sz="1800" dirty="0">
                <a:solidFill>
                  <a:srgbClr val="000000"/>
                </a:solidFill>
                <a:effectLst/>
                <a:latin typeface="Arial" panose="020B0604020202020204" pitchFamily="34" charset="0"/>
                <a:ea typeface="Calibri" panose="020F0502020204030204" pitchFamily="34" charset="0"/>
              </a:rPr>
              <a:t>Evocation means drawing out ideas and solutions from within the patient</a:t>
            </a:r>
          </a:p>
          <a:p>
            <a:pPr marL="285750" indent="-285750">
              <a:buFont typeface="Arial" panose="020B0604020202020204" pitchFamily="34" charset="0"/>
              <a:buChar char="•"/>
            </a:pPr>
            <a:r>
              <a:rPr lang="en-GB" sz="1800" dirty="0">
                <a:solidFill>
                  <a:srgbClr val="000000"/>
                </a:solidFill>
                <a:effectLst/>
                <a:latin typeface="Arial" panose="020B0604020202020204" pitchFamily="34" charset="0"/>
                <a:ea typeface="Calibri" panose="020F0502020204030204" pitchFamily="34" charset="0"/>
              </a:rPr>
              <a:t>Compassion is actively promoting the othe</a:t>
            </a:r>
            <a:r>
              <a:rPr lang="en-GB" sz="1800" dirty="0">
                <a:effectLst/>
                <a:latin typeface="Arial" panose="020B0604020202020204" pitchFamily="34" charset="0"/>
                <a:ea typeface="Calibri" panose="020F0502020204030204" pitchFamily="34" charset="0"/>
              </a:rPr>
              <a:t>r persons</a:t>
            </a:r>
            <a:r>
              <a:rPr lang="en-GB" sz="1800" dirty="0">
                <a:solidFill>
                  <a:srgbClr val="000000"/>
                </a:solidFill>
                <a:effectLst/>
                <a:latin typeface="Arial" panose="020B0604020202020204" pitchFamily="34" charset="0"/>
                <a:ea typeface="Calibri" panose="020F0502020204030204" pitchFamily="34" charset="0"/>
              </a:rPr>
              <a:t> welfare and give priority to their needs</a:t>
            </a:r>
            <a:endParaRPr lang="en-GB" sz="1800" dirty="0">
              <a:effectLst/>
              <a:latin typeface="Calibri" panose="020F0502020204030204" pitchFamily="34" charset="0"/>
              <a:ea typeface="Calibri" panose="020F0502020204030204" pitchFamily="34" charset="0"/>
            </a:endParaRPr>
          </a:p>
          <a:p>
            <a:endParaRPr lang="en-GB" dirty="0"/>
          </a:p>
        </p:txBody>
      </p:sp>
      <p:sp>
        <p:nvSpPr>
          <p:cNvPr id="4" name="Slide Number Placeholder 3"/>
          <p:cNvSpPr>
            <a:spLocks noGrp="1"/>
          </p:cNvSpPr>
          <p:nvPr>
            <p:ph type="sldNum" sz="quarter" idx="5"/>
          </p:nvPr>
        </p:nvSpPr>
        <p:spPr/>
        <p:txBody>
          <a:bodyPr/>
          <a:lstStyle/>
          <a:p>
            <a:fld id="{4C94FA98-BF44-4AD1-8B04-3A18315F1948}" type="slidenum">
              <a:rPr lang="en-GB" smtClean="0"/>
              <a:t>33</a:t>
            </a:fld>
            <a:endParaRPr lang="en-GB"/>
          </a:p>
        </p:txBody>
      </p:sp>
    </p:spTree>
    <p:extLst>
      <p:ext uri="{BB962C8B-B14F-4D97-AF65-F5344CB8AC3E}">
        <p14:creationId xmlns:p14="http://schemas.microsoft.com/office/powerpoint/2010/main" val="44347558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C94FA98-BF44-4AD1-8B04-3A18315F1948}" type="slidenum">
              <a:rPr lang="en-GB" smtClean="0"/>
              <a:t>34</a:t>
            </a:fld>
            <a:endParaRPr lang="en-GB"/>
          </a:p>
        </p:txBody>
      </p:sp>
    </p:spTree>
    <p:extLst>
      <p:ext uri="{BB962C8B-B14F-4D97-AF65-F5344CB8AC3E}">
        <p14:creationId xmlns:p14="http://schemas.microsoft.com/office/powerpoint/2010/main" val="152953235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C94FA98-BF44-4AD1-8B04-3A18315F1948}" type="slidenum">
              <a:rPr lang="en-GB" smtClean="0"/>
              <a:t>35</a:t>
            </a:fld>
            <a:endParaRPr lang="en-GB"/>
          </a:p>
        </p:txBody>
      </p:sp>
    </p:spTree>
    <p:extLst>
      <p:ext uri="{BB962C8B-B14F-4D97-AF65-F5344CB8AC3E}">
        <p14:creationId xmlns:p14="http://schemas.microsoft.com/office/powerpoint/2010/main" val="289943689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C94FA98-BF44-4AD1-8B04-3A18315F1948}" type="slidenum">
              <a:rPr lang="en-GB" smtClean="0"/>
              <a:t>36</a:t>
            </a:fld>
            <a:endParaRPr lang="en-GB"/>
          </a:p>
        </p:txBody>
      </p:sp>
    </p:spTree>
    <p:extLst>
      <p:ext uri="{BB962C8B-B14F-4D97-AF65-F5344CB8AC3E}">
        <p14:creationId xmlns:p14="http://schemas.microsoft.com/office/powerpoint/2010/main" val="50874591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C94FA98-BF44-4AD1-8B04-3A18315F1948}" type="slidenum">
              <a:rPr lang="en-GB" smtClean="0"/>
              <a:t>37</a:t>
            </a:fld>
            <a:endParaRPr lang="en-GB"/>
          </a:p>
        </p:txBody>
      </p:sp>
    </p:spTree>
    <p:extLst>
      <p:ext uri="{BB962C8B-B14F-4D97-AF65-F5344CB8AC3E}">
        <p14:creationId xmlns:p14="http://schemas.microsoft.com/office/powerpoint/2010/main" val="155439289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ELICIT THEIR THOUGHTS as they are now (before the information is given)</a:t>
            </a:r>
          </a:p>
          <a:p>
            <a:r>
              <a:rPr lang="en-GB" dirty="0"/>
              <a:t>PROVIDE INFORMATION (Seek permission though)</a:t>
            </a:r>
          </a:p>
          <a:p>
            <a:r>
              <a:rPr lang="en-GB" dirty="0"/>
              <a:t>RE-ELICIT THEIR THOUGHTS in light of the new information</a:t>
            </a:r>
          </a:p>
        </p:txBody>
      </p:sp>
      <p:sp>
        <p:nvSpPr>
          <p:cNvPr id="4" name="Slide Number Placeholder 3"/>
          <p:cNvSpPr>
            <a:spLocks noGrp="1"/>
          </p:cNvSpPr>
          <p:nvPr>
            <p:ph type="sldNum" sz="quarter" idx="5"/>
          </p:nvPr>
        </p:nvSpPr>
        <p:spPr/>
        <p:txBody>
          <a:bodyPr/>
          <a:lstStyle/>
          <a:p>
            <a:fld id="{4C94FA98-BF44-4AD1-8B04-3A18315F1948}" type="slidenum">
              <a:rPr lang="en-GB" smtClean="0"/>
              <a:t>38</a:t>
            </a:fld>
            <a:endParaRPr lang="en-GB"/>
          </a:p>
        </p:txBody>
      </p:sp>
    </p:spTree>
    <p:extLst>
      <p:ext uri="{BB962C8B-B14F-4D97-AF65-F5344CB8AC3E}">
        <p14:creationId xmlns:p14="http://schemas.microsoft.com/office/powerpoint/2010/main" val="269358978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I’ve included this slide to show that you can use EPE in any information-giving scenario – not just for changing behaviour!   </a:t>
            </a:r>
          </a:p>
          <a:p>
            <a:endParaRPr lang="en-GB" dirty="0"/>
          </a:p>
          <a:p>
            <a:r>
              <a:rPr lang="en-GB" dirty="0"/>
              <a:t>You can do EPE with any patient where a patient may or may not have made a preliminary decision but where…</a:t>
            </a:r>
          </a:p>
          <a:p>
            <a:pPr marL="228600" indent="-228600">
              <a:buAutoNum type="arabicPeriod"/>
            </a:pPr>
            <a:r>
              <a:rPr lang="en-GB" dirty="0"/>
              <a:t>You feel they need more information to make a truly informed decision</a:t>
            </a:r>
          </a:p>
          <a:p>
            <a:pPr marL="228600" indent="-228600">
              <a:buAutoNum type="arabicPeriod"/>
            </a:pPr>
            <a:r>
              <a:rPr lang="en-GB" dirty="0"/>
              <a:t>There are management options and you want them (again) to make an informed decision</a:t>
            </a:r>
          </a:p>
          <a:p>
            <a:pPr marL="228600" indent="-228600">
              <a:buAutoNum type="arabicPeriod"/>
            </a:pPr>
            <a:endParaRPr lang="en-GB" dirty="0"/>
          </a:p>
        </p:txBody>
      </p:sp>
      <p:sp>
        <p:nvSpPr>
          <p:cNvPr id="4" name="Slide Number Placeholder 3"/>
          <p:cNvSpPr>
            <a:spLocks noGrp="1"/>
          </p:cNvSpPr>
          <p:nvPr>
            <p:ph type="sldNum" sz="quarter" idx="5"/>
          </p:nvPr>
        </p:nvSpPr>
        <p:spPr/>
        <p:txBody>
          <a:bodyPr/>
          <a:lstStyle/>
          <a:p>
            <a:fld id="{4C94FA98-BF44-4AD1-8B04-3A18315F1948}" type="slidenum">
              <a:rPr lang="en-GB" smtClean="0"/>
              <a:t>39</a:t>
            </a:fld>
            <a:endParaRPr lang="en-GB"/>
          </a:p>
        </p:txBody>
      </p:sp>
    </p:spTree>
    <p:extLst>
      <p:ext uri="{BB962C8B-B14F-4D97-AF65-F5344CB8AC3E}">
        <p14:creationId xmlns:p14="http://schemas.microsoft.com/office/powerpoint/2010/main" val="415792113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intention is good, but the outcome is suboptimal.</a:t>
            </a:r>
          </a:p>
        </p:txBody>
      </p:sp>
      <p:sp>
        <p:nvSpPr>
          <p:cNvPr id="4" name="Slide Number Placeholder 3"/>
          <p:cNvSpPr>
            <a:spLocks noGrp="1"/>
          </p:cNvSpPr>
          <p:nvPr>
            <p:ph type="sldNum" sz="quarter" idx="5"/>
          </p:nvPr>
        </p:nvSpPr>
        <p:spPr/>
        <p:txBody>
          <a:bodyPr/>
          <a:lstStyle/>
          <a:p>
            <a:fld id="{4C94FA98-BF44-4AD1-8B04-3A18315F1948}" type="slidenum">
              <a:rPr lang="en-GB" smtClean="0"/>
              <a:t>40</a:t>
            </a:fld>
            <a:endParaRPr lang="en-GB"/>
          </a:p>
        </p:txBody>
      </p:sp>
    </p:spTree>
    <p:extLst>
      <p:ext uri="{BB962C8B-B14F-4D97-AF65-F5344CB8AC3E}">
        <p14:creationId xmlns:p14="http://schemas.microsoft.com/office/powerpoint/2010/main" val="265454008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C94FA98-BF44-4AD1-8B04-3A18315F1948}" type="slidenum">
              <a:rPr lang="en-GB" smtClean="0"/>
              <a:t>41</a:t>
            </a:fld>
            <a:endParaRPr lang="en-GB"/>
          </a:p>
        </p:txBody>
      </p:sp>
    </p:spTree>
    <p:extLst>
      <p:ext uri="{BB962C8B-B14F-4D97-AF65-F5344CB8AC3E}">
        <p14:creationId xmlns:p14="http://schemas.microsoft.com/office/powerpoint/2010/main" val="53569620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red bit affirms the patient… so it makes them feel a bit positive and that makes them then open up</a:t>
            </a:r>
          </a:p>
        </p:txBody>
      </p:sp>
      <p:sp>
        <p:nvSpPr>
          <p:cNvPr id="4" name="Slide Number Placeholder 3"/>
          <p:cNvSpPr>
            <a:spLocks noGrp="1"/>
          </p:cNvSpPr>
          <p:nvPr>
            <p:ph type="sldNum" sz="quarter" idx="5"/>
          </p:nvPr>
        </p:nvSpPr>
        <p:spPr/>
        <p:txBody>
          <a:bodyPr/>
          <a:lstStyle/>
          <a:p>
            <a:fld id="{4C94FA98-BF44-4AD1-8B04-3A18315F1948}" type="slidenum">
              <a:rPr lang="en-GB" smtClean="0"/>
              <a:t>43</a:t>
            </a:fld>
            <a:endParaRPr lang="en-GB"/>
          </a:p>
        </p:txBody>
      </p:sp>
    </p:spTree>
    <p:extLst>
      <p:ext uri="{BB962C8B-B14F-4D97-AF65-F5344CB8AC3E}">
        <p14:creationId xmlns:p14="http://schemas.microsoft.com/office/powerpoint/2010/main" val="336271721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dirty="0">
                <a:solidFill>
                  <a:srgbClr val="000000"/>
                </a:solidFill>
                <a:effectLst/>
                <a:latin typeface="Arial" panose="020B0604020202020204" pitchFamily="34" charset="0"/>
                <a:ea typeface="Calibri" panose="020F0502020204030204" pitchFamily="34" charset="0"/>
              </a:rPr>
              <a:t>The right reflex is where the doctor is so keen to correct the patient.  For some reason, we love using our knowledge to correct patients – i.e. to RIGHT them (hence righting reflex) – but it is not the most effective way of getting them on board.  In fact, you end up getting a bit of push back from patients (resistance) because it is a form of micro-aggression.  </a:t>
            </a:r>
          </a:p>
          <a:p>
            <a:endParaRPr lang="en-GB" sz="1800" dirty="0">
              <a:solidFill>
                <a:srgbClr val="000000"/>
              </a:solidFill>
              <a:effectLst/>
              <a:latin typeface="Arial" panose="020B0604020202020204" pitchFamily="34" charset="0"/>
              <a:ea typeface="Calibri" panose="020F0502020204030204" pitchFamily="34" charset="0"/>
            </a:endParaRPr>
          </a:p>
          <a:p>
            <a:r>
              <a:rPr lang="en-GB" sz="1800" dirty="0">
                <a:solidFill>
                  <a:srgbClr val="000000"/>
                </a:solidFill>
                <a:effectLst/>
                <a:latin typeface="Arial" panose="020B0604020202020204" pitchFamily="34" charset="0"/>
                <a:ea typeface="Calibri" panose="020F0502020204030204" pitchFamily="34" charset="0"/>
              </a:rPr>
              <a:t>Of course, in the previous examples,  this is exactly what you want to say in your head, but it’s </a:t>
            </a:r>
            <a:r>
              <a:rPr lang="en-GB" sz="1800" dirty="0" err="1">
                <a:solidFill>
                  <a:srgbClr val="000000"/>
                </a:solidFill>
                <a:effectLst/>
                <a:latin typeface="Arial" panose="020B0604020202020204" pitchFamily="34" charset="0"/>
                <a:ea typeface="Calibri" panose="020F0502020204030204" pitchFamily="34" charset="0"/>
              </a:rPr>
              <a:t>It’s</a:t>
            </a:r>
            <a:r>
              <a:rPr lang="en-GB" sz="1800" dirty="0">
                <a:solidFill>
                  <a:srgbClr val="000000"/>
                </a:solidFill>
                <a:effectLst/>
                <a:latin typeface="Arial" panose="020B0604020202020204" pitchFamily="34" charset="0"/>
                <a:ea typeface="Calibri" panose="020F0502020204030204" pitchFamily="34" charset="0"/>
              </a:rPr>
              <a:t> not the most effective way of getting the patient on your wavelength and into change behaviour mode.</a:t>
            </a:r>
            <a:endParaRPr lang="en-GB" dirty="0"/>
          </a:p>
        </p:txBody>
      </p:sp>
      <p:sp>
        <p:nvSpPr>
          <p:cNvPr id="4" name="Slide Number Placeholder 3"/>
          <p:cNvSpPr>
            <a:spLocks noGrp="1"/>
          </p:cNvSpPr>
          <p:nvPr>
            <p:ph type="sldNum" sz="quarter" idx="5"/>
          </p:nvPr>
        </p:nvSpPr>
        <p:spPr/>
        <p:txBody>
          <a:bodyPr/>
          <a:lstStyle/>
          <a:p>
            <a:fld id="{4C94FA98-BF44-4AD1-8B04-3A18315F1948}" type="slidenum">
              <a:rPr lang="en-GB" smtClean="0"/>
              <a:t>44</a:t>
            </a:fld>
            <a:endParaRPr lang="en-GB"/>
          </a:p>
        </p:txBody>
      </p:sp>
    </p:spTree>
    <p:extLst>
      <p:ext uri="{BB962C8B-B14F-4D97-AF65-F5344CB8AC3E}">
        <p14:creationId xmlns:p14="http://schemas.microsoft.com/office/powerpoint/2010/main" val="415998125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C94FA98-BF44-4AD1-8B04-3A18315F1948}" type="slidenum">
              <a:rPr lang="en-GB" smtClean="0"/>
              <a:t>46</a:t>
            </a:fld>
            <a:endParaRPr lang="en-GB"/>
          </a:p>
        </p:txBody>
      </p:sp>
    </p:spTree>
    <p:extLst>
      <p:ext uri="{BB962C8B-B14F-4D97-AF65-F5344CB8AC3E}">
        <p14:creationId xmlns:p14="http://schemas.microsoft.com/office/powerpoint/2010/main" val="29712974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But is the commonest signal of resistance.  But you can see resistance in facial expressions and body language too.</a:t>
            </a:r>
          </a:p>
          <a:p>
            <a:r>
              <a:rPr lang="en-GB" dirty="0"/>
              <a:t>Expect patients to offer some resistance – it’s a normal part of changing behaviour.</a:t>
            </a:r>
          </a:p>
          <a:p>
            <a:r>
              <a:rPr lang="en-GB" dirty="0"/>
              <a:t>The question is whether you can work with resistance to transform it into change talk or whether you aggravate it leading to the patient wanting to stay the same.</a:t>
            </a:r>
          </a:p>
        </p:txBody>
      </p:sp>
      <p:sp>
        <p:nvSpPr>
          <p:cNvPr id="4" name="Slide Number Placeholder 3"/>
          <p:cNvSpPr>
            <a:spLocks noGrp="1"/>
          </p:cNvSpPr>
          <p:nvPr>
            <p:ph type="sldNum" sz="quarter" idx="5"/>
          </p:nvPr>
        </p:nvSpPr>
        <p:spPr/>
        <p:txBody>
          <a:bodyPr/>
          <a:lstStyle/>
          <a:p>
            <a:fld id="{4C94FA98-BF44-4AD1-8B04-3A18315F1948}" type="slidenum">
              <a:rPr lang="en-GB" smtClean="0"/>
              <a:t>47</a:t>
            </a:fld>
            <a:endParaRPr lang="en-GB"/>
          </a:p>
        </p:txBody>
      </p:sp>
    </p:spTree>
    <p:extLst>
      <p:ext uri="{BB962C8B-B14F-4D97-AF65-F5344CB8AC3E}">
        <p14:creationId xmlns:p14="http://schemas.microsoft.com/office/powerpoint/2010/main" val="270955991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Another example - </a:t>
            </a:r>
            <a:r>
              <a:rPr lang="en-GB" sz="1800" dirty="0">
                <a:solidFill>
                  <a:srgbClr val="000000"/>
                </a:solidFill>
                <a:effectLst/>
                <a:latin typeface="Arial" panose="020B0604020202020204" pitchFamily="34" charset="0"/>
                <a:ea typeface="Calibri" panose="020F0502020204030204" pitchFamily="34" charset="0"/>
              </a:rPr>
              <a:t>You don’t want a dog. Time goes by, pervasive nagging over the years from your kids </a:t>
            </a:r>
            <a:r>
              <a:rPr lang="en-GB" sz="1800" dirty="0">
                <a:solidFill>
                  <a:srgbClr val="000000"/>
                </a:solidFill>
                <a:effectLst/>
                <a:latin typeface="Wingdings" panose="05000000000000000000" pitchFamily="2" charset="2"/>
                <a:ea typeface="Calibri" panose="020F0502020204030204" pitchFamily="34" charset="0"/>
                <a:cs typeface="Calibri" panose="020F0502020204030204" pitchFamily="34" charset="0"/>
              </a:rPr>
              <a:t>leads to </a:t>
            </a:r>
            <a:r>
              <a:rPr lang="en-GB" sz="1800" dirty="0" err="1">
                <a:solidFill>
                  <a:srgbClr val="000000"/>
                </a:solidFill>
                <a:effectLst/>
                <a:latin typeface="Wingdings" panose="05000000000000000000" pitchFamily="2" charset="2"/>
                <a:ea typeface="Calibri" panose="020F0502020204030204" pitchFamily="34" charset="0"/>
                <a:cs typeface="Calibri" panose="020F0502020204030204" pitchFamily="34" charset="0"/>
              </a:rPr>
              <a:t>a</a:t>
            </a:r>
            <a:r>
              <a:rPr lang="en-GB" sz="1800" dirty="0" err="1">
                <a:solidFill>
                  <a:srgbClr val="000000"/>
                </a:solidFill>
                <a:effectLst/>
                <a:latin typeface="Arial" panose="020B0604020202020204" pitchFamily="34" charset="0"/>
                <a:ea typeface="Calibri" panose="020F0502020204030204" pitchFamily="34" charset="0"/>
              </a:rPr>
              <a:t>state</a:t>
            </a:r>
            <a:r>
              <a:rPr lang="en-GB" sz="1800" dirty="0">
                <a:solidFill>
                  <a:srgbClr val="000000"/>
                </a:solidFill>
                <a:effectLst/>
                <a:latin typeface="Arial" panose="020B0604020202020204" pitchFamily="34" charset="0"/>
                <a:ea typeface="Calibri" panose="020F0502020204030204" pitchFamily="34" charset="0"/>
              </a:rPr>
              <a:t> of ambivalence – should I/shouldn’t I &gt;&gt;&gt; Go on then </a:t>
            </a:r>
            <a:endParaRPr lang="en-GB" dirty="0"/>
          </a:p>
        </p:txBody>
      </p:sp>
      <p:sp>
        <p:nvSpPr>
          <p:cNvPr id="4" name="Slide Number Placeholder 3"/>
          <p:cNvSpPr>
            <a:spLocks noGrp="1"/>
          </p:cNvSpPr>
          <p:nvPr>
            <p:ph type="sldNum" sz="quarter" idx="5"/>
          </p:nvPr>
        </p:nvSpPr>
        <p:spPr/>
        <p:txBody>
          <a:bodyPr/>
          <a:lstStyle/>
          <a:p>
            <a:fld id="{4C94FA98-BF44-4AD1-8B04-3A18315F1948}" type="slidenum">
              <a:rPr lang="en-GB" smtClean="0"/>
              <a:t>51</a:t>
            </a:fld>
            <a:endParaRPr lang="en-GB"/>
          </a:p>
        </p:txBody>
      </p:sp>
    </p:spTree>
    <p:extLst>
      <p:ext uri="{BB962C8B-B14F-4D97-AF65-F5344CB8AC3E}">
        <p14:creationId xmlns:p14="http://schemas.microsoft.com/office/powerpoint/2010/main" val="183440155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Another example - </a:t>
            </a:r>
            <a:r>
              <a:rPr lang="en-GB" sz="1800" dirty="0">
                <a:solidFill>
                  <a:srgbClr val="000000"/>
                </a:solidFill>
                <a:effectLst/>
                <a:latin typeface="Arial" panose="020B0604020202020204" pitchFamily="34" charset="0"/>
                <a:ea typeface="Calibri" panose="020F0502020204030204" pitchFamily="34" charset="0"/>
              </a:rPr>
              <a:t>You don’t want a dog. Time goes by, pervasive nagging over the years from your kids </a:t>
            </a:r>
            <a:r>
              <a:rPr lang="en-GB" sz="1800" dirty="0">
                <a:solidFill>
                  <a:srgbClr val="000000"/>
                </a:solidFill>
                <a:effectLst/>
                <a:latin typeface="Wingdings" panose="05000000000000000000" pitchFamily="2" charset="2"/>
                <a:ea typeface="Calibri" panose="020F0502020204030204" pitchFamily="34" charset="0"/>
                <a:cs typeface="Calibri" panose="020F0502020204030204" pitchFamily="34" charset="0"/>
              </a:rPr>
              <a:t>leads to </a:t>
            </a:r>
            <a:r>
              <a:rPr lang="en-GB" sz="1800" dirty="0" err="1">
                <a:solidFill>
                  <a:srgbClr val="000000"/>
                </a:solidFill>
                <a:effectLst/>
                <a:latin typeface="Wingdings" panose="05000000000000000000" pitchFamily="2" charset="2"/>
                <a:ea typeface="Calibri" panose="020F0502020204030204" pitchFamily="34" charset="0"/>
                <a:cs typeface="Calibri" panose="020F0502020204030204" pitchFamily="34" charset="0"/>
              </a:rPr>
              <a:t>a</a:t>
            </a:r>
            <a:r>
              <a:rPr lang="en-GB" sz="1800" dirty="0" err="1">
                <a:solidFill>
                  <a:srgbClr val="000000"/>
                </a:solidFill>
                <a:effectLst/>
                <a:latin typeface="Arial" panose="020B0604020202020204" pitchFamily="34" charset="0"/>
                <a:ea typeface="Calibri" panose="020F0502020204030204" pitchFamily="34" charset="0"/>
              </a:rPr>
              <a:t>state</a:t>
            </a:r>
            <a:r>
              <a:rPr lang="en-GB" sz="1800" dirty="0">
                <a:solidFill>
                  <a:srgbClr val="000000"/>
                </a:solidFill>
                <a:effectLst/>
                <a:latin typeface="Arial" panose="020B0604020202020204" pitchFamily="34" charset="0"/>
                <a:ea typeface="Calibri" panose="020F0502020204030204" pitchFamily="34" charset="0"/>
              </a:rPr>
              <a:t> of ambivalence – should I/shouldn’t I &gt;&gt;&gt; Go on then </a:t>
            </a:r>
            <a:endParaRPr lang="en-GB" dirty="0"/>
          </a:p>
        </p:txBody>
      </p:sp>
      <p:sp>
        <p:nvSpPr>
          <p:cNvPr id="4" name="Slide Number Placeholder 3"/>
          <p:cNvSpPr>
            <a:spLocks noGrp="1"/>
          </p:cNvSpPr>
          <p:nvPr>
            <p:ph type="sldNum" sz="quarter" idx="5"/>
          </p:nvPr>
        </p:nvSpPr>
        <p:spPr/>
        <p:txBody>
          <a:bodyPr/>
          <a:lstStyle/>
          <a:p>
            <a:fld id="{4C94FA98-BF44-4AD1-8B04-3A18315F1948}" type="slidenum">
              <a:rPr lang="en-GB" smtClean="0"/>
              <a:t>52</a:t>
            </a:fld>
            <a:endParaRPr lang="en-GB"/>
          </a:p>
        </p:txBody>
      </p:sp>
    </p:spTree>
    <p:extLst>
      <p:ext uri="{BB962C8B-B14F-4D97-AF65-F5344CB8AC3E}">
        <p14:creationId xmlns:p14="http://schemas.microsoft.com/office/powerpoint/2010/main" val="54788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C94FA98-BF44-4AD1-8B04-3A18315F1948}" type="slidenum">
              <a:rPr lang="en-GB" smtClean="0"/>
              <a:t>53</a:t>
            </a:fld>
            <a:endParaRPr lang="en-GB"/>
          </a:p>
        </p:txBody>
      </p:sp>
    </p:spTree>
    <p:extLst>
      <p:ext uri="{BB962C8B-B14F-4D97-AF65-F5344CB8AC3E}">
        <p14:creationId xmlns:p14="http://schemas.microsoft.com/office/powerpoint/2010/main" val="165322655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solidFill>
                  <a:srgbClr val="000000"/>
                </a:solidFill>
                <a:effectLst/>
                <a:latin typeface="Arial" panose="020B0604020202020204" pitchFamily="34" charset="0"/>
                <a:ea typeface="Calibri" panose="020F0502020204030204" pitchFamily="34" charset="0"/>
              </a:rPr>
              <a:t>Reflective Summaries I think is one of the most important skills for MI and doctor consulting in general.</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solidFill>
                  <a:srgbClr val="000000"/>
                </a:solidFill>
                <a:effectLst/>
                <a:latin typeface="Arial" panose="020B0604020202020204" pitchFamily="34" charset="0"/>
                <a:ea typeface="Calibri" panose="020F0502020204030204" pitchFamily="34" charset="0"/>
              </a:rPr>
              <a:t>It helps you tune in with the patient and build rapid rapport</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solidFill>
                  <a:srgbClr val="000000"/>
                </a:solidFill>
                <a:effectLst/>
                <a:latin typeface="Arial" panose="020B0604020202020204" pitchFamily="34" charset="0"/>
                <a:ea typeface="Calibri" panose="020F0502020204030204" pitchFamily="34" charset="0"/>
              </a:rPr>
              <a:t>It encourages them to open up and tell you their real thoughts and feelings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solidFill>
                  <a:srgbClr val="000000"/>
                </a:solidFill>
                <a:effectLst/>
                <a:latin typeface="Arial" panose="020B0604020202020204" pitchFamily="34" charset="0"/>
                <a:ea typeface="Calibri" panose="020F0502020204030204" pitchFamily="34" charset="0"/>
              </a:rPr>
              <a:t>It can help you move the patient into a state of ambivalence if they are at the pre-contemplation phase.</a:t>
            </a:r>
          </a:p>
          <a:p>
            <a:endParaRPr lang="en-GB" dirty="0"/>
          </a:p>
        </p:txBody>
      </p:sp>
      <p:sp>
        <p:nvSpPr>
          <p:cNvPr id="4" name="Slide Number Placeholder 3"/>
          <p:cNvSpPr>
            <a:spLocks noGrp="1"/>
          </p:cNvSpPr>
          <p:nvPr>
            <p:ph type="sldNum" sz="quarter" idx="5"/>
          </p:nvPr>
        </p:nvSpPr>
        <p:spPr/>
        <p:txBody>
          <a:bodyPr/>
          <a:lstStyle/>
          <a:p>
            <a:fld id="{4C94FA98-BF44-4AD1-8B04-3A18315F1948}" type="slidenum">
              <a:rPr lang="en-GB" smtClean="0"/>
              <a:t>54</a:t>
            </a:fld>
            <a:endParaRPr lang="en-GB"/>
          </a:p>
        </p:txBody>
      </p:sp>
    </p:spTree>
    <p:extLst>
      <p:ext uri="{BB962C8B-B14F-4D97-AF65-F5344CB8AC3E}">
        <p14:creationId xmlns:p14="http://schemas.microsoft.com/office/powerpoint/2010/main" val="85029402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C94FA98-BF44-4AD1-8B04-3A18315F1948}" type="slidenum">
              <a:rPr lang="en-GB" smtClean="0"/>
              <a:t>55</a:t>
            </a:fld>
            <a:endParaRPr lang="en-GB"/>
          </a:p>
        </p:txBody>
      </p:sp>
    </p:spTree>
    <p:extLst>
      <p:ext uri="{BB962C8B-B14F-4D97-AF65-F5344CB8AC3E}">
        <p14:creationId xmlns:p14="http://schemas.microsoft.com/office/powerpoint/2010/main" val="183859407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C94FA98-BF44-4AD1-8B04-3A18315F1948}" type="slidenum">
              <a:rPr lang="en-GB" smtClean="0"/>
              <a:t>56</a:t>
            </a:fld>
            <a:endParaRPr lang="en-GB"/>
          </a:p>
        </p:txBody>
      </p:sp>
    </p:spTree>
    <p:extLst>
      <p:ext uri="{BB962C8B-B14F-4D97-AF65-F5344CB8AC3E}">
        <p14:creationId xmlns:p14="http://schemas.microsoft.com/office/powerpoint/2010/main" val="200757562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From the examples, can you see that</a:t>
            </a:r>
          </a:p>
          <a:p>
            <a:r>
              <a:rPr lang="en-GB" dirty="0"/>
              <a:t>Reflection steers the direction of the conversation </a:t>
            </a:r>
          </a:p>
          <a:p>
            <a:endParaRPr lang="en-GB" dirty="0"/>
          </a:p>
        </p:txBody>
      </p:sp>
      <p:sp>
        <p:nvSpPr>
          <p:cNvPr id="4" name="Slide Number Placeholder 3"/>
          <p:cNvSpPr>
            <a:spLocks noGrp="1"/>
          </p:cNvSpPr>
          <p:nvPr>
            <p:ph type="sldNum" sz="quarter" idx="5"/>
          </p:nvPr>
        </p:nvSpPr>
        <p:spPr/>
        <p:txBody>
          <a:bodyPr/>
          <a:lstStyle/>
          <a:p>
            <a:fld id="{4C94FA98-BF44-4AD1-8B04-3A18315F1948}" type="slidenum">
              <a:rPr lang="en-GB" smtClean="0"/>
              <a:t>57</a:t>
            </a:fld>
            <a:endParaRPr lang="en-GB"/>
          </a:p>
        </p:txBody>
      </p:sp>
    </p:spTree>
    <p:extLst>
      <p:ext uri="{BB962C8B-B14F-4D97-AF65-F5344CB8AC3E}">
        <p14:creationId xmlns:p14="http://schemas.microsoft.com/office/powerpoint/2010/main" val="119956305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C94FA98-BF44-4AD1-8B04-3A18315F1948}" type="slidenum">
              <a:rPr lang="en-GB" smtClean="0"/>
              <a:t>58</a:t>
            </a:fld>
            <a:endParaRPr lang="en-GB"/>
          </a:p>
        </p:txBody>
      </p:sp>
    </p:spTree>
    <p:extLst>
      <p:ext uri="{BB962C8B-B14F-4D97-AF65-F5344CB8AC3E}">
        <p14:creationId xmlns:p14="http://schemas.microsoft.com/office/powerpoint/2010/main" val="163015958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C94FA98-BF44-4AD1-8B04-3A18315F1948}" type="slidenum">
              <a:rPr lang="en-GB" smtClean="0"/>
              <a:t>59</a:t>
            </a:fld>
            <a:endParaRPr lang="en-GB"/>
          </a:p>
        </p:txBody>
      </p:sp>
    </p:spTree>
    <p:extLst>
      <p:ext uri="{BB962C8B-B14F-4D97-AF65-F5344CB8AC3E}">
        <p14:creationId xmlns:p14="http://schemas.microsoft.com/office/powerpoint/2010/main" val="208529207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LEVEL 1 - Paraphrase – restatement of a text or passage using other words to add clarity and meaning.   Rewording.  Little interpretation of your own.</a:t>
            </a:r>
          </a:p>
          <a:p>
            <a:endParaRPr lang="en-GB" dirty="0"/>
          </a:p>
          <a:p>
            <a:r>
              <a:rPr lang="en-GB" dirty="0"/>
              <a:t>LEVEL 2 – some addition of your own - </a:t>
            </a:r>
            <a:r>
              <a:rPr lang="en-GB" sz="1800" dirty="0">
                <a:solidFill>
                  <a:srgbClr val="000000"/>
                </a:solidFill>
                <a:effectLst/>
                <a:latin typeface="Arial" panose="020B0604020202020204" pitchFamily="34" charset="0"/>
                <a:ea typeface="Calibri" panose="020F0502020204030204" pitchFamily="34" charset="0"/>
              </a:rPr>
              <a:t>She didn’t say this, but we surmised it.  It might be right or wrong. Whichever way will lead to more story telling and an accurate picture of where the patient is at. </a:t>
            </a:r>
          </a:p>
          <a:p>
            <a:endParaRPr lang="en-GB" sz="1800" dirty="0">
              <a:solidFill>
                <a:srgbClr val="000000"/>
              </a:solidFill>
              <a:effectLst/>
              <a:latin typeface="Arial" panose="020B0604020202020204" pitchFamily="34" charset="0"/>
            </a:endParaRPr>
          </a:p>
          <a:p>
            <a:r>
              <a:rPr lang="en-GB" sz="1800" dirty="0">
                <a:solidFill>
                  <a:srgbClr val="000000"/>
                </a:solidFill>
                <a:effectLst/>
                <a:latin typeface="Arial" panose="020B0604020202020204" pitchFamily="34" charset="0"/>
              </a:rPr>
              <a:t>LEVEL 3 - </a:t>
            </a:r>
            <a:r>
              <a:rPr lang="en-GB" sz="1800" dirty="0">
                <a:solidFill>
                  <a:srgbClr val="000000"/>
                </a:solidFill>
                <a:effectLst/>
                <a:latin typeface="Arial" panose="020B0604020202020204" pitchFamily="34" charset="0"/>
                <a:ea typeface="Calibri" panose="020F0502020204030204" pitchFamily="34" charset="0"/>
              </a:rPr>
              <a:t>Visualise what patients tell you as the tip of an iceberg. Then see what you can reflect back (as a statement, not a question) which can help reveal deeper parts of that iceberg. </a:t>
            </a:r>
            <a:endParaRPr lang="en-GB" dirty="0"/>
          </a:p>
        </p:txBody>
      </p:sp>
      <p:sp>
        <p:nvSpPr>
          <p:cNvPr id="4" name="Slide Number Placeholder 3"/>
          <p:cNvSpPr>
            <a:spLocks noGrp="1"/>
          </p:cNvSpPr>
          <p:nvPr>
            <p:ph type="sldNum" sz="quarter" idx="5"/>
          </p:nvPr>
        </p:nvSpPr>
        <p:spPr/>
        <p:txBody>
          <a:bodyPr/>
          <a:lstStyle/>
          <a:p>
            <a:fld id="{4C94FA98-BF44-4AD1-8B04-3A18315F1948}" type="slidenum">
              <a:rPr lang="en-GB" smtClean="0"/>
              <a:t>60</a:t>
            </a:fld>
            <a:endParaRPr lang="en-GB"/>
          </a:p>
        </p:txBody>
      </p:sp>
    </p:spTree>
    <p:extLst>
      <p:ext uri="{BB962C8B-B14F-4D97-AF65-F5344CB8AC3E}">
        <p14:creationId xmlns:p14="http://schemas.microsoft.com/office/powerpoint/2010/main" val="30690673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C94FA98-BF44-4AD1-8B04-3A18315F1948}" type="slidenum">
              <a:rPr lang="en-GB" smtClean="0"/>
              <a:t>63</a:t>
            </a:fld>
            <a:endParaRPr lang="en-GB"/>
          </a:p>
        </p:txBody>
      </p:sp>
    </p:spTree>
    <p:extLst>
      <p:ext uri="{BB962C8B-B14F-4D97-AF65-F5344CB8AC3E}">
        <p14:creationId xmlns:p14="http://schemas.microsoft.com/office/powerpoint/2010/main" val="1152938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Freeform: Shape 6">
            <a:extLst>
              <a:ext uri="{FF2B5EF4-FFF2-40B4-BE49-F238E27FC236}">
                <a16:creationId xmlns:a16="http://schemas.microsoft.com/office/drawing/2014/main" id="{96A35EAA-ED80-4FF1-942C-82B1D483AF60}"/>
              </a:ext>
            </a:extLst>
          </p:cNvPr>
          <p:cNvSpPr/>
          <p:nvPr/>
        </p:nvSpPr>
        <p:spPr>
          <a:xfrm rot="21133683" flipH="1">
            <a:off x="977627" y="481134"/>
            <a:ext cx="9378187" cy="5238589"/>
          </a:xfrm>
          <a:custGeom>
            <a:avLst/>
            <a:gdLst>
              <a:gd name="connsiteX0" fmla="*/ 628580 w 1248448"/>
              <a:gd name="connsiteY0" fmla="*/ 873029 h 873038"/>
              <a:gd name="connsiteX1" fmla="*/ 820985 w 1248448"/>
              <a:gd name="connsiteY1" fmla="*/ 803115 h 873038"/>
              <a:gd name="connsiteX2" fmla="*/ 1179791 w 1248448"/>
              <a:gd name="connsiteY2" fmla="*/ 630332 h 873038"/>
              <a:gd name="connsiteX3" fmla="*/ 1178744 w 1248448"/>
              <a:gd name="connsiteY3" fmla="*/ 192753 h 873038"/>
              <a:gd name="connsiteX4" fmla="*/ 459416 w 1248448"/>
              <a:gd name="connsiteY4" fmla="*/ 32447 h 873038"/>
              <a:gd name="connsiteX5" fmla="*/ 7264 w 1248448"/>
              <a:gd name="connsiteY5" fmla="*/ 595184 h 873038"/>
              <a:gd name="connsiteX6" fmla="*/ 545617 w 1248448"/>
              <a:gd name="connsiteY6" fmla="*/ 737202 h 873038"/>
              <a:gd name="connsiteX7" fmla="*/ 628580 w 1248448"/>
              <a:gd name="connsiteY7" fmla="*/ 873029 h 873038"/>
              <a:gd name="connsiteX0" fmla="*/ 628618 w 1248446"/>
              <a:gd name="connsiteY0" fmla="*/ 873038 h 873038"/>
              <a:gd name="connsiteX1" fmla="*/ 821023 w 1248446"/>
              <a:gd name="connsiteY1" fmla="*/ 803124 h 873038"/>
              <a:gd name="connsiteX2" fmla="*/ 1179829 w 1248446"/>
              <a:gd name="connsiteY2" fmla="*/ 630341 h 873038"/>
              <a:gd name="connsiteX3" fmla="*/ 1178782 w 1248446"/>
              <a:gd name="connsiteY3" fmla="*/ 192762 h 873038"/>
              <a:gd name="connsiteX4" fmla="*/ 459454 w 1248446"/>
              <a:gd name="connsiteY4" fmla="*/ 32456 h 873038"/>
              <a:gd name="connsiteX5" fmla="*/ 7302 w 1248446"/>
              <a:gd name="connsiteY5" fmla="*/ 595193 h 873038"/>
              <a:gd name="connsiteX6" fmla="*/ 547734 w 1248446"/>
              <a:gd name="connsiteY6" fmla="*/ 751246 h 873038"/>
              <a:gd name="connsiteX7" fmla="*/ 628618 w 1248446"/>
              <a:gd name="connsiteY7" fmla="*/ 873038 h 873038"/>
              <a:gd name="connsiteX0" fmla="*/ 635867 w 1255695"/>
              <a:gd name="connsiteY0" fmla="*/ 873038 h 873038"/>
              <a:gd name="connsiteX1" fmla="*/ 828272 w 1255695"/>
              <a:gd name="connsiteY1" fmla="*/ 803124 h 873038"/>
              <a:gd name="connsiteX2" fmla="*/ 1187078 w 1255695"/>
              <a:gd name="connsiteY2" fmla="*/ 630341 h 873038"/>
              <a:gd name="connsiteX3" fmla="*/ 1186031 w 1255695"/>
              <a:gd name="connsiteY3" fmla="*/ 192762 h 873038"/>
              <a:gd name="connsiteX4" fmla="*/ 466703 w 1255695"/>
              <a:gd name="connsiteY4" fmla="*/ 32456 h 873038"/>
              <a:gd name="connsiteX5" fmla="*/ 14551 w 1255695"/>
              <a:gd name="connsiteY5" fmla="*/ 595193 h 873038"/>
              <a:gd name="connsiteX6" fmla="*/ 554983 w 1255695"/>
              <a:gd name="connsiteY6" fmla="*/ 751246 h 873038"/>
              <a:gd name="connsiteX7" fmla="*/ 635867 w 1255695"/>
              <a:gd name="connsiteY7" fmla="*/ 873038 h 873038"/>
              <a:gd name="connsiteX0" fmla="*/ 635867 w 1255695"/>
              <a:gd name="connsiteY0" fmla="*/ 873038 h 873038"/>
              <a:gd name="connsiteX1" fmla="*/ 828272 w 1255695"/>
              <a:gd name="connsiteY1" fmla="*/ 803124 h 873038"/>
              <a:gd name="connsiteX2" fmla="*/ 1187078 w 1255695"/>
              <a:gd name="connsiteY2" fmla="*/ 630341 h 873038"/>
              <a:gd name="connsiteX3" fmla="*/ 1186031 w 1255695"/>
              <a:gd name="connsiteY3" fmla="*/ 192762 h 873038"/>
              <a:gd name="connsiteX4" fmla="*/ 466703 w 1255695"/>
              <a:gd name="connsiteY4" fmla="*/ 32456 h 873038"/>
              <a:gd name="connsiteX5" fmla="*/ 14551 w 1255695"/>
              <a:gd name="connsiteY5" fmla="*/ 595193 h 873038"/>
              <a:gd name="connsiteX6" fmla="*/ 554983 w 1255695"/>
              <a:gd name="connsiteY6" fmla="*/ 751246 h 873038"/>
              <a:gd name="connsiteX7" fmla="*/ 635867 w 1255695"/>
              <a:gd name="connsiteY7" fmla="*/ 873038 h 873038"/>
              <a:gd name="connsiteX0" fmla="*/ 635867 w 1249939"/>
              <a:gd name="connsiteY0" fmla="*/ 873038 h 873038"/>
              <a:gd name="connsiteX1" fmla="*/ 828272 w 1249939"/>
              <a:gd name="connsiteY1" fmla="*/ 793767 h 873038"/>
              <a:gd name="connsiteX2" fmla="*/ 1187078 w 1249939"/>
              <a:gd name="connsiteY2" fmla="*/ 630341 h 873038"/>
              <a:gd name="connsiteX3" fmla="*/ 1186031 w 1249939"/>
              <a:gd name="connsiteY3" fmla="*/ 192762 h 873038"/>
              <a:gd name="connsiteX4" fmla="*/ 466703 w 1249939"/>
              <a:gd name="connsiteY4" fmla="*/ 32456 h 873038"/>
              <a:gd name="connsiteX5" fmla="*/ 14551 w 1249939"/>
              <a:gd name="connsiteY5" fmla="*/ 595193 h 873038"/>
              <a:gd name="connsiteX6" fmla="*/ 554983 w 1249939"/>
              <a:gd name="connsiteY6" fmla="*/ 751246 h 873038"/>
              <a:gd name="connsiteX7" fmla="*/ 635867 w 1249939"/>
              <a:gd name="connsiteY7" fmla="*/ 873038 h 873038"/>
              <a:gd name="connsiteX0" fmla="*/ 615218 w 1229290"/>
              <a:gd name="connsiteY0" fmla="*/ 861281 h 861281"/>
              <a:gd name="connsiteX1" fmla="*/ 807623 w 1229290"/>
              <a:gd name="connsiteY1" fmla="*/ 782010 h 861281"/>
              <a:gd name="connsiteX2" fmla="*/ 1166429 w 1229290"/>
              <a:gd name="connsiteY2" fmla="*/ 618584 h 861281"/>
              <a:gd name="connsiteX3" fmla="*/ 1165382 w 1229290"/>
              <a:gd name="connsiteY3" fmla="*/ 181005 h 861281"/>
              <a:gd name="connsiteX4" fmla="*/ 446054 w 1229290"/>
              <a:gd name="connsiteY4" fmla="*/ 20699 h 861281"/>
              <a:gd name="connsiteX5" fmla="*/ 5663 w 1229290"/>
              <a:gd name="connsiteY5" fmla="*/ 576828 h 861281"/>
              <a:gd name="connsiteX6" fmla="*/ 534334 w 1229290"/>
              <a:gd name="connsiteY6" fmla="*/ 739489 h 861281"/>
              <a:gd name="connsiteX7" fmla="*/ 615218 w 1229290"/>
              <a:gd name="connsiteY7" fmla="*/ 861281 h 861281"/>
              <a:gd name="connsiteX0" fmla="*/ 619617 w 1233689"/>
              <a:gd name="connsiteY0" fmla="*/ 861281 h 861281"/>
              <a:gd name="connsiteX1" fmla="*/ 812022 w 1233689"/>
              <a:gd name="connsiteY1" fmla="*/ 782010 h 861281"/>
              <a:gd name="connsiteX2" fmla="*/ 1170828 w 1233689"/>
              <a:gd name="connsiteY2" fmla="*/ 618584 h 861281"/>
              <a:gd name="connsiteX3" fmla="*/ 1169781 w 1233689"/>
              <a:gd name="connsiteY3" fmla="*/ 181005 h 861281"/>
              <a:gd name="connsiteX4" fmla="*/ 450453 w 1233689"/>
              <a:gd name="connsiteY4" fmla="*/ 20699 h 861281"/>
              <a:gd name="connsiteX5" fmla="*/ 10062 w 1233689"/>
              <a:gd name="connsiteY5" fmla="*/ 576828 h 861281"/>
              <a:gd name="connsiteX6" fmla="*/ 538733 w 1233689"/>
              <a:gd name="connsiteY6" fmla="*/ 739489 h 861281"/>
              <a:gd name="connsiteX7" fmla="*/ 619617 w 1233689"/>
              <a:gd name="connsiteY7" fmla="*/ 861281 h 861281"/>
              <a:gd name="connsiteX0" fmla="*/ 619579 w 1239236"/>
              <a:gd name="connsiteY0" fmla="*/ 863398 h 863398"/>
              <a:gd name="connsiteX1" fmla="*/ 811984 w 1239236"/>
              <a:gd name="connsiteY1" fmla="*/ 784127 h 863398"/>
              <a:gd name="connsiteX2" fmla="*/ 1170790 w 1239236"/>
              <a:gd name="connsiteY2" fmla="*/ 620701 h 863398"/>
              <a:gd name="connsiteX3" fmla="*/ 1169743 w 1239236"/>
              <a:gd name="connsiteY3" fmla="*/ 183122 h 863398"/>
              <a:gd name="connsiteX4" fmla="*/ 451887 w 1239236"/>
              <a:gd name="connsiteY4" fmla="*/ 17855 h 863398"/>
              <a:gd name="connsiteX5" fmla="*/ 10024 w 1239236"/>
              <a:gd name="connsiteY5" fmla="*/ 578945 h 863398"/>
              <a:gd name="connsiteX6" fmla="*/ 538695 w 1239236"/>
              <a:gd name="connsiteY6" fmla="*/ 741606 h 863398"/>
              <a:gd name="connsiteX7" fmla="*/ 619579 w 1239236"/>
              <a:gd name="connsiteY7" fmla="*/ 863398 h 863398"/>
              <a:gd name="connsiteX0" fmla="*/ 623569 w 1243226"/>
              <a:gd name="connsiteY0" fmla="*/ 870437 h 870437"/>
              <a:gd name="connsiteX1" fmla="*/ 815974 w 1243226"/>
              <a:gd name="connsiteY1" fmla="*/ 791166 h 870437"/>
              <a:gd name="connsiteX2" fmla="*/ 1174780 w 1243226"/>
              <a:gd name="connsiteY2" fmla="*/ 627740 h 870437"/>
              <a:gd name="connsiteX3" fmla="*/ 1173733 w 1243226"/>
              <a:gd name="connsiteY3" fmla="*/ 190161 h 870437"/>
              <a:gd name="connsiteX4" fmla="*/ 455877 w 1243226"/>
              <a:gd name="connsiteY4" fmla="*/ 24894 h 870437"/>
              <a:gd name="connsiteX5" fmla="*/ 14014 w 1243226"/>
              <a:gd name="connsiteY5" fmla="*/ 585984 h 870437"/>
              <a:gd name="connsiteX6" fmla="*/ 542685 w 1243226"/>
              <a:gd name="connsiteY6" fmla="*/ 748645 h 870437"/>
              <a:gd name="connsiteX7" fmla="*/ 623569 w 1243226"/>
              <a:gd name="connsiteY7" fmla="*/ 870437 h 870437"/>
              <a:gd name="connsiteX0" fmla="*/ 624861 w 1244518"/>
              <a:gd name="connsiteY0" fmla="*/ 869274 h 869274"/>
              <a:gd name="connsiteX1" fmla="*/ 817266 w 1244518"/>
              <a:gd name="connsiteY1" fmla="*/ 790003 h 869274"/>
              <a:gd name="connsiteX2" fmla="*/ 1176072 w 1244518"/>
              <a:gd name="connsiteY2" fmla="*/ 626577 h 869274"/>
              <a:gd name="connsiteX3" fmla="*/ 1175025 w 1244518"/>
              <a:gd name="connsiteY3" fmla="*/ 188998 h 869274"/>
              <a:gd name="connsiteX4" fmla="*/ 457169 w 1244518"/>
              <a:gd name="connsiteY4" fmla="*/ 23731 h 869274"/>
              <a:gd name="connsiteX5" fmla="*/ 15306 w 1244518"/>
              <a:gd name="connsiteY5" fmla="*/ 584821 h 869274"/>
              <a:gd name="connsiteX6" fmla="*/ 543977 w 1244518"/>
              <a:gd name="connsiteY6" fmla="*/ 747482 h 869274"/>
              <a:gd name="connsiteX7" fmla="*/ 624861 w 1244518"/>
              <a:gd name="connsiteY7" fmla="*/ 869274 h 869274"/>
              <a:gd name="connsiteX0" fmla="*/ 619558 w 1235941"/>
              <a:gd name="connsiteY0" fmla="*/ 867295 h 867295"/>
              <a:gd name="connsiteX1" fmla="*/ 811963 w 1235941"/>
              <a:gd name="connsiteY1" fmla="*/ 788024 h 867295"/>
              <a:gd name="connsiteX2" fmla="*/ 1170769 w 1235941"/>
              <a:gd name="connsiteY2" fmla="*/ 624598 h 867295"/>
              <a:gd name="connsiteX3" fmla="*/ 1164738 w 1235941"/>
              <a:gd name="connsiteY3" fmla="*/ 164190 h 867295"/>
              <a:gd name="connsiteX4" fmla="*/ 451866 w 1235941"/>
              <a:gd name="connsiteY4" fmla="*/ 21752 h 867295"/>
              <a:gd name="connsiteX5" fmla="*/ 10003 w 1235941"/>
              <a:gd name="connsiteY5" fmla="*/ 582842 h 867295"/>
              <a:gd name="connsiteX6" fmla="*/ 538674 w 1235941"/>
              <a:gd name="connsiteY6" fmla="*/ 745503 h 867295"/>
              <a:gd name="connsiteX7" fmla="*/ 619558 w 1235941"/>
              <a:gd name="connsiteY7" fmla="*/ 867295 h 867295"/>
              <a:gd name="connsiteX0" fmla="*/ 622435 w 1238818"/>
              <a:gd name="connsiteY0" fmla="*/ 868328 h 868328"/>
              <a:gd name="connsiteX1" fmla="*/ 814840 w 1238818"/>
              <a:gd name="connsiteY1" fmla="*/ 789057 h 868328"/>
              <a:gd name="connsiteX2" fmla="*/ 1173646 w 1238818"/>
              <a:gd name="connsiteY2" fmla="*/ 625631 h 868328"/>
              <a:gd name="connsiteX3" fmla="*/ 1167615 w 1238818"/>
              <a:gd name="connsiteY3" fmla="*/ 165223 h 868328"/>
              <a:gd name="connsiteX4" fmla="*/ 454743 w 1238818"/>
              <a:gd name="connsiteY4" fmla="*/ 22785 h 868328"/>
              <a:gd name="connsiteX5" fmla="*/ 12880 w 1238818"/>
              <a:gd name="connsiteY5" fmla="*/ 583875 h 868328"/>
              <a:gd name="connsiteX6" fmla="*/ 541551 w 1238818"/>
              <a:gd name="connsiteY6" fmla="*/ 746536 h 868328"/>
              <a:gd name="connsiteX7" fmla="*/ 622435 w 1238818"/>
              <a:gd name="connsiteY7" fmla="*/ 868328 h 868328"/>
              <a:gd name="connsiteX0" fmla="*/ 618931 w 1201319"/>
              <a:gd name="connsiteY0" fmla="*/ 879992 h 879992"/>
              <a:gd name="connsiteX1" fmla="*/ 811336 w 1201319"/>
              <a:gd name="connsiteY1" fmla="*/ 800721 h 879992"/>
              <a:gd name="connsiteX2" fmla="*/ 1170142 w 1201319"/>
              <a:gd name="connsiteY2" fmla="*/ 637295 h 879992"/>
              <a:gd name="connsiteX3" fmla="*/ 1164111 w 1201319"/>
              <a:gd name="connsiteY3" fmla="*/ 176887 h 879992"/>
              <a:gd name="connsiteX4" fmla="*/ 1005959 w 1201319"/>
              <a:gd name="connsiteY4" fmla="*/ 73552 h 879992"/>
              <a:gd name="connsiteX5" fmla="*/ 451239 w 1201319"/>
              <a:gd name="connsiteY5" fmla="*/ 34449 h 879992"/>
              <a:gd name="connsiteX6" fmla="*/ 9376 w 1201319"/>
              <a:gd name="connsiteY6" fmla="*/ 595539 h 879992"/>
              <a:gd name="connsiteX7" fmla="*/ 538047 w 1201319"/>
              <a:gd name="connsiteY7" fmla="*/ 758200 h 879992"/>
              <a:gd name="connsiteX8" fmla="*/ 618931 w 1201319"/>
              <a:gd name="connsiteY8" fmla="*/ 879992 h 879992"/>
              <a:gd name="connsiteX0" fmla="*/ 618931 w 1214866"/>
              <a:gd name="connsiteY0" fmla="*/ 879992 h 879992"/>
              <a:gd name="connsiteX1" fmla="*/ 811336 w 1214866"/>
              <a:gd name="connsiteY1" fmla="*/ 800721 h 879992"/>
              <a:gd name="connsiteX2" fmla="*/ 1170142 w 1214866"/>
              <a:gd name="connsiteY2" fmla="*/ 637295 h 879992"/>
              <a:gd name="connsiteX3" fmla="*/ 1164111 w 1214866"/>
              <a:gd name="connsiteY3" fmla="*/ 176887 h 879992"/>
              <a:gd name="connsiteX4" fmla="*/ 1005959 w 1214866"/>
              <a:gd name="connsiteY4" fmla="*/ 73552 h 879992"/>
              <a:gd name="connsiteX5" fmla="*/ 451239 w 1214866"/>
              <a:gd name="connsiteY5" fmla="*/ 34449 h 879992"/>
              <a:gd name="connsiteX6" fmla="*/ 9376 w 1214866"/>
              <a:gd name="connsiteY6" fmla="*/ 595539 h 879992"/>
              <a:gd name="connsiteX7" fmla="*/ 538047 w 1214866"/>
              <a:gd name="connsiteY7" fmla="*/ 758200 h 879992"/>
              <a:gd name="connsiteX8" fmla="*/ 618931 w 1214866"/>
              <a:gd name="connsiteY8" fmla="*/ 879992 h 879992"/>
              <a:gd name="connsiteX0" fmla="*/ 618871 w 1202016"/>
              <a:gd name="connsiteY0" fmla="*/ 888796 h 888796"/>
              <a:gd name="connsiteX1" fmla="*/ 811276 w 1202016"/>
              <a:gd name="connsiteY1" fmla="*/ 809525 h 888796"/>
              <a:gd name="connsiteX2" fmla="*/ 1170082 w 1202016"/>
              <a:gd name="connsiteY2" fmla="*/ 646099 h 888796"/>
              <a:gd name="connsiteX3" fmla="*/ 1164051 w 1202016"/>
              <a:gd name="connsiteY3" fmla="*/ 185691 h 888796"/>
              <a:gd name="connsiteX4" fmla="*/ 989748 w 1202016"/>
              <a:gd name="connsiteY4" fmla="*/ 54225 h 888796"/>
              <a:gd name="connsiteX5" fmla="*/ 451179 w 1202016"/>
              <a:gd name="connsiteY5" fmla="*/ 43253 h 888796"/>
              <a:gd name="connsiteX6" fmla="*/ 9316 w 1202016"/>
              <a:gd name="connsiteY6" fmla="*/ 604343 h 888796"/>
              <a:gd name="connsiteX7" fmla="*/ 537987 w 1202016"/>
              <a:gd name="connsiteY7" fmla="*/ 767004 h 888796"/>
              <a:gd name="connsiteX8" fmla="*/ 618871 w 1202016"/>
              <a:gd name="connsiteY8" fmla="*/ 888796 h 888796"/>
              <a:gd name="connsiteX0" fmla="*/ 618871 w 1202016"/>
              <a:gd name="connsiteY0" fmla="*/ 888796 h 888796"/>
              <a:gd name="connsiteX1" fmla="*/ 811276 w 1202016"/>
              <a:gd name="connsiteY1" fmla="*/ 809525 h 888796"/>
              <a:gd name="connsiteX2" fmla="*/ 1170082 w 1202016"/>
              <a:gd name="connsiteY2" fmla="*/ 646099 h 888796"/>
              <a:gd name="connsiteX3" fmla="*/ 1164051 w 1202016"/>
              <a:gd name="connsiteY3" fmla="*/ 185691 h 888796"/>
              <a:gd name="connsiteX4" fmla="*/ 989748 w 1202016"/>
              <a:gd name="connsiteY4" fmla="*/ 54225 h 888796"/>
              <a:gd name="connsiteX5" fmla="*/ 451179 w 1202016"/>
              <a:gd name="connsiteY5" fmla="*/ 43253 h 888796"/>
              <a:gd name="connsiteX6" fmla="*/ 9316 w 1202016"/>
              <a:gd name="connsiteY6" fmla="*/ 604343 h 888796"/>
              <a:gd name="connsiteX7" fmla="*/ 537987 w 1202016"/>
              <a:gd name="connsiteY7" fmla="*/ 767004 h 888796"/>
              <a:gd name="connsiteX8" fmla="*/ 618871 w 1202016"/>
              <a:gd name="connsiteY8" fmla="*/ 888796 h 888796"/>
              <a:gd name="connsiteX0" fmla="*/ 620039 w 1203184"/>
              <a:gd name="connsiteY0" fmla="*/ 874240 h 874240"/>
              <a:gd name="connsiteX1" fmla="*/ 812444 w 1203184"/>
              <a:gd name="connsiteY1" fmla="*/ 794969 h 874240"/>
              <a:gd name="connsiteX2" fmla="*/ 1171250 w 1203184"/>
              <a:gd name="connsiteY2" fmla="*/ 631543 h 874240"/>
              <a:gd name="connsiteX3" fmla="*/ 1165219 w 1203184"/>
              <a:gd name="connsiteY3" fmla="*/ 171135 h 874240"/>
              <a:gd name="connsiteX4" fmla="*/ 990916 w 1203184"/>
              <a:gd name="connsiteY4" fmla="*/ 39669 h 874240"/>
              <a:gd name="connsiteX5" fmla="*/ 406775 w 1203184"/>
              <a:gd name="connsiteY5" fmla="*/ 50168 h 874240"/>
              <a:gd name="connsiteX6" fmla="*/ 10484 w 1203184"/>
              <a:gd name="connsiteY6" fmla="*/ 589787 h 874240"/>
              <a:gd name="connsiteX7" fmla="*/ 539155 w 1203184"/>
              <a:gd name="connsiteY7" fmla="*/ 752448 h 874240"/>
              <a:gd name="connsiteX8" fmla="*/ 620039 w 1203184"/>
              <a:gd name="connsiteY8" fmla="*/ 874240 h 874240"/>
              <a:gd name="connsiteX0" fmla="*/ 620213 w 1203358"/>
              <a:gd name="connsiteY0" fmla="*/ 867642 h 867642"/>
              <a:gd name="connsiteX1" fmla="*/ 812618 w 1203358"/>
              <a:gd name="connsiteY1" fmla="*/ 788371 h 867642"/>
              <a:gd name="connsiteX2" fmla="*/ 1171424 w 1203358"/>
              <a:gd name="connsiteY2" fmla="*/ 624945 h 867642"/>
              <a:gd name="connsiteX3" fmla="*/ 1165393 w 1203358"/>
              <a:gd name="connsiteY3" fmla="*/ 164537 h 867642"/>
              <a:gd name="connsiteX4" fmla="*/ 991090 w 1203358"/>
              <a:gd name="connsiteY4" fmla="*/ 33071 h 867642"/>
              <a:gd name="connsiteX5" fmla="*/ 406949 w 1203358"/>
              <a:gd name="connsiteY5" fmla="*/ 43570 h 867642"/>
              <a:gd name="connsiteX6" fmla="*/ 10658 w 1203358"/>
              <a:gd name="connsiteY6" fmla="*/ 583189 h 867642"/>
              <a:gd name="connsiteX7" fmla="*/ 539329 w 1203358"/>
              <a:gd name="connsiteY7" fmla="*/ 745850 h 867642"/>
              <a:gd name="connsiteX8" fmla="*/ 620213 w 1203358"/>
              <a:gd name="connsiteY8" fmla="*/ 867642 h 867642"/>
              <a:gd name="connsiteX0" fmla="*/ 621220 w 1204365"/>
              <a:gd name="connsiteY0" fmla="*/ 864871 h 864871"/>
              <a:gd name="connsiteX1" fmla="*/ 813625 w 1204365"/>
              <a:gd name="connsiteY1" fmla="*/ 785600 h 864871"/>
              <a:gd name="connsiteX2" fmla="*/ 1172431 w 1204365"/>
              <a:gd name="connsiteY2" fmla="*/ 622174 h 864871"/>
              <a:gd name="connsiteX3" fmla="*/ 1166400 w 1204365"/>
              <a:gd name="connsiteY3" fmla="*/ 161766 h 864871"/>
              <a:gd name="connsiteX4" fmla="*/ 992097 w 1204365"/>
              <a:gd name="connsiteY4" fmla="*/ 30300 h 864871"/>
              <a:gd name="connsiteX5" fmla="*/ 407956 w 1204365"/>
              <a:gd name="connsiteY5" fmla="*/ 40799 h 864871"/>
              <a:gd name="connsiteX6" fmla="*/ 11665 w 1204365"/>
              <a:gd name="connsiteY6" fmla="*/ 580418 h 864871"/>
              <a:gd name="connsiteX7" fmla="*/ 540336 w 1204365"/>
              <a:gd name="connsiteY7" fmla="*/ 743079 h 864871"/>
              <a:gd name="connsiteX8" fmla="*/ 621220 w 1204365"/>
              <a:gd name="connsiteY8" fmla="*/ 864871 h 864871"/>
              <a:gd name="connsiteX0" fmla="*/ 619935 w 1204190"/>
              <a:gd name="connsiteY0" fmla="*/ 873669 h 873669"/>
              <a:gd name="connsiteX1" fmla="*/ 812340 w 1204190"/>
              <a:gd name="connsiteY1" fmla="*/ 794398 h 873669"/>
              <a:gd name="connsiteX2" fmla="*/ 1171146 w 1204190"/>
              <a:gd name="connsiteY2" fmla="*/ 630972 h 873669"/>
              <a:gd name="connsiteX3" fmla="*/ 1165115 w 1204190"/>
              <a:gd name="connsiteY3" fmla="*/ 170564 h 873669"/>
              <a:gd name="connsiteX4" fmla="*/ 967884 w 1204190"/>
              <a:gd name="connsiteY4" fmla="*/ 40405 h 873669"/>
              <a:gd name="connsiteX5" fmla="*/ 406671 w 1204190"/>
              <a:gd name="connsiteY5" fmla="*/ 49597 h 873669"/>
              <a:gd name="connsiteX6" fmla="*/ 10380 w 1204190"/>
              <a:gd name="connsiteY6" fmla="*/ 589216 h 873669"/>
              <a:gd name="connsiteX7" fmla="*/ 539051 w 1204190"/>
              <a:gd name="connsiteY7" fmla="*/ 751877 h 873669"/>
              <a:gd name="connsiteX8" fmla="*/ 619935 w 1204190"/>
              <a:gd name="connsiteY8" fmla="*/ 873669 h 873669"/>
              <a:gd name="connsiteX0" fmla="*/ 628446 w 1212701"/>
              <a:gd name="connsiteY0" fmla="*/ 842371 h 842371"/>
              <a:gd name="connsiteX1" fmla="*/ 820851 w 1212701"/>
              <a:gd name="connsiteY1" fmla="*/ 763100 h 842371"/>
              <a:gd name="connsiteX2" fmla="*/ 1179657 w 1212701"/>
              <a:gd name="connsiteY2" fmla="*/ 599674 h 842371"/>
              <a:gd name="connsiteX3" fmla="*/ 1173626 w 1212701"/>
              <a:gd name="connsiteY3" fmla="*/ 139266 h 842371"/>
              <a:gd name="connsiteX4" fmla="*/ 976395 w 1212701"/>
              <a:gd name="connsiteY4" fmla="*/ 9107 h 842371"/>
              <a:gd name="connsiteX5" fmla="*/ 246714 w 1212701"/>
              <a:gd name="connsiteY5" fmla="*/ 97247 h 842371"/>
              <a:gd name="connsiteX6" fmla="*/ 18891 w 1212701"/>
              <a:gd name="connsiteY6" fmla="*/ 557918 h 842371"/>
              <a:gd name="connsiteX7" fmla="*/ 547562 w 1212701"/>
              <a:gd name="connsiteY7" fmla="*/ 720579 h 842371"/>
              <a:gd name="connsiteX8" fmla="*/ 628446 w 1212701"/>
              <a:gd name="connsiteY8" fmla="*/ 842371 h 842371"/>
              <a:gd name="connsiteX0" fmla="*/ 628446 w 1211895"/>
              <a:gd name="connsiteY0" fmla="*/ 842371 h 842371"/>
              <a:gd name="connsiteX1" fmla="*/ 820851 w 1211895"/>
              <a:gd name="connsiteY1" fmla="*/ 763100 h 842371"/>
              <a:gd name="connsiteX2" fmla="*/ 1178477 w 1211895"/>
              <a:gd name="connsiteY2" fmla="*/ 606951 h 842371"/>
              <a:gd name="connsiteX3" fmla="*/ 1173626 w 1211895"/>
              <a:gd name="connsiteY3" fmla="*/ 139266 h 842371"/>
              <a:gd name="connsiteX4" fmla="*/ 976395 w 1211895"/>
              <a:gd name="connsiteY4" fmla="*/ 9107 h 842371"/>
              <a:gd name="connsiteX5" fmla="*/ 246714 w 1211895"/>
              <a:gd name="connsiteY5" fmla="*/ 97247 h 842371"/>
              <a:gd name="connsiteX6" fmla="*/ 18891 w 1211895"/>
              <a:gd name="connsiteY6" fmla="*/ 557918 h 842371"/>
              <a:gd name="connsiteX7" fmla="*/ 547562 w 1211895"/>
              <a:gd name="connsiteY7" fmla="*/ 720579 h 842371"/>
              <a:gd name="connsiteX8" fmla="*/ 628446 w 1211895"/>
              <a:gd name="connsiteY8" fmla="*/ 842371 h 842371"/>
              <a:gd name="connsiteX0" fmla="*/ 628446 w 1218918"/>
              <a:gd name="connsiteY0" fmla="*/ 842371 h 842371"/>
              <a:gd name="connsiteX1" fmla="*/ 820851 w 1218918"/>
              <a:gd name="connsiteY1" fmla="*/ 763100 h 842371"/>
              <a:gd name="connsiteX2" fmla="*/ 1178477 w 1218918"/>
              <a:gd name="connsiteY2" fmla="*/ 606951 h 842371"/>
              <a:gd name="connsiteX3" fmla="*/ 1173626 w 1218918"/>
              <a:gd name="connsiteY3" fmla="*/ 139266 h 842371"/>
              <a:gd name="connsiteX4" fmla="*/ 976395 w 1218918"/>
              <a:gd name="connsiteY4" fmla="*/ 9107 h 842371"/>
              <a:gd name="connsiteX5" fmla="*/ 246714 w 1218918"/>
              <a:gd name="connsiteY5" fmla="*/ 97247 h 842371"/>
              <a:gd name="connsiteX6" fmla="*/ 18891 w 1218918"/>
              <a:gd name="connsiteY6" fmla="*/ 557918 h 842371"/>
              <a:gd name="connsiteX7" fmla="*/ 547562 w 1218918"/>
              <a:gd name="connsiteY7" fmla="*/ 720579 h 842371"/>
              <a:gd name="connsiteX8" fmla="*/ 628446 w 1218918"/>
              <a:gd name="connsiteY8" fmla="*/ 842371 h 842371"/>
              <a:gd name="connsiteX0" fmla="*/ 628446 w 1223727"/>
              <a:gd name="connsiteY0" fmla="*/ 842371 h 842371"/>
              <a:gd name="connsiteX1" fmla="*/ 820851 w 1223727"/>
              <a:gd name="connsiteY1" fmla="*/ 763100 h 842371"/>
              <a:gd name="connsiteX2" fmla="*/ 1178477 w 1223727"/>
              <a:gd name="connsiteY2" fmla="*/ 606951 h 842371"/>
              <a:gd name="connsiteX3" fmla="*/ 1173626 w 1223727"/>
              <a:gd name="connsiteY3" fmla="*/ 139266 h 842371"/>
              <a:gd name="connsiteX4" fmla="*/ 976395 w 1223727"/>
              <a:gd name="connsiteY4" fmla="*/ 9107 h 842371"/>
              <a:gd name="connsiteX5" fmla="*/ 246714 w 1223727"/>
              <a:gd name="connsiteY5" fmla="*/ 97247 h 842371"/>
              <a:gd name="connsiteX6" fmla="*/ 18891 w 1223727"/>
              <a:gd name="connsiteY6" fmla="*/ 557918 h 842371"/>
              <a:gd name="connsiteX7" fmla="*/ 547562 w 1223727"/>
              <a:gd name="connsiteY7" fmla="*/ 720579 h 842371"/>
              <a:gd name="connsiteX8" fmla="*/ 628446 w 1223727"/>
              <a:gd name="connsiteY8" fmla="*/ 842371 h 842371"/>
              <a:gd name="connsiteX0" fmla="*/ 628446 w 1232687"/>
              <a:gd name="connsiteY0" fmla="*/ 842371 h 842371"/>
              <a:gd name="connsiteX1" fmla="*/ 820851 w 1232687"/>
              <a:gd name="connsiteY1" fmla="*/ 763100 h 842371"/>
              <a:gd name="connsiteX2" fmla="*/ 1178477 w 1232687"/>
              <a:gd name="connsiteY2" fmla="*/ 606951 h 842371"/>
              <a:gd name="connsiteX3" fmla="*/ 1188606 w 1232687"/>
              <a:gd name="connsiteY3" fmla="*/ 158133 h 842371"/>
              <a:gd name="connsiteX4" fmla="*/ 976395 w 1232687"/>
              <a:gd name="connsiteY4" fmla="*/ 9107 h 842371"/>
              <a:gd name="connsiteX5" fmla="*/ 246714 w 1232687"/>
              <a:gd name="connsiteY5" fmla="*/ 97247 h 842371"/>
              <a:gd name="connsiteX6" fmla="*/ 18891 w 1232687"/>
              <a:gd name="connsiteY6" fmla="*/ 557918 h 842371"/>
              <a:gd name="connsiteX7" fmla="*/ 547562 w 1232687"/>
              <a:gd name="connsiteY7" fmla="*/ 720579 h 842371"/>
              <a:gd name="connsiteX8" fmla="*/ 628446 w 1232687"/>
              <a:gd name="connsiteY8" fmla="*/ 842371 h 842371"/>
              <a:gd name="connsiteX0" fmla="*/ 628446 w 1238631"/>
              <a:gd name="connsiteY0" fmla="*/ 842371 h 842371"/>
              <a:gd name="connsiteX1" fmla="*/ 820851 w 1238631"/>
              <a:gd name="connsiteY1" fmla="*/ 763100 h 842371"/>
              <a:gd name="connsiteX2" fmla="*/ 1178477 w 1238631"/>
              <a:gd name="connsiteY2" fmla="*/ 606951 h 842371"/>
              <a:gd name="connsiteX3" fmla="*/ 1197715 w 1238631"/>
              <a:gd name="connsiteY3" fmla="*/ 163763 h 842371"/>
              <a:gd name="connsiteX4" fmla="*/ 976395 w 1238631"/>
              <a:gd name="connsiteY4" fmla="*/ 9107 h 842371"/>
              <a:gd name="connsiteX5" fmla="*/ 246714 w 1238631"/>
              <a:gd name="connsiteY5" fmla="*/ 97247 h 842371"/>
              <a:gd name="connsiteX6" fmla="*/ 18891 w 1238631"/>
              <a:gd name="connsiteY6" fmla="*/ 557918 h 842371"/>
              <a:gd name="connsiteX7" fmla="*/ 547562 w 1238631"/>
              <a:gd name="connsiteY7" fmla="*/ 720579 h 842371"/>
              <a:gd name="connsiteX8" fmla="*/ 628446 w 1238631"/>
              <a:gd name="connsiteY8" fmla="*/ 842371 h 842371"/>
              <a:gd name="connsiteX0" fmla="*/ 632386 w 1242571"/>
              <a:gd name="connsiteY0" fmla="*/ 846766 h 846766"/>
              <a:gd name="connsiteX1" fmla="*/ 824791 w 1242571"/>
              <a:gd name="connsiteY1" fmla="*/ 767495 h 846766"/>
              <a:gd name="connsiteX2" fmla="*/ 1182417 w 1242571"/>
              <a:gd name="connsiteY2" fmla="*/ 611346 h 846766"/>
              <a:gd name="connsiteX3" fmla="*/ 1201655 w 1242571"/>
              <a:gd name="connsiteY3" fmla="*/ 168158 h 846766"/>
              <a:gd name="connsiteX4" fmla="*/ 980335 w 1242571"/>
              <a:gd name="connsiteY4" fmla="*/ 13502 h 846766"/>
              <a:gd name="connsiteX5" fmla="*/ 250654 w 1242571"/>
              <a:gd name="connsiteY5" fmla="*/ 101642 h 846766"/>
              <a:gd name="connsiteX6" fmla="*/ 22831 w 1242571"/>
              <a:gd name="connsiteY6" fmla="*/ 562313 h 846766"/>
              <a:gd name="connsiteX7" fmla="*/ 551502 w 1242571"/>
              <a:gd name="connsiteY7" fmla="*/ 724974 h 846766"/>
              <a:gd name="connsiteX8" fmla="*/ 632386 w 1242571"/>
              <a:gd name="connsiteY8" fmla="*/ 846766 h 846766"/>
              <a:gd name="connsiteX0" fmla="*/ 633056 w 1243241"/>
              <a:gd name="connsiteY0" fmla="*/ 846832 h 846832"/>
              <a:gd name="connsiteX1" fmla="*/ 825461 w 1243241"/>
              <a:gd name="connsiteY1" fmla="*/ 767561 h 846832"/>
              <a:gd name="connsiteX2" fmla="*/ 1183087 w 1243241"/>
              <a:gd name="connsiteY2" fmla="*/ 611412 h 846832"/>
              <a:gd name="connsiteX3" fmla="*/ 1202325 w 1243241"/>
              <a:gd name="connsiteY3" fmla="*/ 168224 h 846832"/>
              <a:gd name="connsiteX4" fmla="*/ 981005 w 1243241"/>
              <a:gd name="connsiteY4" fmla="*/ 13568 h 846832"/>
              <a:gd name="connsiteX5" fmla="*/ 245994 w 1243241"/>
              <a:gd name="connsiteY5" fmla="*/ 86692 h 846832"/>
              <a:gd name="connsiteX6" fmla="*/ 23501 w 1243241"/>
              <a:gd name="connsiteY6" fmla="*/ 562379 h 846832"/>
              <a:gd name="connsiteX7" fmla="*/ 552172 w 1243241"/>
              <a:gd name="connsiteY7" fmla="*/ 725040 h 846832"/>
              <a:gd name="connsiteX8" fmla="*/ 633056 w 1243241"/>
              <a:gd name="connsiteY8" fmla="*/ 846832 h 846832"/>
              <a:gd name="connsiteX0" fmla="*/ 633056 w 1243241"/>
              <a:gd name="connsiteY0" fmla="*/ 848503 h 848503"/>
              <a:gd name="connsiteX1" fmla="*/ 825461 w 1243241"/>
              <a:gd name="connsiteY1" fmla="*/ 769232 h 848503"/>
              <a:gd name="connsiteX2" fmla="*/ 1183087 w 1243241"/>
              <a:gd name="connsiteY2" fmla="*/ 613083 h 848503"/>
              <a:gd name="connsiteX3" fmla="*/ 1202325 w 1243241"/>
              <a:gd name="connsiteY3" fmla="*/ 169895 h 848503"/>
              <a:gd name="connsiteX4" fmla="*/ 981005 w 1243241"/>
              <a:gd name="connsiteY4" fmla="*/ 15239 h 848503"/>
              <a:gd name="connsiteX5" fmla="*/ 245994 w 1243241"/>
              <a:gd name="connsiteY5" fmla="*/ 88363 h 848503"/>
              <a:gd name="connsiteX6" fmla="*/ 23501 w 1243241"/>
              <a:gd name="connsiteY6" fmla="*/ 564050 h 848503"/>
              <a:gd name="connsiteX7" fmla="*/ 552172 w 1243241"/>
              <a:gd name="connsiteY7" fmla="*/ 726711 h 848503"/>
              <a:gd name="connsiteX8" fmla="*/ 633056 w 1243241"/>
              <a:gd name="connsiteY8" fmla="*/ 848503 h 848503"/>
              <a:gd name="connsiteX0" fmla="*/ 633056 w 1243241"/>
              <a:gd name="connsiteY0" fmla="*/ 852489 h 852489"/>
              <a:gd name="connsiteX1" fmla="*/ 825461 w 1243241"/>
              <a:gd name="connsiteY1" fmla="*/ 773218 h 852489"/>
              <a:gd name="connsiteX2" fmla="*/ 1183087 w 1243241"/>
              <a:gd name="connsiteY2" fmla="*/ 617069 h 852489"/>
              <a:gd name="connsiteX3" fmla="*/ 1202325 w 1243241"/>
              <a:gd name="connsiteY3" fmla="*/ 173881 h 852489"/>
              <a:gd name="connsiteX4" fmla="*/ 981005 w 1243241"/>
              <a:gd name="connsiteY4" fmla="*/ 19225 h 852489"/>
              <a:gd name="connsiteX5" fmla="*/ 245994 w 1243241"/>
              <a:gd name="connsiteY5" fmla="*/ 92349 h 852489"/>
              <a:gd name="connsiteX6" fmla="*/ 23501 w 1243241"/>
              <a:gd name="connsiteY6" fmla="*/ 568036 h 852489"/>
              <a:gd name="connsiteX7" fmla="*/ 552172 w 1243241"/>
              <a:gd name="connsiteY7" fmla="*/ 730697 h 852489"/>
              <a:gd name="connsiteX8" fmla="*/ 633056 w 1243241"/>
              <a:gd name="connsiteY8" fmla="*/ 852489 h 852489"/>
              <a:gd name="connsiteX0" fmla="*/ 633056 w 1238870"/>
              <a:gd name="connsiteY0" fmla="*/ 852489 h 852489"/>
              <a:gd name="connsiteX1" fmla="*/ 825461 w 1238870"/>
              <a:gd name="connsiteY1" fmla="*/ 773218 h 852489"/>
              <a:gd name="connsiteX2" fmla="*/ 1183087 w 1238870"/>
              <a:gd name="connsiteY2" fmla="*/ 617069 h 852489"/>
              <a:gd name="connsiteX3" fmla="*/ 1202325 w 1238870"/>
              <a:gd name="connsiteY3" fmla="*/ 173881 h 852489"/>
              <a:gd name="connsiteX4" fmla="*/ 981005 w 1238870"/>
              <a:gd name="connsiteY4" fmla="*/ 19225 h 852489"/>
              <a:gd name="connsiteX5" fmla="*/ 245994 w 1238870"/>
              <a:gd name="connsiteY5" fmla="*/ 92349 h 852489"/>
              <a:gd name="connsiteX6" fmla="*/ 23501 w 1238870"/>
              <a:gd name="connsiteY6" fmla="*/ 568036 h 852489"/>
              <a:gd name="connsiteX7" fmla="*/ 552172 w 1238870"/>
              <a:gd name="connsiteY7" fmla="*/ 730697 h 852489"/>
              <a:gd name="connsiteX8" fmla="*/ 633056 w 1238870"/>
              <a:gd name="connsiteY8" fmla="*/ 852489 h 852489"/>
              <a:gd name="connsiteX0" fmla="*/ 633056 w 1237972"/>
              <a:gd name="connsiteY0" fmla="*/ 852489 h 852489"/>
              <a:gd name="connsiteX1" fmla="*/ 825461 w 1237972"/>
              <a:gd name="connsiteY1" fmla="*/ 773218 h 852489"/>
              <a:gd name="connsiteX2" fmla="*/ 1183087 w 1237972"/>
              <a:gd name="connsiteY2" fmla="*/ 617069 h 852489"/>
              <a:gd name="connsiteX3" fmla="*/ 1202325 w 1237972"/>
              <a:gd name="connsiteY3" fmla="*/ 173881 h 852489"/>
              <a:gd name="connsiteX4" fmla="*/ 981005 w 1237972"/>
              <a:gd name="connsiteY4" fmla="*/ 19225 h 852489"/>
              <a:gd name="connsiteX5" fmla="*/ 245994 w 1237972"/>
              <a:gd name="connsiteY5" fmla="*/ 92349 h 852489"/>
              <a:gd name="connsiteX6" fmla="*/ 23501 w 1237972"/>
              <a:gd name="connsiteY6" fmla="*/ 568036 h 852489"/>
              <a:gd name="connsiteX7" fmla="*/ 552172 w 1237972"/>
              <a:gd name="connsiteY7" fmla="*/ 730697 h 852489"/>
              <a:gd name="connsiteX8" fmla="*/ 633056 w 1237972"/>
              <a:gd name="connsiteY8" fmla="*/ 852489 h 852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37972" h="852489">
                <a:moveTo>
                  <a:pt x="633056" y="852489"/>
                </a:moveTo>
                <a:cubicBezTo>
                  <a:pt x="716495" y="841059"/>
                  <a:pt x="733789" y="812455"/>
                  <a:pt x="825461" y="773218"/>
                </a:cubicBezTo>
                <a:cubicBezTo>
                  <a:pt x="917133" y="733981"/>
                  <a:pt x="1120276" y="716959"/>
                  <a:pt x="1183087" y="617069"/>
                </a:cubicBezTo>
                <a:cubicBezTo>
                  <a:pt x="1245898" y="517180"/>
                  <a:pt x="1258148" y="283568"/>
                  <a:pt x="1202325" y="173881"/>
                </a:cubicBezTo>
                <a:cubicBezTo>
                  <a:pt x="1146502" y="64194"/>
                  <a:pt x="1083676" y="36572"/>
                  <a:pt x="981005" y="19225"/>
                </a:cubicBezTo>
                <a:cubicBezTo>
                  <a:pt x="823274" y="-7425"/>
                  <a:pt x="446352" y="-23746"/>
                  <a:pt x="245994" y="92349"/>
                </a:cubicBezTo>
                <a:cubicBezTo>
                  <a:pt x="45636" y="208444"/>
                  <a:pt x="-47145" y="246094"/>
                  <a:pt x="23501" y="568036"/>
                </a:cubicBezTo>
                <a:cubicBezTo>
                  <a:pt x="51046" y="756743"/>
                  <a:pt x="510357" y="722029"/>
                  <a:pt x="552172" y="730697"/>
                </a:cubicBezTo>
                <a:cubicBezTo>
                  <a:pt x="733623" y="767368"/>
                  <a:pt x="633056" y="852489"/>
                  <a:pt x="633056" y="852489"/>
                </a:cubicBezTo>
                <a:close/>
              </a:path>
            </a:pathLst>
          </a:custGeom>
          <a:solidFill>
            <a:schemeClr val="bg1"/>
          </a:solidFill>
          <a:ln w="19050" cap="flat">
            <a:noFill/>
            <a:prstDash val="solid"/>
            <a:miter/>
          </a:ln>
        </p:spPr>
        <p:txBody>
          <a:bodyPr rtlCol="0" anchor="ctr"/>
          <a:lstStyle/>
          <a:p>
            <a:endParaRPr lang="en-US"/>
          </a:p>
        </p:txBody>
      </p:sp>
      <p:sp>
        <p:nvSpPr>
          <p:cNvPr id="8" name="Freeform: Shape 7">
            <a:extLst>
              <a:ext uri="{FF2B5EF4-FFF2-40B4-BE49-F238E27FC236}">
                <a16:creationId xmlns:a16="http://schemas.microsoft.com/office/drawing/2014/main" id="{D415F49B-3CBC-46CF-AFB5-988852D0479E}"/>
              </a:ext>
            </a:extLst>
          </p:cNvPr>
          <p:cNvSpPr/>
          <p:nvPr/>
        </p:nvSpPr>
        <p:spPr>
          <a:xfrm rot="21133683" flipH="1">
            <a:off x="1010574" y="456230"/>
            <a:ext cx="9378187" cy="5238589"/>
          </a:xfrm>
          <a:custGeom>
            <a:avLst/>
            <a:gdLst>
              <a:gd name="connsiteX0" fmla="*/ 628580 w 1248448"/>
              <a:gd name="connsiteY0" fmla="*/ 873029 h 873038"/>
              <a:gd name="connsiteX1" fmla="*/ 820985 w 1248448"/>
              <a:gd name="connsiteY1" fmla="*/ 803115 h 873038"/>
              <a:gd name="connsiteX2" fmla="*/ 1179791 w 1248448"/>
              <a:gd name="connsiteY2" fmla="*/ 630332 h 873038"/>
              <a:gd name="connsiteX3" fmla="*/ 1178744 w 1248448"/>
              <a:gd name="connsiteY3" fmla="*/ 192753 h 873038"/>
              <a:gd name="connsiteX4" fmla="*/ 459416 w 1248448"/>
              <a:gd name="connsiteY4" fmla="*/ 32447 h 873038"/>
              <a:gd name="connsiteX5" fmla="*/ 7264 w 1248448"/>
              <a:gd name="connsiteY5" fmla="*/ 595184 h 873038"/>
              <a:gd name="connsiteX6" fmla="*/ 545617 w 1248448"/>
              <a:gd name="connsiteY6" fmla="*/ 737202 h 873038"/>
              <a:gd name="connsiteX7" fmla="*/ 628580 w 1248448"/>
              <a:gd name="connsiteY7" fmla="*/ 873029 h 873038"/>
              <a:gd name="connsiteX0" fmla="*/ 628618 w 1248446"/>
              <a:gd name="connsiteY0" fmla="*/ 873038 h 873038"/>
              <a:gd name="connsiteX1" fmla="*/ 821023 w 1248446"/>
              <a:gd name="connsiteY1" fmla="*/ 803124 h 873038"/>
              <a:gd name="connsiteX2" fmla="*/ 1179829 w 1248446"/>
              <a:gd name="connsiteY2" fmla="*/ 630341 h 873038"/>
              <a:gd name="connsiteX3" fmla="*/ 1178782 w 1248446"/>
              <a:gd name="connsiteY3" fmla="*/ 192762 h 873038"/>
              <a:gd name="connsiteX4" fmla="*/ 459454 w 1248446"/>
              <a:gd name="connsiteY4" fmla="*/ 32456 h 873038"/>
              <a:gd name="connsiteX5" fmla="*/ 7302 w 1248446"/>
              <a:gd name="connsiteY5" fmla="*/ 595193 h 873038"/>
              <a:gd name="connsiteX6" fmla="*/ 547734 w 1248446"/>
              <a:gd name="connsiteY6" fmla="*/ 751246 h 873038"/>
              <a:gd name="connsiteX7" fmla="*/ 628618 w 1248446"/>
              <a:gd name="connsiteY7" fmla="*/ 873038 h 873038"/>
              <a:gd name="connsiteX0" fmla="*/ 635867 w 1255695"/>
              <a:gd name="connsiteY0" fmla="*/ 873038 h 873038"/>
              <a:gd name="connsiteX1" fmla="*/ 828272 w 1255695"/>
              <a:gd name="connsiteY1" fmla="*/ 803124 h 873038"/>
              <a:gd name="connsiteX2" fmla="*/ 1187078 w 1255695"/>
              <a:gd name="connsiteY2" fmla="*/ 630341 h 873038"/>
              <a:gd name="connsiteX3" fmla="*/ 1186031 w 1255695"/>
              <a:gd name="connsiteY3" fmla="*/ 192762 h 873038"/>
              <a:gd name="connsiteX4" fmla="*/ 466703 w 1255695"/>
              <a:gd name="connsiteY4" fmla="*/ 32456 h 873038"/>
              <a:gd name="connsiteX5" fmla="*/ 14551 w 1255695"/>
              <a:gd name="connsiteY5" fmla="*/ 595193 h 873038"/>
              <a:gd name="connsiteX6" fmla="*/ 554983 w 1255695"/>
              <a:gd name="connsiteY6" fmla="*/ 751246 h 873038"/>
              <a:gd name="connsiteX7" fmla="*/ 635867 w 1255695"/>
              <a:gd name="connsiteY7" fmla="*/ 873038 h 873038"/>
              <a:gd name="connsiteX0" fmla="*/ 635867 w 1255695"/>
              <a:gd name="connsiteY0" fmla="*/ 873038 h 873038"/>
              <a:gd name="connsiteX1" fmla="*/ 828272 w 1255695"/>
              <a:gd name="connsiteY1" fmla="*/ 803124 h 873038"/>
              <a:gd name="connsiteX2" fmla="*/ 1187078 w 1255695"/>
              <a:gd name="connsiteY2" fmla="*/ 630341 h 873038"/>
              <a:gd name="connsiteX3" fmla="*/ 1186031 w 1255695"/>
              <a:gd name="connsiteY3" fmla="*/ 192762 h 873038"/>
              <a:gd name="connsiteX4" fmla="*/ 466703 w 1255695"/>
              <a:gd name="connsiteY4" fmla="*/ 32456 h 873038"/>
              <a:gd name="connsiteX5" fmla="*/ 14551 w 1255695"/>
              <a:gd name="connsiteY5" fmla="*/ 595193 h 873038"/>
              <a:gd name="connsiteX6" fmla="*/ 554983 w 1255695"/>
              <a:gd name="connsiteY6" fmla="*/ 751246 h 873038"/>
              <a:gd name="connsiteX7" fmla="*/ 635867 w 1255695"/>
              <a:gd name="connsiteY7" fmla="*/ 873038 h 873038"/>
              <a:gd name="connsiteX0" fmla="*/ 635867 w 1249939"/>
              <a:gd name="connsiteY0" fmla="*/ 873038 h 873038"/>
              <a:gd name="connsiteX1" fmla="*/ 828272 w 1249939"/>
              <a:gd name="connsiteY1" fmla="*/ 793767 h 873038"/>
              <a:gd name="connsiteX2" fmla="*/ 1187078 w 1249939"/>
              <a:gd name="connsiteY2" fmla="*/ 630341 h 873038"/>
              <a:gd name="connsiteX3" fmla="*/ 1186031 w 1249939"/>
              <a:gd name="connsiteY3" fmla="*/ 192762 h 873038"/>
              <a:gd name="connsiteX4" fmla="*/ 466703 w 1249939"/>
              <a:gd name="connsiteY4" fmla="*/ 32456 h 873038"/>
              <a:gd name="connsiteX5" fmla="*/ 14551 w 1249939"/>
              <a:gd name="connsiteY5" fmla="*/ 595193 h 873038"/>
              <a:gd name="connsiteX6" fmla="*/ 554983 w 1249939"/>
              <a:gd name="connsiteY6" fmla="*/ 751246 h 873038"/>
              <a:gd name="connsiteX7" fmla="*/ 635867 w 1249939"/>
              <a:gd name="connsiteY7" fmla="*/ 873038 h 873038"/>
              <a:gd name="connsiteX0" fmla="*/ 615218 w 1229290"/>
              <a:gd name="connsiteY0" fmla="*/ 861281 h 861281"/>
              <a:gd name="connsiteX1" fmla="*/ 807623 w 1229290"/>
              <a:gd name="connsiteY1" fmla="*/ 782010 h 861281"/>
              <a:gd name="connsiteX2" fmla="*/ 1166429 w 1229290"/>
              <a:gd name="connsiteY2" fmla="*/ 618584 h 861281"/>
              <a:gd name="connsiteX3" fmla="*/ 1165382 w 1229290"/>
              <a:gd name="connsiteY3" fmla="*/ 181005 h 861281"/>
              <a:gd name="connsiteX4" fmla="*/ 446054 w 1229290"/>
              <a:gd name="connsiteY4" fmla="*/ 20699 h 861281"/>
              <a:gd name="connsiteX5" fmla="*/ 5663 w 1229290"/>
              <a:gd name="connsiteY5" fmla="*/ 576828 h 861281"/>
              <a:gd name="connsiteX6" fmla="*/ 534334 w 1229290"/>
              <a:gd name="connsiteY6" fmla="*/ 739489 h 861281"/>
              <a:gd name="connsiteX7" fmla="*/ 615218 w 1229290"/>
              <a:gd name="connsiteY7" fmla="*/ 861281 h 861281"/>
              <a:gd name="connsiteX0" fmla="*/ 619617 w 1233689"/>
              <a:gd name="connsiteY0" fmla="*/ 861281 h 861281"/>
              <a:gd name="connsiteX1" fmla="*/ 812022 w 1233689"/>
              <a:gd name="connsiteY1" fmla="*/ 782010 h 861281"/>
              <a:gd name="connsiteX2" fmla="*/ 1170828 w 1233689"/>
              <a:gd name="connsiteY2" fmla="*/ 618584 h 861281"/>
              <a:gd name="connsiteX3" fmla="*/ 1169781 w 1233689"/>
              <a:gd name="connsiteY3" fmla="*/ 181005 h 861281"/>
              <a:gd name="connsiteX4" fmla="*/ 450453 w 1233689"/>
              <a:gd name="connsiteY4" fmla="*/ 20699 h 861281"/>
              <a:gd name="connsiteX5" fmla="*/ 10062 w 1233689"/>
              <a:gd name="connsiteY5" fmla="*/ 576828 h 861281"/>
              <a:gd name="connsiteX6" fmla="*/ 538733 w 1233689"/>
              <a:gd name="connsiteY6" fmla="*/ 739489 h 861281"/>
              <a:gd name="connsiteX7" fmla="*/ 619617 w 1233689"/>
              <a:gd name="connsiteY7" fmla="*/ 861281 h 861281"/>
              <a:gd name="connsiteX0" fmla="*/ 619579 w 1239236"/>
              <a:gd name="connsiteY0" fmla="*/ 863398 h 863398"/>
              <a:gd name="connsiteX1" fmla="*/ 811984 w 1239236"/>
              <a:gd name="connsiteY1" fmla="*/ 784127 h 863398"/>
              <a:gd name="connsiteX2" fmla="*/ 1170790 w 1239236"/>
              <a:gd name="connsiteY2" fmla="*/ 620701 h 863398"/>
              <a:gd name="connsiteX3" fmla="*/ 1169743 w 1239236"/>
              <a:gd name="connsiteY3" fmla="*/ 183122 h 863398"/>
              <a:gd name="connsiteX4" fmla="*/ 451887 w 1239236"/>
              <a:gd name="connsiteY4" fmla="*/ 17855 h 863398"/>
              <a:gd name="connsiteX5" fmla="*/ 10024 w 1239236"/>
              <a:gd name="connsiteY5" fmla="*/ 578945 h 863398"/>
              <a:gd name="connsiteX6" fmla="*/ 538695 w 1239236"/>
              <a:gd name="connsiteY6" fmla="*/ 741606 h 863398"/>
              <a:gd name="connsiteX7" fmla="*/ 619579 w 1239236"/>
              <a:gd name="connsiteY7" fmla="*/ 863398 h 863398"/>
              <a:gd name="connsiteX0" fmla="*/ 623569 w 1243226"/>
              <a:gd name="connsiteY0" fmla="*/ 870437 h 870437"/>
              <a:gd name="connsiteX1" fmla="*/ 815974 w 1243226"/>
              <a:gd name="connsiteY1" fmla="*/ 791166 h 870437"/>
              <a:gd name="connsiteX2" fmla="*/ 1174780 w 1243226"/>
              <a:gd name="connsiteY2" fmla="*/ 627740 h 870437"/>
              <a:gd name="connsiteX3" fmla="*/ 1173733 w 1243226"/>
              <a:gd name="connsiteY3" fmla="*/ 190161 h 870437"/>
              <a:gd name="connsiteX4" fmla="*/ 455877 w 1243226"/>
              <a:gd name="connsiteY4" fmla="*/ 24894 h 870437"/>
              <a:gd name="connsiteX5" fmla="*/ 14014 w 1243226"/>
              <a:gd name="connsiteY5" fmla="*/ 585984 h 870437"/>
              <a:gd name="connsiteX6" fmla="*/ 542685 w 1243226"/>
              <a:gd name="connsiteY6" fmla="*/ 748645 h 870437"/>
              <a:gd name="connsiteX7" fmla="*/ 623569 w 1243226"/>
              <a:gd name="connsiteY7" fmla="*/ 870437 h 870437"/>
              <a:gd name="connsiteX0" fmla="*/ 624861 w 1244518"/>
              <a:gd name="connsiteY0" fmla="*/ 869274 h 869274"/>
              <a:gd name="connsiteX1" fmla="*/ 817266 w 1244518"/>
              <a:gd name="connsiteY1" fmla="*/ 790003 h 869274"/>
              <a:gd name="connsiteX2" fmla="*/ 1176072 w 1244518"/>
              <a:gd name="connsiteY2" fmla="*/ 626577 h 869274"/>
              <a:gd name="connsiteX3" fmla="*/ 1175025 w 1244518"/>
              <a:gd name="connsiteY3" fmla="*/ 188998 h 869274"/>
              <a:gd name="connsiteX4" fmla="*/ 457169 w 1244518"/>
              <a:gd name="connsiteY4" fmla="*/ 23731 h 869274"/>
              <a:gd name="connsiteX5" fmla="*/ 15306 w 1244518"/>
              <a:gd name="connsiteY5" fmla="*/ 584821 h 869274"/>
              <a:gd name="connsiteX6" fmla="*/ 543977 w 1244518"/>
              <a:gd name="connsiteY6" fmla="*/ 747482 h 869274"/>
              <a:gd name="connsiteX7" fmla="*/ 624861 w 1244518"/>
              <a:gd name="connsiteY7" fmla="*/ 869274 h 869274"/>
              <a:gd name="connsiteX0" fmla="*/ 619558 w 1235941"/>
              <a:gd name="connsiteY0" fmla="*/ 867295 h 867295"/>
              <a:gd name="connsiteX1" fmla="*/ 811963 w 1235941"/>
              <a:gd name="connsiteY1" fmla="*/ 788024 h 867295"/>
              <a:gd name="connsiteX2" fmla="*/ 1170769 w 1235941"/>
              <a:gd name="connsiteY2" fmla="*/ 624598 h 867295"/>
              <a:gd name="connsiteX3" fmla="*/ 1164738 w 1235941"/>
              <a:gd name="connsiteY3" fmla="*/ 164190 h 867295"/>
              <a:gd name="connsiteX4" fmla="*/ 451866 w 1235941"/>
              <a:gd name="connsiteY4" fmla="*/ 21752 h 867295"/>
              <a:gd name="connsiteX5" fmla="*/ 10003 w 1235941"/>
              <a:gd name="connsiteY5" fmla="*/ 582842 h 867295"/>
              <a:gd name="connsiteX6" fmla="*/ 538674 w 1235941"/>
              <a:gd name="connsiteY6" fmla="*/ 745503 h 867295"/>
              <a:gd name="connsiteX7" fmla="*/ 619558 w 1235941"/>
              <a:gd name="connsiteY7" fmla="*/ 867295 h 867295"/>
              <a:gd name="connsiteX0" fmla="*/ 622435 w 1238818"/>
              <a:gd name="connsiteY0" fmla="*/ 868328 h 868328"/>
              <a:gd name="connsiteX1" fmla="*/ 814840 w 1238818"/>
              <a:gd name="connsiteY1" fmla="*/ 789057 h 868328"/>
              <a:gd name="connsiteX2" fmla="*/ 1173646 w 1238818"/>
              <a:gd name="connsiteY2" fmla="*/ 625631 h 868328"/>
              <a:gd name="connsiteX3" fmla="*/ 1167615 w 1238818"/>
              <a:gd name="connsiteY3" fmla="*/ 165223 h 868328"/>
              <a:gd name="connsiteX4" fmla="*/ 454743 w 1238818"/>
              <a:gd name="connsiteY4" fmla="*/ 22785 h 868328"/>
              <a:gd name="connsiteX5" fmla="*/ 12880 w 1238818"/>
              <a:gd name="connsiteY5" fmla="*/ 583875 h 868328"/>
              <a:gd name="connsiteX6" fmla="*/ 541551 w 1238818"/>
              <a:gd name="connsiteY6" fmla="*/ 746536 h 868328"/>
              <a:gd name="connsiteX7" fmla="*/ 622435 w 1238818"/>
              <a:gd name="connsiteY7" fmla="*/ 868328 h 868328"/>
              <a:gd name="connsiteX0" fmla="*/ 618931 w 1201319"/>
              <a:gd name="connsiteY0" fmla="*/ 879992 h 879992"/>
              <a:gd name="connsiteX1" fmla="*/ 811336 w 1201319"/>
              <a:gd name="connsiteY1" fmla="*/ 800721 h 879992"/>
              <a:gd name="connsiteX2" fmla="*/ 1170142 w 1201319"/>
              <a:gd name="connsiteY2" fmla="*/ 637295 h 879992"/>
              <a:gd name="connsiteX3" fmla="*/ 1164111 w 1201319"/>
              <a:gd name="connsiteY3" fmla="*/ 176887 h 879992"/>
              <a:gd name="connsiteX4" fmla="*/ 1005959 w 1201319"/>
              <a:gd name="connsiteY4" fmla="*/ 73552 h 879992"/>
              <a:gd name="connsiteX5" fmla="*/ 451239 w 1201319"/>
              <a:gd name="connsiteY5" fmla="*/ 34449 h 879992"/>
              <a:gd name="connsiteX6" fmla="*/ 9376 w 1201319"/>
              <a:gd name="connsiteY6" fmla="*/ 595539 h 879992"/>
              <a:gd name="connsiteX7" fmla="*/ 538047 w 1201319"/>
              <a:gd name="connsiteY7" fmla="*/ 758200 h 879992"/>
              <a:gd name="connsiteX8" fmla="*/ 618931 w 1201319"/>
              <a:gd name="connsiteY8" fmla="*/ 879992 h 879992"/>
              <a:gd name="connsiteX0" fmla="*/ 618931 w 1214866"/>
              <a:gd name="connsiteY0" fmla="*/ 879992 h 879992"/>
              <a:gd name="connsiteX1" fmla="*/ 811336 w 1214866"/>
              <a:gd name="connsiteY1" fmla="*/ 800721 h 879992"/>
              <a:gd name="connsiteX2" fmla="*/ 1170142 w 1214866"/>
              <a:gd name="connsiteY2" fmla="*/ 637295 h 879992"/>
              <a:gd name="connsiteX3" fmla="*/ 1164111 w 1214866"/>
              <a:gd name="connsiteY3" fmla="*/ 176887 h 879992"/>
              <a:gd name="connsiteX4" fmla="*/ 1005959 w 1214866"/>
              <a:gd name="connsiteY4" fmla="*/ 73552 h 879992"/>
              <a:gd name="connsiteX5" fmla="*/ 451239 w 1214866"/>
              <a:gd name="connsiteY5" fmla="*/ 34449 h 879992"/>
              <a:gd name="connsiteX6" fmla="*/ 9376 w 1214866"/>
              <a:gd name="connsiteY6" fmla="*/ 595539 h 879992"/>
              <a:gd name="connsiteX7" fmla="*/ 538047 w 1214866"/>
              <a:gd name="connsiteY7" fmla="*/ 758200 h 879992"/>
              <a:gd name="connsiteX8" fmla="*/ 618931 w 1214866"/>
              <a:gd name="connsiteY8" fmla="*/ 879992 h 879992"/>
              <a:gd name="connsiteX0" fmla="*/ 618871 w 1202016"/>
              <a:gd name="connsiteY0" fmla="*/ 888796 h 888796"/>
              <a:gd name="connsiteX1" fmla="*/ 811276 w 1202016"/>
              <a:gd name="connsiteY1" fmla="*/ 809525 h 888796"/>
              <a:gd name="connsiteX2" fmla="*/ 1170082 w 1202016"/>
              <a:gd name="connsiteY2" fmla="*/ 646099 h 888796"/>
              <a:gd name="connsiteX3" fmla="*/ 1164051 w 1202016"/>
              <a:gd name="connsiteY3" fmla="*/ 185691 h 888796"/>
              <a:gd name="connsiteX4" fmla="*/ 989748 w 1202016"/>
              <a:gd name="connsiteY4" fmla="*/ 54225 h 888796"/>
              <a:gd name="connsiteX5" fmla="*/ 451179 w 1202016"/>
              <a:gd name="connsiteY5" fmla="*/ 43253 h 888796"/>
              <a:gd name="connsiteX6" fmla="*/ 9316 w 1202016"/>
              <a:gd name="connsiteY6" fmla="*/ 604343 h 888796"/>
              <a:gd name="connsiteX7" fmla="*/ 537987 w 1202016"/>
              <a:gd name="connsiteY7" fmla="*/ 767004 h 888796"/>
              <a:gd name="connsiteX8" fmla="*/ 618871 w 1202016"/>
              <a:gd name="connsiteY8" fmla="*/ 888796 h 888796"/>
              <a:gd name="connsiteX0" fmla="*/ 618871 w 1202016"/>
              <a:gd name="connsiteY0" fmla="*/ 888796 h 888796"/>
              <a:gd name="connsiteX1" fmla="*/ 811276 w 1202016"/>
              <a:gd name="connsiteY1" fmla="*/ 809525 h 888796"/>
              <a:gd name="connsiteX2" fmla="*/ 1170082 w 1202016"/>
              <a:gd name="connsiteY2" fmla="*/ 646099 h 888796"/>
              <a:gd name="connsiteX3" fmla="*/ 1164051 w 1202016"/>
              <a:gd name="connsiteY3" fmla="*/ 185691 h 888796"/>
              <a:gd name="connsiteX4" fmla="*/ 989748 w 1202016"/>
              <a:gd name="connsiteY4" fmla="*/ 54225 h 888796"/>
              <a:gd name="connsiteX5" fmla="*/ 451179 w 1202016"/>
              <a:gd name="connsiteY5" fmla="*/ 43253 h 888796"/>
              <a:gd name="connsiteX6" fmla="*/ 9316 w 1202016"/>
              <a:gd name="connsiteY6" fmla="*/ 604343 h 888796"/>
              <a:gd name="connsiteX7" fmla="*/ 537987 w 1202016"/>
              <a:gd name="connsiteY7" fmla="*/ 767004 h 888796"/>
              <a:gd name="connsiteX8" fmla="*/ 618871 w 1202016"/>
              <a:gd name="connsiteY8" fmla="*/ 888796 h 888796"/>
              <a:gd name="connsiteX0" fmla="*/ 620039 w 1203184"/>
              <a:gd name="connsiteY0" fmla="*/ 874240 h 874240"/>
              <a:gd name="connsiteX1" fmla="*/ 812444 w 1203184"/>
              <a:gd name="connsiteY1" fmla="*/ 794969 h 874240"/>
              <a:gd name="connsiteX2" fmla="*/ 1171250 w 1203184"/>
              <a:gd name="connsiteY2" fmla="*/ 631543 h 874240"/>
              <a:gd name="connsiteX3" fmla="*/ 1165219 w 1203184"/>
              <a:gd name="connsiteY3" fmla="*/ 171135 h 874240"/>
              <a:gd name="connsiteX4" fmla="*/ 990916 w 1203184"/>
              <a:gd name="connsiteY4" fmla="*/ 39669 h 874240"/>
              <a:gd name="connsiteX5" fmla="*/ 406775 w 1203184"/>
              <a:gd name="connsiteY5" fmla="*/ 50168 h 874240"/>
              <a:gd name="connsiteX6" fmla="*/ 10484 w 1203184"/>
              <a:gd name="connsiteY6" fmla="*/ 589787 h 874240"/>
              <a:gd name="connsiteX7" fmla="*/ 539155 w 1203184"/>
              <a:gd name="connsiteY7" fmla="*/ 752448 h 874240"/>
              <a:gd name="connsiteX8" fmla="*/ 620039 w 1203184"/>
              <a:gd name="connsiteY8" fmla="*/ 874240 h 874240"/>
              <a:gd name="connsiteX0" fmla="*/ 620213 w 1203358"/>
              <a:gd name="connsiteY0" fmla="*/ 867642 h 867642"/>
              <a:gd name="connsiteX1" fmla="*/ 812618 w 1203358"/>
              <a:gd name="connsiteY1" fmla="*/ 788371 h 867642"/>
              <a:gd name="connsiteX2" fmla="*/ 1171424 w 1203358"/>
              <a:gd name="connsiteY2" fmla="*/ 624945 h 867642"/>
              <a:gd name="connsiteX3" fmla="*/ 1165393 w 1203358"/>
              <a:gd name="connsiteY3" fmla="*/ 164537 h 867642"/>
              <a:gd name="connsiteX4" fmla="*/ 991090 w 1203358"/>
              <a:gd name="connsiteY4" fmla="*/ 33071 h 867642"/>
              <a:gd name="connsiteX5" fmla="*/ 406949 w 1203358"/>
              <a:gd name="connsiteY5" fmla="*/ 43570 h 867642"/>
              <a:gd name="connsiteX6" fmla="*/ 10658 w 1203358"/>
              <a:gd name="connsiteY6" fmla="*/ 583189 h 867642"/>
              <a:gd name="connsiteX7" fmla="*/ 539329 w 1203358"/>
              <a:gd name="connsiteY7" fmla="*/ 745850 h 867642"/>
              <a:gd name="connsiteX8" fmla="*/ 620213 w 1203358"/>
              <a:gd name="connsiteY8" fmla="*/ 867642 h 867642"/>
              <a:gd name="connsiteX0" fmla="*/ 621220 w 1204365"/>
              <a:gd name="connsiteY0" fmla="*/ 864871 h 864871"/>
              <a:gd name="connsiteX1" fmla="*/ 813625 w 1204365"/>
              <a:gd name="connsiteY1" fmla="*/ 785600 h 864871"/>
              <a:gd name="connsiteX2" fmla="*/ 1172431 w 1204365"/>
              <a:gd name="connsiteY2" fmla="*/ 622174 h 864871"/>
              <a:gd name="connsiteX3" fmla="*/ 1166400 w 1204365"/>
              <a:gd name="connsiteY3" fmla="*/ 161766 h 864871"/>
              <a:gd name="connsiteX4" fmla="*/ 992097 w 1204365"/>
              <a:gd name="connsiteY4" fmla="*/ 30300 h 864871"/>
              <a:gd name="connsiteX5" fmla="*/ 407956 w 1204365"/>
              <a:gd name="connsiteY5" fmla="*/ 40799 h 864871"/>
              <a:gd name="connsiteX6" fmla="*/ 11665 w 1204365"/>
              <a:gd name="connsiteY6" fmla="*/ 580418 h 864871"/>
              <a:gd name="connsiteX7" fmla="*/ 540336 w 1204365"/>
              <a:gd name="connsiteY7" fmla="*/ 743079 h 864871"/>
              <a:gd name="connsiteX8" fmla="*/ 621220 w 1204365"/>
              <a:gd name="connsiteY8" fmla="*/ 864871 h 864871"/>
              <a:gd name="connsiteX0" fmla="*/ 619935 w 1204190"/>
              <a:gd name="connsiteY0" fmla="*/ 873669 h 873669"/>
              <a:gd name="connsiteX1" fmla="*/ 812340 w 1204190"/>
              <a:gd name="connsiteY1" fmla="*/ 794398 h 873669"/>
              <a:gd name="connsiteX2" fmla="*/ 1171146 w 1204190"/>
              <a:gd name="connsiteY2" fmla="*/ 630972 h 873669"/>
              <a:gd name="connsiteX3" fmla="*/ 1165115 w 1204190"/>
              <a:gd name="connsiteY3" fmla="*/ 170564 h 873669"/>
              <a:gd name="connsiteX4" fmla="*/ 967884 w 1204190"/>
              <a:gd name="connsiteY4" fmla="*/ 40405 h 873669"/>
              <a:gd name="connsiteX5" fmla="*/ 406671 w 1204190"/>
              <a:gd name="connsiteY5" fmla="*/ 49597 h 873669"/>
              <a:gd name="connsiteX6" fmla="*/ 10380 w 1204190"/>
              <a:gd name="connsiteY6" fmla="*/ 589216 h 873669"/>
              <a:gd name="connsiteX7" fmla="*/ 539051 w 1204190"/>
              <a:gd name="connsiteY7" fmla="*/ 751877 h 873669"/>
              <a:gd name="connsiteX8" fmla="*/ 619935 w 1204190"/>
              <a:gd name="connsiteY8" fmla="*/ 873669 h 873669"/>
              <a:gd name="connsiteX0" fmla="*/ 628446 w 1212701"/>
              <a:gd name="connsiteY0" fmla="*/ 842371 h 842371"/>
              <a:gd name="connsiteX1" fmla="*/ 820851 w 1212701"/>
              <a:gd name="connsiteY1" fmla="*/ 763100 h 842371"/>
              <a:gd name="connsiteX2" fmla="*/ 1179657 w 1212701"/>
              <a:gd name="connsiteY2" fmla="*/ 599674 h 842371"/>
              <a:gd name="connsiteX3" fmla="*/ 1173626 w 1212701"/>
              <a:gd name="connsiteY3" fmla="*/ 139266 h 842371"/>
              <a:gd name="connsiteX4" fmla="*/ 976395 w 1212701"/>
              <a:gd name="connsiteY4" fmla="*/ 9107 h 842371"/>
              <a:gd name="connsiteX5" fmla="*/ 246714 w 1212701"/>
              <a:gd name="connsiteY5" fmla="*/ 97247 h 842371"/>
              <a:gd name="connsiteX6" fmla="*/ 18891 w 1212701"/>
              <a:gd name="connsiteY6" fmla="*/ 557918 h 842371"/>
              <a:gd name="connsiteX7" fmla="*/ 547562 w 1212701"/>
              <a:gd name="connsiteY7" fmla="*/ 720579 h 842371"/>
              <a:gd name="connsiteX8" fmla="*/ 628446 w 1212701"/>
              <a:gd name="connsiteY8" fmla="*/ 842371 h 842371"/>
              <a:gd name="connsiteX0" fmla="*/ 628446 w 1211895"/>
              <a:gd name="connsiteY0" fmla="*/ 842371 h 842371"/>
              <a:gd name="connsiteX1" fmla="*/ 820851 w 1211895"/>
              <a:gd name="connsiteY1" fmla="*/ 763100 h 842371"/>
              <a:gd name="connsiteX2" fmla="*/ 1178477 w 1211895"/>
              <a:gd name="connsiteY2" fmla="*/ 606951 h 842371"/>
              <a:gd name="connsiteX3" fmla="*/ 1173626 w 1211895"/>
              <a:gd name="connsiteY3" fmla="*/ 139266 h 842371"/>
              <a:gd name="connsiteX4" fmla="*/ 976395 w 1211895"/>
              <a:gd name="connsiteY4" fmla="*/ 9107 h 842371"/>
              <a:gd name="connsiteX5" fmla="*/ 246714 w 1211895"/>
              <a:gd name="connsiteY5" fmla="*/ 97247 h 842371"/>
              <a:gd name="connsiteX6" fmla="*/ 18891 w 1211895"/>
              <a:gd name="connsiteY6" fmla="*/ 557918 h 842371"/>
              <a:gd name="connsiteX7" fmla="*/ 547562 w 1211895"/>
              <a:gd name="connsiteY7" fmla="*/ 720579 h 842371"/>
              <a:gd name="connsiteX8" fmla="*/ 628446 w 1211895"/>
              <a:gd name="connsiteY8" fmla="*/ 842371 h 842371"/>
              <a:gd name="connsiteX0" fmla="*/ 628446 w 1218918"/>
              <a:gd name="connsiteY0" fmla="*/ 842371 h 842371"/>
              <a:gd name="connsiteX1" fmla="*/ 820851 w 1218918"/>
              <a:gd name="connsiteY1" fmla="*/ 763100 h 842371"/>
              <a:gd name="connsiteX2" fmla="*/ 1178477 w 1218918"/>
              <a:gd name="connsiteY2" fmla="*/ 606951 h 842371"/>
              <a:gd name="connsiteX3" fmla="*/ 1173626 w 1218918"/>
              <a:gd name="connsiteY3" fmla="*/ 139266 h 842371"/>
              <a:gd name="connsiteX4" fmla="*/ 976395 w 1218918"/>
              <a:gd name="connsiteY4" fmla="*/ 9107 h 842371"/>
              <a:gd name="connsiteX5" fmla="*/ 246714 w 1218918"/>
              <a:gd name="connsiteY5" fmla="*/ 97247 h 842371"/>
              <a:gd name="connsiteX6" fmla="*/ 18891 w 1218918"/>
              <a:gd name="connsiteY6" fmla="*/ 557918 h 842371"/>
              <a:gd name="connsiteX7" fmla="*/ 547562 w 1218918"/>
              <a:gd name="connsiteY7" fmla="*/ 720579 h 842371"/>
              <a:gd name="connsiteX8" fmla="*/ 628446 w 1218918"/>
              <a:gd name="connsiteY8" fmla="*/ 842371 h 842371"/>
              <a:gd name="connsiteX0" fmla="*/ 628446 w 1223727"/>
              <a:gd name="connsiteY0" fmla="*/ 842371 h 842371"/>
              <a:gd name="connsiteX1" fmla="*/ 820851 w 1223727"/>
              <a:gd name="connsiteY1" fmla="*/ 763100 h 842371"/>
              <a:gd name="connsiteX2" fmla="*/ 1178477 w 1223727"/>
              <a:gd name="connsiteY2" fmla="*/ 606951 h 842371"/>
              <a:gd name="connsiteX3" fmla="*/ 1173626 w 1223727"/>
              <a:gd name="connsiteY3" fmla="*/ 139266 h 842371"/>
              <a:gd name="connsiteX4" fmla="*/ 976395 w 1223727"/>
              <a:gd name="connsiteY4" fmla="*/ 9107 h 842371"/>
              <a:gd name="connsiteX5" fmla="*/ 246714 w 1223727"/>
              <a:gd name="connsiteY5" fmla="*/ 97247 h 842371"/>
              <a:gd name="connsiteX6" fmla="*/ 18891 w 1223727"/>
              <a:gd name="connsiteY6" fmla="*/ 557918 h 842371"/>
              <a:gd name="connsiteX7" fmla="*/ 547562 w 1223727"/>
              <a:gd name="connsiteY7" fmla="*/ 720579 h 842371"/>
              <a:gd name="connsiteX8" fmla="*/ 628446 w 1223727"/>
              <a:gd name="connsiteY8" fmla="*/ 842371 h 842371"/>
              <a:gd name="connsiteX0" fmla="*/ 628446 w 1232687"/>
              <a:gd name="connsiteY0" fmla="*/ 842371 h 842371"/>
              <a:gd name="connsiteX1" fmla="*/ 820851 w 1232687"/>
              <a:gd name="connsiteY1" fmla="*/ 763100 h 842371"/>
              <a:gd name="connsiteX2" fmla="*/ 1178477 w 1232687"/>
              <a:gd name="connsiteY2" fmla="*/ 606951 h 842371"/>
              <a:gd name="connsiteX3" fmla="*/ 1188606 w 1232687"/>
              <a:gd name="connsiteY3" fmla="*/ 158133 h 842371"/>
              <a:gd name="connsiteX4" fmla="*/ 976395 w 1232687"/>
              <a:gd name="connsiteY4" fmla="*/ 9107 h 842371"/>
              <a:gd name="connsiteX5" fmla="*/ 246714 w 1232687"/>
              <a:gd name="connsiteY5" fmla="*/ 97247 h 842371"/>
              <a:gd name="connsiteX6" fmla="*/ 18891 w 1232687"/>
              <a:gd name="connsiteY6" fmla="*/ 557918 h 842371"/>
              <a:gd name="connsiteX7" fmla="*/ 547562 w 1232687"/>
              <a:gd name="connsiteY7" fmla="*/ 720579 h 842371"/>
              <a:gd name="connsiteX8" fmla="*/ 628446 w 1232687"/>
              <a:gd name="connsiteY8" fmla="*/ 842371 h 842371"/>
              <a:gd name="connsiteX0" fmla="*/ 628446 w 1238631"/>
              <a:gd name="connsiteY0" fmla="*/ 842371 h 842371"/>
              <a:gd name="connsiteX1" fmla="*/ 820851 w 1238631"/>
              <a:gd name="connsiteY1" fmla="*/ 763100 h 842371"/>
              <a:gd name="connsiteX2" fmla="*/ 1178477 w 1238631"/>
              <a:gd name="connsiteY2" fmla="*/ 606951 h 842371"/>
              <a:gd name="connsiteX3" fmla="*/ 1197715 w 1238631"/>
              <a:gd name="connsiteY3" fmla="*/ 163763 h 842371"/>
              <a:gd name="connsiteX4" fmla="*/ 976395 w 1238631"/>
              <a:gd name="connsiteY4" fmla="*/ 9107 h 842371"/>
              <a:gd name="connsiteX5" fmla="*/ 246714 w 1238631"/>
              <a:gd name="connsiteY5" fmla="*/ 97247 h 842371"/>
              <a:gd name="connsiteX6" fmla="*/ 18891 w 1238631"/>
              <a:gd name="connsiteY6" fmla="*/ 557918 h 842371"/>
              <a:gd name="connsiteX7" fmla="*/ 547562 w 1238631"/>
              <a:gd name="connsiteY7" fmla="*/ 720579 h 842371"/>
              <a:gd name="connsiteX8" fmla="*/ 628446 w 1238631"/>
              <a:gd name="connsiteY8" fmla="*/ 842371 h 842371"/>
              <a:gd name="connsiteX0" fmla="*/ 632386 w 1242571"/>
              <a:gd name="connsiteY0" fmla="*/ 846766 h 846766"/>
              <a:gd name="connsiteX1" fmla="*/ 824791 w 1242571"/>
              <a:gd name="connsiteY1" fmla="*/ 767495 h 846766"/>
              <a:gd name="connsiteX2" fmla="*/ 1182417 w 1242571"/>
              <a:gd name="connsiteY2" fmla="*/ 611346 h 846766"/>
              <a:gd name="connsiteX3" fmla="*/ 1201655 w 1242571"/>
              <a:gd name="connsiteY3" fmla="*/ 168158 h 846766"/>
              <a:gd name="connsiteX4" fmla="*/ 980335 w 1242571"/>
              <a:gd name="connsiteY4" fmla="*/ 13502 h 846766"/>
              <a:gd name="connsiteX5" fmla="*/ 250654 w 1242571"/>
              <a:gd name="connsiteY5" fmla="*/ 101642 h 846766"/>
              <a:gd name="connsiteX6" fmla="*/ 22831 w 1242571"/>
              <a:gd name="connsiteY6" fmla="*/ 562313 h 846766"/>
              <a:gd name="connsiteX7" fmla="*/ 551502 w 1242571"/>
              <a:gd name="connsiteY7" fmla="*/ 724974 h 846766"/>
              <a:gd name="connsiteX8" fmla="*/ 632386 w 1242571"/>
              <a:gd name="connsiteY8" fmla="*/ 846766 h 846766"/>
              <a:gd name="connsiteX0" fmla="*/ 633056 w 1243241"/>
              <a:gd name="connsiteY0" fmla="*/ 846832 h 846832"/>
              <a:gd name="connsiteX1" fmla="*/ 825461 w 1243241"/>
              <a:gd name="connsiteY1" fmla="*/ 767561 h 846832"/>
              <a:gd name="connsiteX2" fmla="*/ 1183087 w 1243241"/>
              <a:gd name="connsiteY2" fmla="*/ 611412 h 846832"/>
              <a:gd name="connsiteX3" fmla="*/ 1202325 w 1243241"/>
              <a:gd name="connsiteY3" fmla="*/ 168224 h 846832"/>
              <a:gd name="connsiteX4" fmla="*/ 981005 w 1243241"/>
              <a:gd name="connsiteY4" fmla="*/ 13568 h 846832"/>
              <a:gd name="connsiteX5" fmla="*/ 245994 w 1243241"/>
              <a:gd name="connsiteY5" fmla="*/ 86692 h 846832"/>
              <a:gd name="connsiteX6" fmla="*/ 23501 w 1243241"/>
              <a:gd name="connsiteY6" fmla="*/ 562379 h 846832"/>
              <a:gd name="connsiteX7" fmla="*/ 552172 w 1243241"/>
              <a:gd name="connsiteY7" fmla="*/ 725040 h 846832"/>
              <a:gd name="connsiteX8" fmla="*/ 633056 w 1243241"/>
              <a:gd name="connsiteY8" fmla="*/ 846832 h 846832"/>
              <a:gd name="connsiteX0" fmla="*/ 633056 w 1243241"/>
              <a:gd name="connsiteY0" fmla="*/ 848503 h 848503"/>
              <a:gd name="connsiteX1" fmla="*/ 825461 w 1243241"/>
              <a:gd name="connsiteY1" fmla="*/ 769232 h 848503"/>
              <a:gd name="connsiteX2" fmla="*/ 1183087 w 1243241"/>
              <a:gd name="connsiteY2" fmla="*/ 613083 h 848503"/>
              <a:gd name="connsiteX3" fmla="*/ 1202325 w 1243241"/>
              <a:gd name="connsiteY3" fmla="*/ 169895 h 848503"/>
              <a:gd name="connsiteX4" fmla="*/ 981005 w 1243241"/>
              <a:gd name="connsiteY4" fmla="*/ 15239 h 848503"/>
              <a:gd name="connsiteX5" fmla="*/ 245994 w 1243241"/>
              <a:gd name="connsiteY5" fmla="*/ 88363 h 848503"/>
              <a:gd name="connsiteX6" fmla="*/ 23501 w 1243241"/>
              <a:gd name="connsiteY6" fmla="*/ 564050 h 848503"/>
              <a:gd name="connsiteX7" fmla="*/ 552172 w 1243241"/>
              <a:gd name="connsiteY7" fmla="*/ 726711 h 848503"/>
              <a:gd name="connsiteX8" fmla="*/ 633056 w 1243241"/>
              <a:gd name="connsiteY8" fmla="*/ 848503 h 848503"/>
              <a:gd name="connsiteX0" fmla="*/ 633056 w 1243241"/>
              <a:gd name="connsiteY0" fmla="*/ 852489 h 852489"/>
              <a:gd name="connsiteX1" fmla="*/ 825461 w 1243241"/>
              <a:gd name="connsiteY1" fmla="*/ 773218 h 852489"/>
              <a:gd name="connsiteX2" fmla="*/ 1183087 w 1243241"/>
              <a:gd name="connsiteY2" fmla="*/ 617069 h 852489"/>
              <a:gd name="connsiteX3" fmla="*/ 1202325 w 1243241"/>
              <a:gd name="connsiteY3" fmla="*/ 173881 h 852489"/>
              <a:gd name="connsiteX4" fmla="*/ 981005 w 1243241"/>
              <a:gd name="connsiteY4" fmla="*/ 19225 h 852489"/>
              <a:gd name="connsiteX5" fmla="*/ 245994 w 1243241"/>
              <a:gd name="connsiteY5" fmla="*/ 92349 h 852489"/>
              <a:gd name="connsiteX6" fmla="*/ 23501 w 1243241"/>
              <a:gd name="connsiteY6" fmla="*/ 568036 h 852489"/>
              <a:gd name="connsiteX7" fmla="*/ 552172 w 1243241"/>
              <a:gd name="connsiteY7" fmla="*/ 730697 h 852489"/>
              <a:gd name="connsiteX8" fmla="*/ 633056 w 1243241"/>
              <a:gd name="connsiteY8" fmla="*/ 852489 h 852489"/>
              <a:gd name="connsiteX0" fmla="*/ 633056 w 1238870"/>
              <a:gd name="connsiteY0" fmla="*/ 852489 h 852489"/>
              <a:gd name="connsiteX1" fmla="*/ 825461 w 1238870"/>
              <a:gd name="connsiteY1" fmla="*/ 773218 h 852489"/>
              <a:gd name="connsiteX2" fmla="*/ 1183087 w 1238870"/>
              <a:gd name="connsiteY2" fmla="*/ 617069 h 852489"/>
              <a:gd name="connsiteX3" fmla="*/ 1202325 w 1238870"/>
              <a:gd name="connsiteY3" fmla="*/ 173881 h 852489"/>
              <a:gd name="connsiteX4" fmla="*/ 981005 w 1238870"/>
              <a:gd name="connsiteY4" fmla="*/ 19225 h 852489"/>
              <a:gd name="connsiteX5" fmla="*/ 245994 w 1238870"/>
              <a:gd name="connsiteY5" fmla="*/ 92349 h 852489"/>
              <a:gd name="connsiteX6" fmla="*/ 23501 w 1238870"/>
              <a:gd name="connsiteY6" fmla="*/ 568036 h 852489"/>
              <a:gd name="connsiteX7" fmla="*/ 552172 w 1238870"/>
              <a:gd name="connsiteY7" fmla="*/ 730697 h 852489"/>
              <a:gd name="connsiteX8" fmla="*/ 633056 w 1238870"/>
              <a:gd name="connsiteY8" fmla="*/ 852489 h 852489"/>
              <a:gd name="connsiteX0" fmla="*/ 633056 w 1237972"/>
              <a:gd name="connsiteY0" fmla="*/ 852489 h 852489"/>
              <a:gd name="connsiteX1" fmla="*/ 825461 w 1237972"/>
              <a:gd name="connsiteY1" fmla="*/ 773218 h 852489"/>
              <a:gd name="connsiteX2" fmla="*/ 1183087 w 1237972"/>
              <a:gd name="connsiteY2" fmla="*/ 617069 h 852489"/>
              <a:gd name="connsiteX3" fmla="*/ 1202325 w 1237972"/>
              <a:gd name="connsiteY3" fmla="*/ 173881 h 852489"/>
              <a:gd name="connsiteX4" fmla="*/ 981005 w 1237972"/>
              <a:gd name="connsiteY4" fmla="*/ 19225 h 852489"/>
              <a:gd name="connsiteX5" fmla="*/ 245994 w 1237972"/>
              <a:gd name="connsiteY5" fmla="*/ 92349 h 852489"/>
              <a:gd name="connsiteX6" fmla="*/ 23501 w 1237972"/>
              <a:gd name="connsiteY6" fmla="*/ 568036 h 852489"/>
              <a:gd name="connsiteX7" fmla="*/ 552172 w 1237972"/>
              <a:gd name="connsiteY7" fmla="*/ 730697 h 852489"/>
              <a:gd name="connsiteX8" fmla="*/ 633056 w 1237972"/>
              <a:gd name="connsiteY8" fmla="*/ 852489 h 852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37972" h="852489">
                <a:moveTo>
                  <a:pt x="633056" y="852489"/>
                </a:moveTo>
                <a:cubicBezTo>
                  <a:pt x="716495" y="841059"/>
                  <a:pt x="733789" y="812455"/>
                  <a:pt x="825461" y="773218"/>
                </a:cubicBezTo>
                <a:cubicBezTo>
                  <a:pt x="917133" y="733981"/>
                  <a:pt x="1120276" y="716959"/>
                  <a:pt x="1183087" y="617069"/>
                </a:cubicBezTo>
                <a:cubicBezTo>
                  <a:pt x="1245898" y="517180"/>
                  <a:pt x="1258148" y="283568"/>
                  <a:pt x="1202325" y="173881"/>
                </a:cubicBezTo>
                <a:cubicBezTo>
                  <a:pt x="1146502" y="64194"/>
                  <a:pt x="1083676" y="36572"/>
                  <a:pt x="981005" y="19225"/>
                </a:cubicBezTo>
                <a:cubicBezTo>
                  <a:pt x="823274" y="-7425"/>
                  <a:pt x="446352" y="-23746"/>
                  <a:pt x="245994" y="92349"/>
                </a:cubicBezTo>
                <a:cubicBezTo>
                  <a:pt x="45636" y="208444"/>
                  <a:pt x="-47145" y="246094"/>
                  <a:pt x="23501" y="568036"/>
                </a:cubicBezTo>
                <a:cubicBezTo>
                  <a:pt x="51046" y="756743"/>
                  <a:pt x="510357" y="722029"/>
                  <a:pt x="552172" y="730697"/>
                </a:cubicBezTo>
                <a:cubicBezTo>
                  <a:pt x="733623" y="767368"/>
                  <a:pt x="633056" y="852489"/>
                  <a:pt x="633056" y="852489"/>
                </a:cubicBezTo>
                <a:close/>
              </a:path>
            </a:pathLst>
          </a:custGeom>
          <a:noFill/>
          <a:ln w="19050" cap="flat">
            <a:solidFill>
              <a:schemeClr val="tx1"/>
            </a:solidFill>
            <a:prstDash val="solid"/>
            <a:miter/>
          </a:ln>
        </p:spPr>
        <p:txBody>
          <a:bodyPr rtlCol="0" anchor="ctr"/>
          <a:lstStyle/>
          <a:p>
            <a:endParaRPr lang="en-US"/>
          </a:p>
        </p:txBody>
      </p:sp>
      <p:sp>
        <p:nvSpPr>
          <p:cNvPr id="2" name="Title 1">
            <a:extLst>
              <a:ext uri="{FF2B5EF4-FFF2-40B4-BE49-F238E27FC236}">
                <a16:creationId xmlns:a16="http://schemas.microsoft.com/office/drawing/2014/main" id="{D80FF0C0-FC1A-4C5B-9FE5-09BA33FF7EE3}"/>
              </a:ext>
            </a:extLst>
          </p:cNvPr>
          <p:cNvSpPr>
            <a:spLocks noGrp="1"/>
          </p:cNvSpPr>
          <p:nvPr>
            <p:ph type="ctrTitle"/>
          </p:nvPr>
        </p:nvSpPr>
        <p:spPr>
          <a:xfrm>
            <a:off x="1956392" y="1398181"/>
            <a:ext cx="7134446" cy="2870791"/>
          </a:xfrm>
        </p:spPr>
        <p:txBody>
          <a:bodyPr anchor="ctr">
            <a:normAutofit/>
          </a:bodyPr>
          <a:lstStyle>
            <a:lvl1pPr algn="ctr">
              <a:defRPr sz="48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6E989092-15F8-4341-8D94-9E799301C51A}"/>
              </a:ext>
            </a:extLst>
          </p:cNvPr>
          <p:cNvSpPr>
            <a:spLocks noGrp="1"/>
          </p:cNvSpPr>
          <p:nvPr>
            <p:ph type="subTitle" idx="1"/>
          </p:nvPr>
        </p:nvSpPr>
        <p:spPr>
          <a:xfrm>
            <a:off x="6270835" y="5135527"/>
            <a:ext cx="4397164" cy="1057938"/>
          </a:xfrm>
        </p:spPr>
        <p:txBody>
          <a:bodyPr anchor="ctr">
            <a:normAutofit/>
          </a:bodyPr>
          <a:lstStyle>
            <a:lvl1pPr marL="0" indent="0" algn="l">
              <a:lnSpc>
                <a:spcPct val="100000"/>
              </a:lnSpc>
              <a:buNone/>
              <a:defRPr sz="3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0F97328B-E858-4921-99C2-3B0BE1724C6F}"/>
              </a:ext>
            </a:extLst>
          </p:cNvPr>
          <p:cNvSpPr>
            <a:spLocks noGrp="1"/>
          </p:cNvSpPr>
          <p:nvPr>
            <p:ph type="dt" sz="half" idx="10"/>
          </p:nvPr>
        </p:nvSpPr>
        <p:spPr/>
        <p:txBody>
          <a:bodyPr/>
          <a:lstStyle/>
          <a:p>
            <a:fld id="{C1691109-F4F8-4597-962C-A4F4B7960636}" type="datetimeFigureOut">
              <a:rPr lang="en-US" smtClean="0"/>
              <a:t>1/29/2023</a:t>
            </a:fld>
            <a:endParaRPr lang="en-US"/>
          </a:p>
        </p:txBody>
      </p:sp>
      <p:sp>
        <p:nvSpPr>
          <p:cNvPr id="5" name="Footer Placeholder 4">
            <a:extLst>
              <a:ext uri="{FF2B5EF4-FFF2-40B4-BE49-F238E27FC236}">
                <a16:creationId xmlns:a16="http://schemas.microsoft.com/office/drawing/2014/main" id="{ED381296-9B7B-4EF3-89B3-8B33E6070FE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EC2FE59-6CD1-4D0F-8A06-10CA2D3836CD}"/>
              </a:ext>
            </a:extLst>
          </p:cNvPr>
          <p:cNvSpPr>
            <a:spLocks noGrp="1"/>
          </p:cNvSpPr>
          <p:nvPr>
            <p:ph type="sldNum" sz="quarter" idx="12"/>
          </p:nvPr>
        </p:nvSpPr>
        <p:spPr/>
        <p:txBody>
          <a:bodyPr/>
          <a:lstStyle/>
          <a:p>
            <a:fld id="{7C7FAD9F-AEE9-406E-B720-57D2B9DB2816}" type="slidenum">
              <a:rPr lang="en-US" smtClean="0"/>
              <a:t>‹#›</a:t>
            </a:fld>
            <a:endParaRPr lang="en-US"/>
          </a:p>
        </p:txBody>
      </p:sp>
    </p:spTree>
    <p:extLst>
      <p:ext uri="{BB962C8B-B14F-4D97-AF65-F5344CB8AC3E}">
        <p14:creationId xmlns:p14="http://schemas.microsoft.com/office/powerpoint/2010/main" val="32901903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CAC77D-9BA0-4A3B-B823-2059DC3C3DE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5B811DB-C16F-4CED-97C6-73ABD71F330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FE14D3C-7343-4DD7-B816-0D4D66BD61BF}"/>
              </a:ext>
            </a:extLst>
          </p:cNvPr>
          <p:cNvSpPr>
            <a:spLocks noGrp="1"/>
          </p:cNvSpPr>
          <p:nvPr>
            <p:ph type="dt" sz="half" idx="10"/>
          </p:nvPr>
        </p:nvSpPr>
        <p:spPr/>
        <p:txBody>
          <a:bodyPr/>
          <a:lstStyle/>
          <a:p>
            <a:fld id="{C1691109-F4F8-4597-962C-A4F4B7960636}" type="datetimeFigureOut">
              <a:rPr lang="en-US" smtClean="0"/>
              <a:t>1/29/2023</a:t>
            </a:fld>
            <a:endParaRPr lang="en-US"/>
          </a:p>
        </p:txBody>
      </p:sp>
      <p:sp>
        <p:nvSpPr>
          <p:cNvPr id="5" name="Footer Placeholder 4">
            <a:extLst>
              <a:ext uri="{FF2B5EF4-FFF2-40B4-BE49-F238E27FC236}">
                <a16:creationId xmlns:a16="http://schemas.microsoft.com/office/drawing/2014/main" id="{BE2409C8-4D7C-40EE-A12E-59CB555C72F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D1222D5-7193-4F59-83B4-3C19E8B14952}"/>
              </a:ext>
            </a:extLst>
          </p:cNvPr>
          <p:cNvSpPr>
            <a:spLocks noGrp="1"/>
          </p:cNvSpPr>
          <p:nvPr>
            <p:ph type="sldNum" sz="quarter" idx="12"/>
          </p:nvPr>
        </p:nvSpPr>
        <p:spPr/>
        <p:txBody>
          <a:bodyPr/>
          <a:lstStyle/>
          <a:p>
            <a:fld id="{7C7FAD9F-AEE9-406E-B720-57D2B9DB2816}" type="slidenum">
              <a:rPr lang="en-US" smtClean="0"/>
              <a:t>‹#›</a:t>
            </a:fld>
            <a:endParaRPr lang="en-US"/>
          </a:p>
        </p:txBody>
      </p:sp>
    </p:spTree>
    <p:extLst>
      <p:ext uri="{BB962C8B-B14F-4D97-AF65-F5344CB8AC3E}">
        <p14:creationId xmlns:p14="http://schemas.microsoft.com/office/powerpoint/2010/main" val="2988643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BEFA1-A4AB-4CF4-B02E-57AAED5719D6}"/>
              </a:ext>
            </a:extLst>
          </p:cNvPr>
          <p:cNvSpPr>
            <a:spLocks noGrp="1"/>
          </p:cNvSpPr>
          <p:nvPr>
            <p:ph type="title"/>
          </p:nvPr>
        </p:nvSpPr>
        <p:spPr>
          <a:xfrm>
            <a:off x="1621971" y="1709738"/>
            <a:ext cx="9165772" cy="2963271"/>
          </a:xfrm>
        </p:spPr>
        <p:txBody>
          <a:bodyPr anchor="b"/>
          <a:lstStyle>
            <a:lvl1pPr algn="ctr">
              <a:defRPr sz="60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10AB406C-F19A-4393-9AD1-A300A7E452E8}"/>
              </a:ext>
            </a:extLst>
          </p:cNvPr>
          <p:cNvSpPr>
            <a:spLocks noGrp="1"/>
          </p:cNvSpPr>
          <p:nvPr>
            <p:ph type="body" idx="1"/>
          </p:nvPr>
        </p:nvSpPr>
        <p:spPr>
          <a:xfrm>
            <a:off x="1621971" y="4875028"/>
            <a:ext cx="9165772" cy="1052623"/>
          </a:xfrm>
        </p:spPr>
        <p:txBody>
          <a:bodyPr>
            <a:normAutofit/>
          </a:bodyPr>
          <a:lstStyle>
            <a:lvl1pPr marL="0" indent="0" algn="ctr">
              <a:buNone/>
              <a:defRPr sz="28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B7D7AE7-47F6-4023-8D44-8BA1DAB05FF2}"/>
              </a:ext>
            </a:extLst>
          </p:cNvPr>
          <p:cNvSpPr>
            <a:spLocks noGrp="1"/>
          </p:cNvSpPr>
          <p:nvPr>
            <p:ph type="dt" sz="half" idx="10"/>
          </p:nvPr>
        </p:nvSpPr>
        <p:spPr/>
        <p:txBody>
          <a:bodyPr/>
          <a:lstStyle/>
          <a:p>
            <a:fld id="{C1691109-F4F8-4597-962C-A4F4B7960636}" type="datetimeFigureOut">
              <a:rPr lang="en-US" smtClean="0"/>
              <a:t>1/29/2023</a:t>
            </a:fld>
            <a:endParaRPr lang="en-US"/>
          </a:p>
        </p:txBody>
      </p:sp>
      <p:sp>
        <p:nvSpPr>
          <p:cNvPr id="5" name="Footer Placeholder 4">
            <a:extLst>
              <a:ext uri="{FF2B5EF4-FFF2-40B4-BE49-F238E27FC236}">
                <a16:creationId xmlns:a16="http://schemas.microsoft.com/office/drawing/2014/main" id="{57AB32FC-A974-44FC-9804-F871EE51DF2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E59ADE9-F40E-4E3B-AB8D-68CB1F4854A5}"/>
              </a:ext>
            </a:extLst>
          </p:cNvPr>
          <p:cNvSpPr>
            <a:spLocks noGrp="1"/>
          </p:cNvSpPr>
          <p:nvPr>
            <p:ph type="sldNum" sz="quarter" idx="12"/>
          </p:nvPr>
        </p:nvSpPr>
        <p:spPr/>
        <p:txBody>
          <a:bodyPr/>
          <a:lstStyle/>
          <a:p>
            <a:fld id="{7C7FAD9F-AEE9-406E-B720-57D2B9DB2816}" type="slidenum">
              <a:rPr lang="en-US" smtClean="0"/>
              <a:t>‹#›</a:t>
            </a:fld>
            <a:endParaRPr lang="en-US"/>
          </a:p>
        </p:txBody>
      </p:sp>
    </p:spTree>
    <p:extLst>
      <p:ext uri="{BB962C8B-B14F-4D97-AF65-F5344CB8AC3E}">
        <p14:creationId xmlns:p14="http://schemas.microsoft.com/office/powerpoint/2010/main" val="32076789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84D816-3E01-4EFD-AD9C-783D674DA6A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EF53D69-34A7-451D-A902-5F6CD13343FE}"/>
              </a:ext>
            </a:extLst>
          </p:cNvPr>
          <p:cNvSpPr>
            <a:spLocks noGrp="1"/>
          </p:cNvSpPr>
          <p:nvPr>
            <p:ph sz="half" idx="1"/>
          </p:nvPr>
        </p:nvSpPr>
        <p:spPr>
          <a:xfrm>
            <a:off x="1020722" y="2095500"/>
            <a:ext cx="4999077" cy="397328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16E1E0E2-7D34-48E0-8795-546D2F00E2CF}"/>
              </a:ext>
            </a:extLst>
          </p:cNvPr>
          <p:cNvSpPr>
            <a:spLocks noGrp="1"/>
          </p:cNvSpPr>
          <p:nvPr>
            <p:ph sz="half" idx="2"/>
          </p:nvPr>
        </p:nvSpPr>
        <p:spPr>
          <a:xfrm>
            <a:off x="6281056" y="2095500"/>
            <a:ext cx="5072743" cy="397328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4E005476-6B6D-4BA3-919B-5335D6429852}"/>
              </a:ext>
            </a:extLst>
          </p:cNvPr>
          <p:cNvSpPr>
            <a:spLocks noGrp="1"/>
          </p:cNvSpPr>
          <p:nvPr>
            <p:ph type="dt" sz="half" idx="10"/>
          </p:nvPr>
        </p:nvSpPr>
        <p:spPr/>
        <p:txBody>
          <a:bodyPr/>
          <a:lstStyle/>
          <a:p>
            <a:fld id="{C1691109-F4F8-4597-962C-A4F4B7960636}" type="datetimeFigureOut">
              <a:rPr lang="en-US" smtClean="0"/>
              <a:t>1/29/2023</a:t>
            </a:fld>
            <a:endParaRPr lang="en-US"/>
          </a:p>
        </p:txBody>
      </p:sp>
      <p:sp>
        <p:nvSpPr>
          <p:cNvPr id="6" name="Footer Placeholder 5">
            <a:extLst>
              <a:ext uri="{FF2B5EF4-FFF2-40B4-BE49-F238E27FC236}">
                <a16:creationId xmlns:a16="http://schemas.microsoft.com/office/drawing/2014/main" id="{F5DB6D41-07E2-4F6D-BB39-217957FE76C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3E0CA9C-BFED-484F-B765-EA8CE4B4B783}"/>
              </a:ext>
            </a:extLst>
          </p:cNvPr>
          <p:cNvSpPr>
            <a:spLocks noGrp="1"/>
          </p:cNvSpPr>
          <p:nvPr>
            <p:ph type="sldNum" sz="quarter" idx="12"/>
          </p:nvPr>
        </p:nvSpPr>
        <p:spPr/>
        <p:txBody>
          <a:bodyPr/>
          <a:lstStyle/>
          <a:p>
            <a:fld id="{7C7FAD9F-AEE9-406E-B720-57D2B9DB2816}" type="slidenum">
              <a:rPr lang="en-US" smtClean="0"/>
              <a:t>‹#›</a:t>
            </a:fld>
            <a:endParaRPr lang="en-US"/>
          </a:p>
        </p:txBody>
      </p:sp>
    </p:spTree>
    <p:extLst>
      <p:ext uri="{BB962C8B-B14F-4D97-AF65-F5344CB8AC3E}">
        <p14:creationId xmlns:p14="http://schemas.microsoft.com/office/powerpoint/2010/main" val="1533310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474AD2-5208-4201-90A7-F961876195F8}"/>
              </a:ext>
            </a:extLst>
          </p:cNvPr>
          <p:cNvSpPr>
            <a:spLocks noGrp="1"/>
          </p:cNvSpPr>
          <p:nvPr>
            <p:ph type="title"/>
          </p:nvPr>
        </p:nvSpPr>
        <p:spPr>
          <a:xfrm>
            <a:off x="1028700" y="702129"/>
            <a:ext cx="10326688" cy="1125675"/>
          </a:xfrm>
        </p:spPr>
        <p:txBody>
          <a:bodyPr/>
          <a:lstStyle/>
          <a:p>
            <a:r>
              <a:rPr lang="en-US" dirty="0"/>
              <a:t>Click to edit Master title style</a:t>
            </a:r>
          </a:p>
        </p:txBody>
      </p:sp>
      <p:sp>
        <p:nvSpPr>
          <p:cNvPr id="3" name="Text Placeholder 2">
            <a:extLst>
              <a:ext uri="{FF2B5EF4-FFF2-40B4-BE49-F238E27FC236}">
                <a16:creationId xmlns:a16="http://schemas.microsoft.com/office/drawing/2014/main" id="{D3A3FF53-BE24-42E9-BA12-BC5863CBFF1B}"/>
              </a:ext>
            </a:extLst>
          </p:cNvPr>
          <p:cNvSpPr>
            <a:spLocks noGrp="1"/>
          </p:cNvSpPr>
          <p:nvPr>
            <p:ph type="body" idx="1"/>
          </p:nvPr>
        </p:nvSpPr>
        <p:spPr>
          <a:xfrm>
            <a:off x="1028700" y="1827804"/>
            <a:ext cx="4968875" cy="81438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67A84776-6678-4D27-9BE9-5D83FC9E884F}"/>
              </a:ext>
            </a:extLst>
          </p:cNvPr>
          <p:cNvSpPr>
            <a:spLocks noGrp="1"/>
          </p:cNvSpPr>
          <p:nvPr>
            <p:ph sz="half" idx="2"/>
          </p:nvPr>
        </p:nvSpPr>
        <p:spPr>
          <a:xfrm>
            <a:off x="1028700" y="2642191"/>
            <a:ext cx="4968875" cy="340241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58BCA2E2-5B30-43B4-8FCD-23015451F221}"/>
              </a:ext>
            </a:extLst>
          </p:cNvPr>
          <p:cNvSpPr>
            <a:spLocks noGrp="1"/>
          </p:cNvSpPr>
          <p:nvPr>
            <p:ph type="body" sz="quarter" idx="3"/>
          </p:nvPr>
        </p:nvSpPr>
        <p:spPr>
          <a:xfrm>
            <a:off x="6281054" y="1827804"/>
            <a:ext cx="5087034" cy="81438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CDA7B7A1-E670-4E7E-AEBA-340893DE8EE5}"/>
              </a:ext>
            </a:extLst>
          </p:cNvPr>
          <p:cNvSpPr>
            <a:spLocks noGrp="1"/>
          </p:cNvSpPr>
          <p:nvPr>
            <p:ph sz="quarter" idx="4"/>
          </p:nvPr>
        </p:nvSpPr>
        <p:spPr>
          <a:xfrm>
            <a:off x="6281054" y="2642191"/>
            <a:ext cx="5087034" cy="340241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3244D3AE-982A-4CC3-8456-4D4B0E35D993}"/>
              </a:ext>
            </a:extLst>
          </p:cNvPr>
          <p:cNvSpPr>
            <a:spLocks noGrp="1"/>
          </p:cNvSpPr>
          <p:nvPr>
            <p:ph type="dt" sz="half" idx="10"/>
          </p:nvPr>
        </p:nvSpPr>
        <p:spPr/>
        <p:txBody>
          <a:bodyPr/>
          <a:lstStyle/>
          <a:p>
            <a:fld id="{C1691109-F4F8-4597-962C-A4F4B7960636}" type="datetimeFigureOut">
              <a:rPr lang="en-US" smtClean="0"/>
              <a:t>1/29/2023</a:t>
            </a:fld>
            <a:endParaRPr lang="en-US"/>
          </a:p>
        </p:txBody>
      </p:sp>
      <p:sp>
        <p:nvSpPr>
          <p:cNvPr id="8" name="Footer Placeholder 7">
            <a:extLst>
              <a:ext uri="{FF2B5EF4-FFF2-40B4-BE49-F238E27FC236}">
                <a16:creationId xmlns:a16="http://schemas.microsoft.com/office/drawing/2014/main" id="{56FE3087-09F9-4436-8236-8693EA4984D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C8413CB-0E24-4F96-AF8C-EE269ACCE783}"/>
              </a:ext>
            </a:extLst>
          </p:cNvPr>
          <p:cNvSpPr>
            <a:spLocks noGrp="1"/>
          </p:cNvSpPr>
          <p:nvPr>
            <p:ph type="sldNum" sz="quarter" idx="12"/>
          </p:nvPr>
        </p:nvSpPr>
        <p:spPr/>
        <p:txBody>
          <a:bodyPr/>
          <a:lstStyle/>
          <a:p>
            <a:fld id="{7C7FAD9F-AEE9-406E-B720-57D2B9DB2816}" type="slidenum">
              <a:rPr lang="en-US" smtClean="0"/>
              <a:t>‹#›</a:t>
            </a:fld>
            <a:endParaRPr lang="en-US"/>
          </a:p>
        </p:txBody>
      </p:sp>
    </p:spTree>
    <p:extLst>
      <p:ext uri="{BB962C8B-B14F-4D97-AF65-F5344CB8AC3E}">
        <p14:creationId xmlns:p14="http://schemas.microsoft.com/office/powerpoint/2010/main" val="10362149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155CAD1C-D319-4A48-8DF9-50699231C977}"/>
              </a:ext>
            </a:extLst>
          </p:cNvPr>
          <p:cNvSpPr>
            <a:spLocks noGrp="1"/>
          </p:cNvSpPr>
          <p:nvPr>
            <p:ph type="dt" sz="half" idx="10"/>
          </p:nvPr>
        </p:nvSpPr>
        <p:spPr/>
        <p:txBody>
          <a:bodyPr/>
          <a:lstStyle/>
          <a:p>
            <a:fld id="{C1691109-F4F8-4597-962C-A4F4B7960636}" type="datetimeFigureOut">
              <a:rPr lang="en-US" smtClean="0"/>
              <a:t>1/29/2023</a:t>
            </a:fld>
            <a:endParaRPr lang="en-US"/>
          </a:p>
        </p:txBody>
      </p:sp>
      <p:sp>
        <p:nvSpPr>
          <p:cNvPr id="4" name="Footer Placeholder 3">
            <a:extLst>
              <a:ext uri="{FF2B5EF4-FFF2-40B4-BE49-F238E27FC236}">
                <a16:creationId xmlns:a16="http://schemas.microsoft.com/office/drawing/2014/main" id="{FE3D0181-83E0-4AB1-B372-24D6C075B03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750352C-6317-4DD0-84C4-AE7DDAC55F0A}"/>
              </a:ext>
            </a:extLst>
          </p:cNvPr>
          <p:cNvSpPr>
            <a:spLocks noGrp="1"/>
          </p:cNvSpPr>
          <p:nvPr>
            <p:ph type="sldNum" sz="quarter" idx="12"/>
          </p:nvPr>
        </p:nvSpPr>
        <p:spPr/>
        <p:txBody>
          <a:bodyPr/>
          <a:lstStyle/>
          <a:p>
            <a:fld id="{7C7FAD9F-AEE9-406E-B720-57D2B9DB2816}" type="slidenum">
              <a:rPr lang="en-US" smtClean="0"/>
              <a:t>‹#›</a:t>
            </a:fld>
            <a:endParaRPr lang="en-US"/>
          </a:p>
        </p:txBody>
      </p:sp>
      <p:sp>
        <p:nvSpPr>
          <p:cNvPr id="6" name="Freeform: Shape 5">
            <a:extLst>
              <a:ext uri="{FF2B5EF4-FFF2-40B4-BE49-F238E27FC236}">
                <a16:creationId xmlns:a16="http://schemas.microsoft.com/office/drawing/2014/main" id="{48F340C5-9EBB-43D9-91F5-F767DBD59BBF}"/>
              </a:ext>
              <a:ext uri="{C183D7F6-B498-43B3-948B-1728B52AA6E4}">
                <adec:decorative xmlns:adec="http://schemas.microsoft.com/office/drawing/2017/decorative" val="1"/>
              </a:ext>
            </a:extLst>
          </p:cNvPr>
          <p:cNvSpPr/>
          <p:nvPr/>
        </p:nvSpPr>
        <p:spPr>
          <a:xfrm rot="492880">
            <a:off x="2401240" y="1130240"/>
            <a:ext cx="8982171" cy="5009917"/>
          </a:xfrm>
          <a:custGeom>
            <a:avLst/>
            <a:gdLst>
              <a:gd name="connsiteX0" fmla="*/ 284628 w 960507"/>
              <a:gd name="connsiteY0" fmla="*/ 725426 h 725435"/>
              <a:gd name="connsiteX1" fmla="*/ 429979 w 960507"/>
              <a:gd name="connsiteY1" fmla="*/ 636749 h 725435"/>
              <a:gd name="connsiteX2" fmla="*/ 805646 w 960507"/>
              <a:gd name="connsiteY2" fmla="*/ 523401 h 725435"/>
              <a:gd name="connsiteX3" fmla="*/ 954521 w 960507"/>
              <a:gd name="connsiteY3" fmla="*/ 257273 h 725435"/>
              <a:gd name="connsiteX4" fmla="*/ 674486 w 960507"/>
              <a:gd name="connsiteY4" fmla="*/ 5622 h 725435"/>
              <a:gd name="connsiteX5" fmla="*/ 15261 w 960507"/>
              <a:gd name="connsiteY5" fmla="*/ 246605 h 725435"/>
              <a:gd name="connsiteX6" fmla="*/ 217286 w 960507"/>
              <a:gd name="connsiteY6" fmla="*/ 650655 h 725435"/>
              <a:gd name="connsiteX7" fmla="*/ 284628 w 960507"/>
              <a:gd name="connsiteY7" fmla="*/ 725426 h 725435"/>
              <a:gd name="connsiteX0" fmla="*/ 284667 w 961601"/>
              <a:gd name="connsiteY0" fmla="*/ 725435 h 725435"/>
              <a:gd name="connsiteX1" fmla="*/ 430018 w 961601"/>
              <a:gd name="connsiteY1" fmla="*/ 636758 h 725435"/>
              <a:gd name="connsiteX2" fmla="*/ 820834 w 961601"/>
              <a:gd name="connsiteY2" fmla="*/ 548364 h 725435"/>
              <a:gd name="connsiteX3" fmla="*/ 954560 w 961601"/>
              <a:gd name="connsiteY3" fmla="*/ 257282 h 725435"/>
              <a:gd name="connsiteX4" fmla="*/ 674525 w 961601"/>
              <a:gd name="connsiteY4" fmla="*/ 5631 h 725435"/>
              <a:gd name="connsiteX5" fmla="*/ 15300 w 961601"/>
              <a:gd name="connsiteY5" fmla="*/ 246614 h 725435"/>
              <a:gd name="connsiteX6" fmla="*/ 217325 w 961601"/>
              <a:gd name="connsiteY6" fmla="*/ 650664 h 725435"/>
              <a:gd name="connsiteX7" fmla="*/ 284667 w 961601"/>
              <a:gd name="connsiteY7" fmla="*/ 725435 h 725435"/>
              <a:gd name="connsiteX0" fmla="*/ 284667 w 961601"/>
              <a:gd name="connsiteY0" fmla="*/ 725962 h 725962"/>
              <a:gd name="connsiteX1" fmla="*/ 430018 w 961601"/>
              <a:gd name="connsiteY1" fmla="*/ 637285 h 725962"/>
              <a:gd name="connsiteX2" fmla="*/ 820834 w 961601"/>
              <a:gd name="connsiteY2" fmla="*/ 548891 h 725962"/>
              <a:gd name="connsiteX3" fmla="*/ 954560 w 961601"/>
              <a:gd name="connsiteY3" fmla="*/ 257809 h 725962"/>
              <a:gd name="connsiteX4" fmla="*/ 674525 w 961601"/>
              <a:gd name="connsiteY4" fmla="*/ 6158 h 725962"/>
              <a:gd name="connsiteX5" fmla="*/ 15300 w 961601"/>
              <a:gd name="connsiteY5" fmla="*/ 247141 h 725962"/>
              <a:gd name="connsiteX6" fmla="*/ 217325 w 961601"/>
              <a:gd name="connsiteY6" fmla="*/ 651191 h 725962"/>
              <a:gd name="connsiteX7" fmla="*/ 284667 w 961601"/>
              <a:gd name="connsiteY7" fmla="*/ 725962 h 725962"/>
              <a:gd name="connsiteX0" fmla="*/ 410902 w 1087836"/>
              <a:gd name="connsiteY0" fmla="*/ 719810 h 719810"/>
              <a:gd name="connsiteX1" fmla="*/ 556253 w 1087836"/>
              <a:gd name="connsiteY1" fmla="*/ 631133 h 719810"/>
              <a:gd name="connsiteX2" fmla="*/ 947069 w 1087836"/>
              <a:gd name="connsiteY2" fmla="*/ 542739 h 719810"/>
              <a:gd name="connsiteX3" fmla="*/ 1080795 w 1087836"/>
              <a:gd name="connsiteY3" fmla="*/ 251657 h 719810"/>
              <a:gd name="connsiteX4" fmla="*/ 800760 w 1087836"/>
              <a:gd name="connsiteY4" fmla="*/ 6 h 719810"/>
              <a:gd name="connsiteX5" fmla="*/ 5261 w 1087836"/>
              <a:gd name="connsiteY5" fmla="*/ 248982 h 719810"/>
              <a:gd name="connsiteX6" fmla="*/ 343560 w 1087836"/>
              <a:gd name="connsiteY6" fmla="*/ 645039 h 719810"/>
              <a:gd name="connsiteX7" fmla="*/ 410902 w 1087836"/>
              <a:gd name="connsiteY7" fmla="*/ 719810 h 719810"/>
              <a:gd name="connsiteX0" fmla="*/ 412791 w 1089725"/>
              <a:gd name="connsiteY0" fmla="*/ 726835 h 726835"/>
              <a:gd name="connsiteX1" fmla="*/ 558142 w 1089725"/>
              <a:gd name="connsiteY1" fmla="*/ 638158 h 726835"/>
              <a:gd name="connsiteX2" fmla="*/ 948958 w 1089725"/>
              <a:gd name="connsiteY2" fmla="*/ 549764 h 726835"/>
              <a:gd name="connsiteX3" fmla="*/ 1082684 w 1089725"/>
              <a:gd name="connsiteY3" fmla="*/ 258682 h 726835"/>
              <a:gd name="connsiteX4" fmla="*/ 802649 w 1089725"/>
              <a:gd name="connsiteY4" fmla="*/ 7031 h 726835"/>
              <a:gd name="connsiteX5" fmla="*/ 171027 w 1089725"/>
              <a:gd name="connsiteY5" fmla="*/ 85967 h 726835"/>
              <a:gd name="connsiteX6" fmla="*/ 7150 w 1089725"/>
              <a:gd name="connsiteY6" fmla="*/ 256007 h 726835"/>
              <a:gd name="connsiteX7" fmla="*/ 345449 w 1089725"/>
              <a:gd name="connsiteY7" fmla="*/ 652064 h 726835"/>
              <a:gd name="connsiteX8" fmla="*/ 412791 w 1089725"/>
              <a:gd name="connsiteY8" fmla="*/ 726835 h 726835"/>
              <a:gd name="connsiteX0" fmla="*/ 409002 w 1085936"/>
              <a:gd name="connsiteY0" fmla="*/ 726835 h 726835"/>
              <a:gd name="connsiteX1" fmla="*/ 554353 w 1085936"/>
              <a:gd name="connsiteY1" fmla="*/ 638158 h 726835"/>
              <a:gd name="connsiteX2" fmla="*/ 945169 w 1085936"/>
              <a:gd name="connsiteY2" fmla="*/ 549764 h 726835"/>
              <a:gd name="connsiteX3" fmla="*/ 1078895 w 1085936"/>
              <a:gd name="connsiteY3" fmla="*/ 258682 h 726835"/>
              <a:gd name="connsiteX4" fmla="*/ 798860 w 1085936"/>
              <a:gd name="connsiteY4" fmla="*/ 7031 h 726835"/>
              <a:gd name="connsiteX5" fmla="*/ 167238 w 1085936"/>
              <a:gd name="connsiteY5" fmla="*/ 85967 h 726835"/>
              <a:gd name="connsiteX6" fmla="*/ 7460 w 1085936"/>
              <a:gd name="connsiteY6" fmla="*/ 285590 h 726835"/>
              <a:gd name="connsiteX7" fmla="*/ 341660 w 1085936"/>
              <a:gd name="connsiteY7" fmla="*/ 652064 h 726835"/>
              <a:gd name="connsiteX8" fmla="*/ 409002 w 1085936"/>
              <a:gd name="connsiteY8" fmla="*/ 726835 h 726835"/>
              <a:gd name="connsiteX0" fmla="*/ 409002 w 1085936"/>
              <a:gd name="connsiteY0" fmla="*/ 726835 h 726835"/>
              <a:gd name="connsiteX1" fmla="*/ 554353 w 1085936"/>
              <a:gd name="connsiteY1" fmla="*/ 638158 h 726835"/>
              <a:gd name="connsiteX2" fmla="*/ 945169 w 1085936"/>
              <a:gd name="connsiteY2" fmla="*/ 549764 h 726835"/>
              <a:gd name="connsiteX3" fmla="*/ 1078895 w 1085936"/>
              <a:gd name="connsiteY3" fmla="*/ 258682 h 726835"/>
              <a:gd name="connsiteX4" fmla="*/ 798860 w 1085936"/>
              <a:gd name="connsiteY4" fmla="*/ 7031 h 726835"/>
              <a:gd name="connsiteX5" fmla="*/ 167238 w 1085936"/>
              <a:gd name="connsiteY5" fmla="*/ 85967 h 726835"/>
              <a:gd name="connsiteX6" fmla="*/ 7460 w 1085936"/>
              <a:gd name="connsiteY6" fmla="*/ 285590 h 726835"/>
              <a:gd name="connsiteX7" fmla="*/ 341660 w 1085936"/>
              <a:gd name="connsiteY7" fmla="*/ 652064 h 726835"/>
              <a:gd name="connsiteX8" fmla="*/ 409002 w 1085936"/>
              <a:gd name="connsiteY8" fmla="*/ 726835 h 726835"/>
              <a:gd name="connsiteX0" fmla="*/ 407340 w 1084274"/>
              <a:gd name="connsiteY0" fmla="*/ 726835 h 726835"/>
              <a:gd name="connsiteX1" fmla="*/ 552691 w 1084274"/>
              <a:gd name="connsiteY1" fmla="*/ 638158 h 726835"/>
              <a:gd name="connsiteX2" fmla="*/ 943507 w 1084274"/>
              <a:gd name="connsiteY2" fmla="*/ 549764 h 726835"/>
              <a:gd name="connsiteX3" fmla="*/ 1077233 w 1084274"/>
              <a:gd name="connsiteY3" fmla="*/ 258682 h 726835"/>
              <a:gd name="connsiteX4" fmla="*/ 797198 w 1084274"/>
              <a:gd name="connsiteY4" fmla="*/ 7031 h 726835"/>
              <a:gd name="connsiteX5" fmla="*/ 165576 w 1084274"/>
              <a:gd name="connsiteY5" fmla="*/ 85967 h 726835"/>
              <a:gd name="connsiteX6" fmla="*/ 5798 w 1084274"/>
              <a:gd name="connsiteY6" fmla="*/ 285590 h 726835"/>
              <a:gd name="connsiteX7" fmla="*/ 339998 w 1084274"/>
              <a:gd name="connsiteY7" fmla="*/ 652064 h 726835"/>
              <a:gd name="connsiteX8" fmla="*/ 407340 w 1084274"/>
              <a:gd name="connsiteY8" fmla="*/ 726835 h 726835"/>
              <a:gd name="connsiteX0" fmla="*/ 405193 w 1082127"/>
              <a:gd name="connsiteY0" fmla="*/ 726835 h 726835"/>
              <a:gd name="connsiteX1" fmla="*/ 550544 w 1082127"/>
              <a:gd name="connsiteY1" fmla="*/ 638158 h 726835"/>
              <a:gd name="connsiteX2" fmla="*/ 941360 w 1082127"/>
              <a:gd name="connsiteY2" fmla="*/ 549764 h 726835"/>
              <a:gd name="connsiteX3" fmla="*/ 1075086 w 1082127"/>
              <a:gd name="connsiteY3" fmla="*/ 258682 h 726835"/>
              <a:gd name="connsiteX4" fmla="*/ 795051 w 1082127"/>
              <a:gd name="connsiteY4" fmla="*/ 7031 h 726835"/>
              <a:gd name="connsiteX5" fmla="*/ 163429 w 1082127"/>
              <a:gd name="connsiteY5" fmla="*/ 85967 h 726835"/>
              <a:gd name="connsiteX6" fmla="*/ 5959 w 1082127"/>
              <a:gd name="connsiteY6" fmla="*/ 336874 h 726835"/>
              <a:gd name="connsiteX7" fmla="*/ 337851 w 1082127"/>
              <a:gd name="connsiteY7" fmla="*/ 652064 h 726835"/>
              <a:gd name="connsiteX8" fmla="*/ 405193 w 1082127"/>
              <a:gd name="connsiteY8" fmla="*/ 726835 h 726835"/>
              <a:gd name="connsiteX0" fmla="*/ 405097 w 1082031"/>
              <a:gd name="connsiteY0" fmla="*/ 727553 h 727553"/>
              <a:gd name="connsiteX1" fmla="*/ 550448 w 1082031"/>
              <a:gd name="connsiteY1" fmla="*/ 638876 h 727553"/>
              <a:gd name="connsiteX2" fmla="*/ 941264 w 1082031"/>
              <a:gd name="connsiteY2" fmla="*/ 550482 h 727553"/>
              <a:gd name="connsiteX3" fmla="*/ 1074990 w 1082031"/>
              <a:gd name="connsiteY3" fmla="*/ 259400 h 727553"/>
              <a:gd name="connsiteX4" fmla="*/ 794955 w 1082031"/>
              <a:gd name="connsiteY4" fmla="*/ 7749 h 727553"/>
              <a:gd name="connsiteX5" fmla="*/ 164686 w 1082031"/>
              <a:gd name="connsiteY5" fmla="*/ 81610 h 727553"/>
              <a:gd name="connsiteX6" fmla="*/ 5863 w 1082031"/>
              <a:gd name="connsiteY6" fmla="*/ 337592 h 727553"/>
              <a:gd name="connsiteX7" fmla="*/ 337755 w 1082031"/>
              <a:gd name="connsiteY7" fmla="*/ 652782 h 727553"/>
              <a:gd name="connsiteX8" fmla="*/ 405097 w 1082031"/>
              <a:gd name="connsiteY8" fmla="*/ 727553 h 727553"/>
              <a:gd name="connsiteX0" fmla="*/ 427815 w 1104749"/>
              <a:gd name="connsiteY0" fmla="*/ 727553 h 727553"/>
              <a:gd name="connsiteX1" fmla="*/ 573166 w 1104749"/>
              <a:gd name="connsiteY1" fmla="*/ 638876 h 727553"/>
              <a:gd name="connsiteX2" fmla="*/ 963982 w 1104749"/>
              <a:gd name="connsiteY2" fmla="*/ 550482 h 727553"/>
              <a:gd name="connsiteX3" fmla="*/ 1097708 w 1104749"/>
              <a:gd name="connsiteY3" fmla="*/ 259400 h 727553"/>
              <a:gd name="connsiteX4" fmla="*/ 817673 w 1104749"/>
              <a:gd name="connsiteY4" fmla="*/ 7749 h 727553"/>
              <a:gd name="connsiteX5" fmla="*/ 187404 w 1104749"/>
              <a:gd name="connsiteY5" fmla="*/ 81610 h 727553"/>
              <a:gd name="connsiteX6" fmla="*/ 4537 w 1104749"/>
              <a:gd name="connsiteY6" fmla="*/ 344274 h 727553"/>
              <a:gd name="connsiteX7" fmla="*/ 360473 w 1104749"/>
              <a:gd name="connsiteY7" fmla="*/ 652782 h 727553"/>
              <a:gd name="connsiteX8" fmla="*/ 427815 w 1104749"/>
              <a:gd name="connsiteY8" fmla="*/ 727553 h 727553"/>
              <a:gd name="connsiteX0" fmla="*/ 423278 w 1100212"/>
              <a:gd name="connsiteY0" fmla="*/ 727553 h 727553"/>
              <a:gd name="connsiteX1" fmla="*/ 568629 w 1100212"/>
              <a:gd name="connsiteY1" fmla="*/ 638876 h 727553"/>
              <a:gd name="connsiteX2" fmla="*/ 959445 w 1100212"/>
              <a:gd name="connsiteY2" fmla="*/ 550482 h 727553"/>
              <a:gd name="connsiteX3" fmla="*/ 1093171 w 1100212"/>
              <a:gd name="connsiteY3" fmla="*/ 259400 h 727553"/>
              <a:gd name="connsiteX4" fmla="*/ 813136 w 1100212"/>
              <a:gd name="connsiteY4" fmla="*/ 7749 h 727553"/>
              <a:gd name="connsiteX5" fmla="*/ 182867 w 1100212"/>
              <a:gd name="connsiteY5" fmla="*/ 81610 h 727553"/>
              <a:gd name="connsiteX6" fmla="*/ 0 w 1100212"/>
              <a:gd name="connsiteY6" fmla="*/ 344274 h 727553"/>
              <a:gd name="connsiteX7" fmla="*/ 355936 w 1100212"/>
              <a:gd name="connsiteY7" fmla="*/ 652782 h 727553"/>
              <a:gd name="connsiteX8" fmla="*/ 423278 w 1100212"/>
              <a:gd name="connsiteY8" fmla="*/ 727553 h 727553"/>
              <a:gd name="connsiteX0" fmla="*/ 423278 w 1100212"/>
              <a:gd name="connsiteY0" fmla="*/ 727553 h 727553"/>
              <a:gd name="connsiteX1" fmla="*/ 568629 w 1100212"/>
              <a:gd name="connsiteY1" fmla="*/ 638876 h 727553"/>
              <a:gd name="connsiteX2" fmla="*/ 959445 w 1100212"/>
              <a:gd name="connsiteY2" fmla="*/ 550482 h 727553"/>
              <a:gd name="connsiteX3" fmla="*/ 1093171 w 1100212"/>
              <a:gd name="connsiteY3" fmla="*/ 259400 h 727553"/>
              <a:gd name="connsiteX4" fmla="*/ 813136 w 1100212"/>
              <a:gd name="connsiteY4" fmla="*/ 7749 h 727553"/>
              <a:gd name="connsiteX5" fmla="*/ 182867 w 1100212"/>
              <a:gd name="connsiteY5" fmla="*/ 81610 h 727553"/>
              <a:gd name="connsiteX6" fmla="*/ 0 w 1100212"/>
              <a:gd name="connsiteY6" fmla="*/ 344274 h 727553"/>
              <a:gd name="connsiteX7" fmla="*/ 355936 w 1100212"/>
              <a:gd name="connsiteY7" fmla="*/ 652782 h 727553"/>
              <a:gd name="connsiteX8" fmla="*/ 423278 w 1100212"/>
              <a:gd name="connsiteY8" fmla="*/ 727553 h 727553"/>
              <a:gd name="connsiteX0" fmla="*/ 437503 w 1114437"/>
              <a:gd name="connsiteY0" fmla="*/ 727553 h 727553"/>
              <a:gd name="connsiteX1" fmla="*/ 582854 w 1114437"/>
              <a:gd name="connsiteY1" fmla="*/ 638876 h 727553"/>
              <a:gd name="connsiteX2" fmla="*/ 973670 w 1114437"/>
              <a:gd name="connsiteY2" fmla="*/ 550482 h 727553"/>
              <a:gd name="connsiteX3" fmla="*/ 1107396 w 1114437"/>
              <a:gd name="connsiteY3" fmla="*/ 259400 h 727553"/>
              <a:gd name="connsiteX4" fmla="*/ 827361 w 1114437"/>
              <a:gd name="connsiteY4" fmla="*/ 7749 h 727553"/>
              <a:gd name="connsiteX5" fmla="*/ 197092 w 1114437"/>
              <a:gd name="connsiteY5" fmla="*/ 81610 h 727553"/>
              <a:gd name="connsiteX6" fmla="*/ 0 w 1114437"/>
              <a:gd name="connsiteY6" fmla="*/ 341962 h 727553"/>
              <a:gd name="connsiteX7" fmla="*/ 370161 w 1114437"/>
              <a:gd name="connsiteY7" fmla="*/ 652782 h 727553"/>
              <a:gd name="connsiteX8" fmla="*/ 437503 w 1114437"/>
              <a:gd name="connsiteY8" fmla="*/ 727553 h 727553"/>
              <a:gd name="connsiteX0" fmla="*/ 463684 w 1140618"/>
              <a:gd name="connsiteY0" fmla="*/ 727553 h 727553"/>
              <a:gd name="connsiteX1" fmla="*/ 609035 w 1140618"/>
              <a:gd name="connsiteY1" fmla="*/ 638876 h 727553"/>
              <a:gd name="connsiteX2" fmla="*/ 999851 w 1140618"/>
              <a:gd name="connsiteY2" fmla="*/ 550482 h 727553"/>
              <a:gd name="connsiteX3" fmla="*/ 1133577 w 1140618"/>
              <a:gd name="connsiteY3" fmla="*/ 259400 h 727553"/>
              <a:gd name="connsiteX4" fmla="*/ 853542 w 1140618"/>
              <a:gd name="connsiteY4" fmla="*/ 7749 h 727553"/>
              <a:gd name="connsiteX5" fmla="*/ 223273 w 1140618"/>
              <a:gd name="connsiteY5" fmla="*/ 81610 h 727553"/>
              <a:gd name="connsiteX6" fmla="*/ 0 w 1140618"/>
              <a:gd name="connsiteY6" fmla="*/ 343816 h 727553"/>
              <a:gd name="connsiteX7" fmla="*/ 396342 w 1140618"/>
              <a:gd name="connsiteY7" fmla="*/ 652782 h 727553"/>
              <a:gd name="connsiteX8" fmla="*/ 463684 w 1140618"/>
              <a:gd name="connsiteY8" fmla="*/ 727553 h 727553"/>
              <a:gd name="connsiteX0" fmla="*/ 463684 w 1140714"/>
              <a:gd name="connsiteY0" fmla="*/ 719277 h 719277"/>
              <a:gd name="connsiteX1" fmla="*/ 609035 w 1140714"/>
              <a:gd name="connsiteY1" fmla="*/ 630600 h 719277"/>
              <a:gd name="connsiteX2" fmla="*/ 999851 w 1140714"/>
              <a:gd name="connsiteY2" fmla="*/ 542206 h 719277"/>
              <a:gd name="connsiteX3" fmla="*/ 1133577 w 1140714"/>
              <a:gd name="connsiteY3" fmla="*/ 251124 h 719277"/>
              <a:gd name="connsiteX4" fmla="*/ 852002 w 1140714"/>
              <a:gd name="connsiteY4" fmla="*/ 8636 h 719277"/>
              <a:gd name="connsiteX5" fmla="*/ 223273 w 1140714"/>
              <a:gd name="connsiteY5" fmla="*/ 73334 h 719277"/>
              <a:gd name="connsiteX6" fmla="*/ 0 w 1140714"/>
              <a:gd name="connsiteY6" fmla="*/ 335540 h 719277"/>
              <a:gd name="connsiteX7" fmla="*/ 396342 w 1140714"/>
              <a:gd name="connsiteY7" fmla="*/ 644506 h 719277"/>
              <a:gd name="connsiteX8" fmla="*/ 463684 w 1140714"/>
              <a:gd name="connsiteY8" fmla="*/ 719277 h 719277"/>
              <a:gd name="connsiteX0" fmla="*/ 463684 w 1140714"/>
              <a:gd name="connsiteY0" fmla="*/ 721380 h 721380"/>
              <a:gd name="connsiteX1" fmla="*/ 609035 w 1140714"/>
              <a:gd name="connsiteY1" fmla="*/ 632703 h 721380"/>
              <a:gd name="connsiteX2" fmla="*/ 999851 w 1140714"/>
              <a:gd name="connsiteY2" fmla="*/ 544309 h 721380"/>
              <a:gd name="connsiteX3" fmla="*/ 1133577 w 1140714"/>
              <a:gd name="connsiteY3" fmla="*/ 253227 h 721380"/>
              <a:gd name="connsiteX4" fmla="*/ 852002 w 1140714"/>
              <a:gd name="connsiteY4" fmla="*/ 10739 h 721380"/>
              <a:gd name="connsiteX5" fmla="*/ 223273 w 1140714"/>
              <a:gd name="connsiteY5" fmla="*/ 64441 h 721380"/>
              <a:gd name="connsiteX6" fmla="*/ 0 w 1140714"/>
              <a:gd name="connsiteY6" fmla="*/ 337643 h 721380"/>
              <a:gd name="connsiteX7" fmla="*/ 396342 w 1140714"/>
              <a:gd name="connsiteY7" fmla="*/ 646609 h 721380"/>
              <a:gd name="connsiteX8" fmla="*/ 463684 w 1140714"/>
              <a:gd name="connsiteY8" fmla="*/ 721380 h 721380"/>
              <a:gd name="connsiteX0" fmla="*/ 463684 w 1140714"/>
              <a:gd name="connsiteY0" fmla="*/ 721380 h 721380"/>
              <a:gd name="connsiteX1" fmla="*/ 609035 w 1140714"/>
              <a:gd name="connsiteY1" fmla="*/ 632703 h 721380"/>
              <a:gd name="connsiteX2" fmla="*/ 999851 w 1140714"/>
              <a:gd name="connsiteY2" fmla="*/ 544309 h 721380"/>
              <a:gd name="connsiteX3" fmla="*/ 1133577 w 1140714"/>
              <a:gd name="connsiteY3" fmla="*/ 253227 h 721380"/>
              <a:gd name="connsiteX4" fmla="*/ 852002 w 1140714"/>
              <a:gd name="connsiteY4" fmla="*/ 10739 h 721380"/>
              <a:gd name="connsiteX5" fmla="*/ 223273 w 1140714"/>
              <a:gd name="connsiteY5" fmla="*/ 64441 h 721380"/>
              <a:gd name="connsiteX6" fmla="*/ 0 w 1140714"/>
              <a:gd name="connsiteY6" fmla="*/ 337643 h 721380"/>
              <a:gd name="connsiteX7" fmla="*/ 396342 w 1140714"/>
              <a:gd name="connsiteY7" fmla="*/ 646609 h 721380"/>
              <a:gd name="connsiteX8" fmla="*/ 463684 w 1140714"/>
              <a:gd name="connsiteY8" fmla="*/ 721380 h 721380"/>
              <a:gd name="connsiteX0" fmla="*/ 463684 w 1138513"/>
              <a:gd name="connsiteY0" fmla="*/ 721380 h 721380"/>
              <a:gd name="connsiteX1" fmla="*/ 610575 w 1138513"/>
              <a:gd name="connsiteY1" fmla="*/ 643699 h 721380"/>
              <a:gd name="connsiteX2" fmla="*/ 999851 w 1138513"/>
              <a:gd name="connsiteY2" fmla="*/ 544309 h 721380"/>
              <a:gd name="connsiteX3" fmla="*/ 1133577 w 1138513"/>
              <a:gd name="connsiteY3" fmla="*/ 253227 h 721380"/>
              <a:gd name="connsiteX4" fmla="*/ 852002 w 1138513"/>
              <a:gd name="connsiteY4" fmla="*/ 10739 h 721380"/>
              <a:gd name="connsiteX5" fmla="*/ 223273 w 1138513"/>
              <a:gd name="connsiteY5" fmla="*/ 64441 h 721380"/>
              <a:gd name="connsiteX6" fmla="*/ 0 w 1138513"/>
              <a:gd name="connsiteY6" fmla="*/ 337643 h 721380"/>
              <a:gd name="connsiteX7" fmla="*/ 396342 w 1138513"/>
              <a:gd name="connsiteY7" fmla="*/ 646609 h 721380"/>
              <a:gd name="connsiteX8" fmla="*/ 463684 w 1138513"/>
              <a:gd name="connsiteY8" fmla="*/ 721380 h 721380"/>
              <a:gd name="connsiteX0" fmla="*/ 463684 w 1138513"/>
              <a:gd name="connsiteY0" fmla="*/ 721380 h 721380"/>
              <a:gd name="connsiteX1" fmla="*/ 610575 w 1138513"/>
              <a:gd name="connsiteY1" fmla="*/ 643699 h 721380"/>
              <a:gd name="connsiteX2" fmla="*/ 999851 w 1138513"/>
              <a:gd name="connsiteY2" fmla="*/ 544309 h 721380"/>
              <a:gd name="connsiteX3" fmla="*/ 1133577 w 1138513"/>
              <a:gd name="connsiteY3" fmla="*/ 253227 h 721380"/>
              <a:gd name="connsiteX4" fmla="*/ 852002 w 1138513"/>
              <a:gd name="connsiteY4" fmla="*/ 10739 h 721380"/>
              <a:gd name="connsiteX5" fmla="*/ 223273 w 1138513"/>
              <a:gd name="connsiteY5" fmla="*/ 64441 h 721380"/>
              <a:gd name="connsiteX6" fmla="*/ 0 w 1138513"/>
              <a:gd name="connsiteY6" fmla="*/ 337643 h 721380"/>
              <a:gd name="connsiteX7" fmla="*/ 396342 w 1138513"/>
              <a:gd name="connsiteY7" fmla="*/ 646609 h 721380"/>
              <a:gd name="connsiteX8" fmla="*/ 463684 w 1138513"/>
              <a:gd name="connsiteY8" fmla="*/ 721380 h 721380"/>
              <a:gd name="connsiteX0" fmla="*/ 463684 w 1136732"/>
              <a:gd name="connsiteY0" fmla="*/ 721380 h 721380"/>
              <a:gd name="connsiteX1" fmla="*/ 610575 w 1136732"/>
              <a:gd name="connsiteY1" fmla="*/ 643699 h 721380"/>
              <a:gd name="connsiteX2" fmla="*/ 999851 w 1136732"/>
              <a:gd name="connsiteY2" fmla="*/ 544309 h 721380"/>
              <a:gd name="connsiteX3" fmla="*/ 1133577 w 1136732"/>
              <a:gd name="connsiteY3" fmla="*/ 253227 h 721380"/>
              <a:gd name="connsiteX4" fmla="*/ 852002 w 1136732"/>
              <a:gd name="connsiteY4" fmla="*/ 10739 h 721380"/>
              <a:gd name="connsiteX5" fmla="*/ 223273 w 1136732"/>
              <a:gd name="connsiteY5" fmla="*/ 64441 h 721380"/>
              <a:gd name="connsiteX6" fmla="*/ 0 w 1136732"/>
              <a:gd name="connsiteY6" fmla="*/ 337643 h 721380"/>
              <a:gd name="connsiteX7" fmla="*/ 396342 w 1136732"/>
              <a:gd name="connsiteY7" fmla="*/ 646609 h 721380"/>
              <a:gd name="connsiteX8" fmla="*/ 463684 w 1136732"/>
              <a:gd name="connsiteY8" fmla="*/ 721380 h 721380"/>
              <a:gd name="connsiteX0" fmla="*/ 463684 w 1121891"/>
              <a:gd name="connsiteY0" fmla="*/ 721255 h 721255"/>
              <a:gd name="connsiteX1" fmla="*/ 610575 w 1121891"/>
              <a:gd name="connsiteY1" fmla="*/ 643574 h 721255"/>
              <a:gd name="connsiteX2" fmla="*/ 999851 w 1121891"/>
              <a:gd name="connsiteY2" fmla="*/ 544184 h 721255"/>
              <a:gd name="connsiteX3" fmla="*/ 1118177 w 1121891"/>
              <a:gd name="connsiteY3" fmla="*/ 251269 h 721255"/>
              <a:gd name="connsiteX4" fmla="*/ 852002 w 1121891"/>
              <a:gd name="connsiteY4" fmla="*/ 10614 h 721255"/>
              <a:gd name="connsiteX5" fmla="*/ 223273 w 1121891"/>
              <a:gd name="connsiteY5" fmla="*/ 64316 h 721255"/>
              <a:gd name="connsiteX6" fmla="*/ 0 w 1121891"/>
              <a:gd name="connsiteY6" fmla="*/ 337518 h 721255"/>
              <a:gd name="connsiteX7" fmla="*/ 396342 w 1121891"/>
              <a:gd name="connsiteY7" fmla="*/ 646484 h 721255"/>
              <a:gd name="connsiteX8" fmla="*/ 463684 w 1121891"/>
              <a:gd name="connsiteY8" fmla="*/ 721255 h 721255"/>
              <a:gd name="connsiteX0" fmla="*/ 463684 w 1123864"/>
              <a:gd name="connsiteY0" fmla="*/ 721255 h 721255"/>
              <a:gd name="connsiteX1" fmla="*/ 610575 w 1123864"/>
              <a:gd name="connsiteY1" fmla="*/ 643574 h 721255"/>
              <a:gd name="connsiteX2" fmla="*/ 999851 w 1123864"/>
              <a:gd name="connsiteY2" fmla="*/ 549682 h 721255"/>
              <a:gd name="connsiteX3" fmla="*/ 1118177 w 1123864"/>
              <a:gd name="connsiteY3" fmla="*/ 251269 h 721255"/>
              <a:gd name="connsiteX4" fmla="*/ 852002 w 1123864"/>
              <a:gd name="connsiteY4" fmla="*/ 10614 h 721255"/>
              <a:gd name="connsiteX5" fmla="*/ 223273 w 1123864"/>
              <a:gd name="connsiteY5" fmla="*/ 64316 h 721255"/>
              <a:gd name="connsiteX6" fmla="*/ 0 w 1123864"/>
              <a:gd name="connsiteY6" fmla="*/ 337518 h 721255"/>
              <a:gd name="connsiteX7" fmla="*/ 396342 w 1123864"/>
              <a:gd name="connsiteY7" fmla="*/ 646484 h 721255"/>
              <a:gd name="connsiteX8" fmla="*/ 463684 w 1123864"/>
              <a:gd name="connsiteY8" fmla="*/ 721255 h 721255"/>
              <a:gd name="connsiteX0" fmla="*/ 463684 w 1123864"/>
              <a:gd name="connsiteY0" fmla="*/ 721255 h 721255"/>
              <a:gd name="connsiteX1" fmla="*/ 610575 w 1123864"/>
              <a:gd name="connsiteY1" fmla="*/ 643574 h 721255"/>
              <a:gd name="connsiteX2" fmla="*/ 999851 w 1123864"/>
              <a:gd name="connsiteY2" fmla="*/ 549682 h 721255"/>
              <a:gd name="connsiteX3" fmla="*/ 1118177 w 1123864"/>
              <a:gd name="connsiteY3" fmla="*/ 251269 h 721255"/>
              <a:gd name="connsiteX4" fmla="*/ 852002 w 1123864"/>
              <a:gd name="connsiteY4" fmla="*/ 10614 h 721255"/>
              <a:gd name="connsiteX5" fmla="*/ 223273 w 1123864"/>
              <a:gd name="connsiteY5" fmla="*/ 64316 h 721255"/>
              <a:gd name="connsiteX6" fmla="*/ 0 w 1123864"/>
              <a:gd name="connsiteY6" fmla="*/ 337518 h 721255"/>
              <a:gd name="connsiteX7" fmla="*/ 396342 w 1123864"/>
              <a:gd name="connsiteY7" fmla="*/ 646484 h 721255"/>
              <a:gd name="connsiteX8" fmla="*/ 463684 w 1123864"/>
              <a:gd name="connsiteY8" fmla="*/ 721255 h 721255"/>
              <a:gd name="connsiteX0" fmla="*/ 463684 w 1123354"/>
              <a:gd name="connsiteY0" fmla="*/ 721255 h 721255"/>
              <a:gd name="connsiteX1" fmla="*/ 610575 w 1123354"/>
              <a:gd name="connsiteY1" fmla="*/ 643574 h 721255"/>
              <a:gd name="connsiteX2" fmla="*/ 999851 w 1123354"/>
              <a:gd name="connsiteY2" fmla="*/ 549682 h 721255"/>
              <a:gd name="connsiteX3" fmla="*/ 1118177 w 1123354"/>
              <a:gd name="connsiteY3" fmla="*/ 251269 h 721255"/>
              <a:gd name="connsiteX4" fmla="*/ 852002 w 1123354"/>
              <a:gd name="connsiteY4" fmla="*/ 10614 h 721255"/>
              <a:gd name="connsiteX5" fmla="*/ 223273 w 1123354"/>
              <a:gd name="connsiteY5" fmla="*/ 64316 h 721255"/>
              <a:gd name="connsiteX6" fmla="*/ 0 w 1123354"/>
              <a:gd name="connsiteY6" fmla="*/ 337518 h 721255"/>
              <a:gd name="connsiteX7" fmla="*/ 396342 w 1123354"/>
              <a:gd name="connsiteY7" fmla="*/ 646484 h 721255"/>
              <a:gd name="connsiteX8" fmla="*/ 463684 w 1123354"/>
              <a:gd name="connsiteY8" fmla="*/ 721255 h 721255"/>
              <a:gd name="connsiteX0" fmla="*/ 411324 w 1070994"/>
              <a:gd name="connsiteY0" fmla="*/ 721255 h 721255"/>
              <a:gd name="connsiteX1" fmla="*/ 558215 w 1070994"/>
              <a:gd name="connsiteY1" fmla="*/ 643574 h 721255"/>
              <a:gd name="connsiteX2" fmla="*/ 947491 w 1070994"/>
              <a:gd name="connsiteY2" fmla="*/ 549682 h 721255"/>
              <a:gd name="connsiteX3" fmla="*/ 1065817 w 1070994"/>
              <a:gd name="connsiteY3" fmla="*/ 251269 h 721255"/>
              <a:gd name="connsiteX4" fmla="*/ 799642 w 1070994"/>
              <a:gd name="connsiteY4" fmla="*/ 10614 h 721255"/>
              <a:gd name="connsiteX5" fmla="*/ 170913 w 1070994"/>
              <a:gd name="connsiteY5" fmla="*/ 64316 h 721255"/>
              <a:gd name="connsiteX6" fmla="*/ 0 w 1070994"/>
              <a:gd name="connsiteY6" fmla="*/ 339351 h 721255"/>
              <a:gd name="connsiteX7" fmla="*/ 343982 w 1070994"/>
              <a:gd name="connsiteY7" fmla="*/ 646484 h 721255"/>
              <a:gd name="connsiteX8" fmla="*/ 411324 w 1070994"/>
              <a:gd name="connsiteY8" fmla="*/ 721255 h 721255"/>
              <a:gd name="connsiteX0" fmla="*/ 391304 w 1050974"/>
              <a:gd name="connsiteY0" fmla="*/ 721255 h 721255"/>
              <a:gd name="connsiteX1" fmla="*/ 538195 w 1050974"/>
              <a:gd name="connsiteY1" fmla="*/ 643574 h 721255"/>
              <a:gd name="connsiteX2" fmla="*/ 927471 w 1050974"/>
              <a:gd name="connsiteY2" fmla="*/ 549682 h 721255"/>
              <a:gd name="connsiteX3" fmla="*/ 1045797 w 1050974"/>
              <a:gd name="connsiteY3" fmla="*/ 251269 h 721255"/>
              <a:gd name="connsiteX4" fmla="*/ 779622 w 1050974"/>
              <a:gd name="connsiteY4" fmla="*/ 10614 h 721255"/>
              <a:gd name="connsiteX5" fmla="*/ 150893 w 1050974"/>
              <a:gd name="connsiteY5" fmla="*/ 64316 h 721255"/>
              <a:gd name="connsiteX6" fmla="*/ 0 w 1050974"/>
              <a:gd name="connsiteY6" fmla="*/ 339351 h 721255"/>
              <a:gd name="connsiteX7" fmla="*/ 323962 w 1050974"/>
              <a:gd name="connsiteY7" fmla="*/ 646484 h 721255"/>
              <a:gd name="connsiteX8" fmla="*/ 391304 w 1050974"/>
              <a:gd name="connsiteY8" fmla="*/ 721255 h 721255"/>
              <a:gd name="connsiteX0" fmla="*/ 391304 w 1050974"/>
              <a:gd name="connsiteY0" fmla="*/ 721255 h 721255"/>
              <a:gd name="connsiteX1" fmla="*/ 538195 w 1050974"/>
              <a:gd name="connsiteY1" fmla="*/ 643574 h 721255"/>
              <a:gd name="connsiteX2" fmla="*/ 927471 w 1050974"/>
              <a:gd name="connsiteY2" fmla="*/ 549682 h 721255"/>
              <a:gd name="connsiteX3" fmla="*/ 1045797 w 1050974"/>
              <a:gd name="connsiteY3" fmla="*/ 251269 h 721255"/>
              <a:gd name="connsiteX4" fmla="*/ 779622 w 1050974"/>
              <a:gd name="connsiteY4" fmla="*/ 10614 h 721255"/>
              <a:gd name="connsiteX5" fmla="*/ 150893 w 1050974"/>
              <a:gd name="connsiteY5" fmla="*/ 64316 h 721255"/>
              <a:gd name="connsiteX6" fmla="*/ 0 w 1050974"/>
              <a:gd name="connsiteY6" fmla="*/ 339351 h 721255"/>
              <a:gd name="connsiteX7" fmla="*/ 323962 w 1050974"/>
              <a:gd name="connsiteY7" fmla="*/ 646484 h 721255"/>
              <a:gd name="connsiteX8" fmla="*/ 391304 w 1050974"/>
              <a:gd name="connsiteY8" fmla="*/ 721255 h 721255"/>
              <a:gd name="connsiteX0" fmla="*/ 391304 w 1050974"/>
              <a:gd name="connsiteY0" fmla="*/ 723864 h 723864"/>
              <a:gd name="connsiteX1" fmla="*/ 538195 w 1050974"/>
              <a:gd name="connsiteY1" fmla="*/ 646183 h 723864"/>
              <a:gd name="connsiteX2" fmla="*/ 927471 w 1050974"/>
              <a:gd name="connsiteY2" fmla="*/ 552291 h 723864"/>
              <a:gd name="connsiteX3" fmla="*/ 1045797 w 1050974"/>
              <a:gd name="connsiteY3" fmla="*/ 253878 h 723864"/>
              <a:gd name="connsiteX4" fmla="*/ 779622 w 1050974"/>
              <a:gd name="connsiteY4" fmla="*/ 13223 h 723864"/>
              <a:gd name="connsiteX5" fmla="*/ 201713 w 1050974"/>
              <a:gd name="connsiteY5" fmla="*/ 55929 h 723864"/>
              <a:gd name="connsiteX6" fmla="*/ 0 w 1050974"/>
              <a:gd name="connsiteY6" fmla="*/ 341960 h 723864"/>
              <a:gd name="connsiteX7" fmla="*/ 323962 w 1050974"/>
              <a:gd name="connsiteY7" fmla="*/ 649093 h 723864"/>
              <a:gd name="connsiteX8" fmla="*/ 391304 w 1050974"/>
              <a:gd name="connsiteY8" fmla="*/ 723864 h 723864"/>
              <a:gd name="connsiteX0" fmla="*/ 391304 w 1050974"/>
              <a:gd name="connsiteY0" fmla="*/ 722931 h 722931"/>
              <a:gd name="connsiteX1" fmla="*/ 538195 w 1050974"/>
              <a:gd name="connsiteY1" fmla="*/ 645250 h 722931"/>
              <a:gd name="connsiteX2" fmla="*/ 927471 w 1050974"/>
              <a:gd name="connsiteY2" fmla="*/ 551358 h 722931"/>
              <a:gd name="connsiteX3" fmla="*/ 1045797 w 1050974"/>
              <a:gd name="connsiteY3" fmla="*/ 252945 h 722931"/>
              <a:gd name="connsiteX4" fmla="*/ 779622 w 1050974"/>
              <a:gd name="connsiteY4" fmla="*/ 12290 h 722931"/>
              <a:gd name="connsiteX5" fmla="*/ 215573 w 1050974"/>
              <a:gd name="connsiteY5" fmla="*/ 58661 h 722931"/>
              <a:gd name="connsiteX6" fmla="*/ 0 w 1050974"/>
              <a:gd name="connsiteY6" fmla="*/ 341027 h 722931"/>
              <a:gd name="connsiteX7" fmla="*/ 323962 w 1050974"/>
              <a:gd name="connsiteY7" fmla="*/ 648160 h 722931"/>
              <a:gd name="connsiteX8" fmla="*/ 391304 w 1050974"/>
              <a:gd name="connsiteY8" fmla="*/ 722931 h 722931"/>
              <a:gd name="connsiteX0" fmla="*/ 382064 w 1041734"/>
              <a:gd name="connsiteY0" fmla="*/ 722931 h 722931"/>
              <a:gd name="connsiteX1" fmla="*/ 528955 w 1041734"/>
              <a:gd name="connsiteY1" fmla="*/ 645250 h 722931"/>
              <a:gd name="connsiteX2" fmla="*/ 918231 w 1041734"/>
              <a:gd name="connsiteY2" fmla="*/ 551358 h 722931"/>
              <a:gd name="connsiteX3" fmla="*/ 1036557 w 1041734"/>
              <a:gd name="connsiteY3" fmla="*/ 252945 h 722931"/>
              <a:gd name="connsiteX4" fmla="*/ 770382 w 1041734"/>
              <a:gd name="connsiteY4" fmla="*/ 12290 h 722931"/>
              <a:gd name="connsiteX5" fmla="*/ 206333 w 1041734"/>
              <a:gd name="connsiteY5" fmla="*/ 58661 h 722931"/>
              <a:gd name="connsiteX6" fmla="*/ 0 w 1041734"/>
              <a:gd name="connsiteY6" fmla="*/ 342860 h 722931"/>
              <a:gd name="connsiteX7" fmla="*/ 314722 w 1041734"/>
              <a:gd name="connsiteY7" fmla="*/ 648160 h 722931"/>
              <a:gd name="connsiteX8" fmla="*/ 382064 w 1041734"/>
              <a:gd name="connsiteY8" fmla="*/ 722931 h 7229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41734" h="722931">
                <a:moveTo>
                  <a:pt x="382064" y="722931"/>
                </a:moveTo>
                <a:cubicBezTo>
                  <a:pt x="406019" y="660055"/>
                  <a:pt x="439594" y="666515"/>
                  <a:pt x="528955" y="645250"/>
                </a:cubicBezTo>
                <a:cubicBezTo>
                  <a:pt x="618316" y="623985"/>
                  <a:pt x="833631" y="616742"/>
                  <a:pt x="918231" y="551358"/>
                </a:cubicBezTo>
                <a:cubicBezTo>
                  <a:pt x="1002831" y="485974"/>
                  <a:pt x="1059658" y="370279"/>
                  <a:pt x="1036557" y="252945"/>
                </a:cubicBezTo>
                <a:cubicBezTo>
                  <a:pt x="1013456" y="135611"/>
                  <a:pt x="908753" y="44671"/>
                  <a:pt x="770382" y="12290"/>
                </a:cubicBezTo>
                <a:cubicBezTo>
                  <a:pt x="632011" y="-20091"/>
                  <a:pt x="338916" y="17165"/>
                  <a:pt x="206333" y="58661"/>
                </a:cubicBezTo>
                <a:cubicBezTo>
                  <a:pt x="73750" y="100157"/>
                  <a:pt x="1822" y="199023"/>
                  <a:pt x="0" y="342860"/>
                </a:cubicBezTo>
                <a:cubicBezTo>
                  <a:pt x="27105" y="498943"/>
                  <a:pt x="87932" y="573770"/>
                  <a:pt x="314722" y="648160"/>
                </a:cubicBezTo>
                <a:cubicBezTo>
                  <a:pt x="367872" y="666162"/>
                  <a:pt x="382064" y="722931"/>
                  <a:pt x="382064" y="722931"/>
                </a:cubicBezTo>
                <a:close/>
              </a:path>
            </a:pathLst>
          </a:custGeom>
          <a:solidFill>
            <a:schemeClr val="bg1"/>
          </a:solidFill>
          <a:ln w="19050" cap="flat">
            <a:noFill/>
            <a:prstDash val="solid"/>
            <a:miter/>
          </a:ln>
        </p:spPr>
        <p:txBody>
          <a:bodyPr rtlCol="0" anchor="ctr"/>
          <a:lstStyle/>
          <a:p>
            <a:endParaRPr lang="en-US"/>
          </a:p>
        </p:txBody>
      </p:sp>
      <p:sp>
        <p:nvSpPr>
          <p:cNvPr id="2" name="Title 1">
            <a:extLst>
              <a:ext uri="{FF2B5EF4-FFF2-40B4-BE49-F238E27FC236}">
                <a16:creationId xmlns:a16="http://schemas.microsoft.com/office/drawing/2014/main" id="{89ECC812-F2A9-46D4-9B78-6659C68ED4EE}"/>
              </a:ext>
            </a:extLst>
          </p:cNvPr>
          <p:cNvSpPr>
            <a:spLocks noGrp="1"/>
          </p:cNvSpPr>
          <p:nvPr>
            <p:ph type="title"/>
          </p:nvPr>
        </p:nvSpPr>
        <p:spPr>
          <a:xfrm>
            <a:off x="3412671" y="1932214"/>
            <a:ext cx="6966858" cy="3091544"/>
          </a:xfrm>
        </p:spPr>
        <p:txBody>
          <a:bodyPr/>
          <a:lstStyle>
            <a:lvl1pPr algn="ctr">
              <a:defRPr/>
            </a:lvl1pPr>
          </a:lstStyle>
          <a:p>
            <a:r>
              <a:rPr lang="en-US"/>
              <a:t>Click to edit Master title style</a:t>
            </a:r>
            <a:endParaRPr lang="en-US" dirty="0"/>
          </a:p>
        </p:txBody>
      </p:sp>
      <p:sp>
        <p:nvSpPr>
          <p:cNvPr id="7" name="Freeform: Shape 6">
            <a:extLst>
              <a:ext uri="{FF2B5EF4-FFF2-40B4-BE49-F238E27FC236}">
                <a16:creationId xmlns:a16="http://schemas.microsoft.com/office/drawing/2014/main" id="{B7A37F60-69E7-41AC-BC9A-9DBC3B577269}"/>
              </a:ext>
              <a:ext uri="{C183D7F6-B498-43B3-948B-1728B52AA6E4}">
                <adec:decorative xmlns:adec="http://schemas.microsoft.com/office/drawing/2017/decorative" val="1"/>
              </a:ext>
            </a:extLst>
          </p:cNvPr>
          <p:cNvSpPr/>
          <p:nvPr/>
        </p:nvSpPr>
        <p:spPr>
          <a:xfrm rot="492880">
            <a:off x="2455668" y="1103025"/>
            <a:ext cx="8982171" cy="5009917"/>
          </a:xfrm>
          <a:custGeom>
            <a:avLst/>
            <a:gdLst>
              <a:gd name="connsiteX0" fmla="*/ 284628 w 960507"/>
              <a:gd name="connsiteY0" fmla="*/ 725426 h 725435"/>
              <a:gd name="connsiteX1" fmla="*/ 429979 w 960507"/>
              <a:gd name="connsiteY1" fmla="*/ 636749 h 725435"/>
              <a:gd name="connsiteX2" fmla="*/ 805646 w 960507"/>
              <a:gd name="connsiteY2" fmla="*/ 523401 h 725435"/>
              <a:gd name="connsiteX3" fmla="*/ 954521 w 960507"/>
              <a:gd name="connsiteY3" fmla="*/ 257273 h 725435"/>
              <a:gd name="connsiteX4" fmla="*/ 674486 w 960507"/>
              <a:gd name="connsiteY4" fmla="*/ 5622 h 725435"/>
              <a:gd name="connsiteX5" fmla="*/ 15261 w 960507"/>
              <a:gd name="connsiteY5" fmla="*/ 246605 h 725435"/>
              <a:gd name="connsiteX6" fmla="*/ 217286 w 960507"/>
              <a:gd name="connsiteY6" fmla="*/ 650655 h 725435"/>
              <a:gd name="connsiteX7" fmla="*/ 284628 w 960507"/>
              <a:gd name="connsiteY7" fmla="*/ 725426 h 725435"/>
              <a:gd name="connsiteX0" fmla="*/ 284667 w 961601"/>
              <a:gd name="connsiteY0" fmla="*/ 725435 h 725435"/>
              <a:gd name="connsiteX1" fmla="*/ 430018 w 961601"/>
              <a:gd name="connsiteY1" fmla="*/ 636758 h 725435"/>
              <a:gd name="connsiteX2" fmla="*/ 820834 w 961601"/>
              <a:gd name="connsiteY2" fmla="*/ 548364 h 725435"/>
              <a:gd name="connsiteX3" fmla="*/ 954560 w 961601"/>
              <a:gd name="connsiteY3" fmla="*/ 257282 h 725435"/>
              <a:gd name="connsiteX4" fmla="*/ 674525 w 961601"/>
              <a:gd name="connsiteY4" fmla="*/ 5631 h 725435"/>
              <a:gd name="connsiteX5" fmla="*/ 15300 w 961601"/>
              <a:gd name="connsiteY5" fmla="*/ 246614 h 725435"/>
              <a:gd name="connsiteX6" fmla="*/ 217325 w 961601"/>
              <a:gd name="connsiteY6" fmla="*/ 650664 h 725435"/>
              <a:gd name="connsiteX7" fmla="*/ 284667 w 961601"/>
              <a:gd name="connsiteY7" fmla="*/ 725435 h 725435"/>
              <a:gd name="connsiteX0" fmla="*/ 284667 w 961601"/>
              <a:gd name="connsiteY0" fmla="*/ 725962 h 725962"/>
              <a:gd name="connsiteX1" fmla="*/ 430018 w 961601"/>
              <a:gd name="connsiteY1" fmla="*/ 637285 h 725962"/>
              <a:gd name="connsiteX2" fmla="*/ 820834 w 961601"/>
              <a:gd name="connsiteY2" fmla="*/ 548891 h 725962"/>
              <a:gd name="connsiteX3" fmla="*/ 954560 w 961601"/>
              <a:gd name="connsiteY3" fmla="*/ 257809 h 725962"/>
              <a:gd name="connsiteX4" fmla="*/ 674525 w 961601"/>
              <a:gd name="connsiteY4" fmla="*/ 6158 h 725962"/>
              <a:gd name="connsiteX5" fmla="*/ 15300 w 961601"/>
              <a:gd name="connsiteY5" fmla="*/ 247141 h 725962"/>
              <a:gd name="connsiteX6" fmla="*/ 217325 w 961601"/>
              <a:gd name="connsiteY6" fmla="*/ 651191 h 725962"/>
              <a:gd name="connsiteX7" fmla="*/ 284667 w 961601"/>
              <a:gd name="connsiteY7" fmla="*/ 725962 h 725962"/>
              <a:gd name="connsiteX0" fmla="*/ 410902 w 1087836"/>
              <a:gd name="connsiteY0" fmla="*/ 719810 h 719810"/>
              <a:gd name="connsiteX1" fmla="*/ 556253 w 1087836"/>
              <a:gd name="connsiteY1" fmla="*/ 631133 h 719810"/>
              <a:gd name="connsiteX2" fmla="*/ 947069 w 1087836"/>
              <a:gd name="connsiteY2" fmla="*/ 542739 h 719810"/>
              <a:gd name="connsiteX3" fmla="*/ 1080795 w 1087836"/>
              <a:gd name="connsiteY3" fmla="*/ 251657 h 719810"/>
              <a:gd name="connsiteX4" fmla="*/ 800760 w 1087836"/>
              <a:gd name="connsiteY4" fmla="*/ 6 h 719810"/>
              <a:gd name="connsiteX5" fmla="*/ 5261 w 1087836"/>
              <a:gd name="connsiteY5" fmla="*/ 248982 h 719810"/>
              <a:gd name="connsiteX6" fmla="*/ 343560 w 1087836"/>
              <a:gd name="connsiteY6" fmla="*/ 645039 h 719810"/>
              <a:gd name="connsiteX7" fmla="*/ 410902 w 1087836"/>
              <a:gd name="connsiteY7" fmla="*/ 719810 h 719810"/>
              <a:gd name="connsiteX0" fmla="*/ 412791 w 1089725"/>
              <a:gd name="connsiteY0" fmla="*/ 726835 h 726835"/>
              <a:gd name="connsiteX1" fmla="*/ 558142 w 1089725"/>
              <a:gd name="connsiteY1" fmla="*/ 638158 h 726835"/>
              <a:gd name="connsiteX2" fmla="*/ 948958 w 1089725"/>
              <a:gd name="connsiteY2" fmla="*/ 549764 h 726835"/>
              <a:gd name="connsiteX3" fmla="*/ 1082684 w 1089725"/>
              <a:gd name="connsiteY3" fmla="*/ 258682 h 726835"/>
              <a:gd name="connsiteX4" fmla="*/ 802649 w 1089725"/>
              <a:gd name="connsiteY4" fmla="*/ 7031 h 726835"/>
              <a:gd name="connsiteX5" fmla="*/ 171027 w 1089725"/>
              <a:gd name="connsiteY5" fmla="*/ 85967 h 726835"/>
              <a:gd name="connsiteX6" fmla="*/ 7150 w 1089725"/>
              <a:gd name="connsiteY6" fmla="*/ 256007 h 726835"/>
              <a:gd name="connsiteX7" fmla="*/ 345449 w 1089725"/>
              <a:gd name="connsiteY7" fmla="*/ 652064 h 726835"/>
              <a:gd name="connsiteX8" fmla="*/ 412791 w 1089725"/>
              <a:gd name="connsiteY8" fmla="*/ 726835 h 726835"/>
              <a:gd name="connsiteX0" fmla="*/ 409002 w 1085936"/>
              <a:gd name="connsiteY0" fmla="*/ 726835 h 726835"/>
              <a:gd name="connsiteX1" fmla="*/ 554353 w 1085936"/>
              <a:gd name="connsiteY1" fmla="*/ 638158 h 726835"/>
              <a:gd name="connsiteX2" fmla="*/ 945169 w 1085936"/>
              <a:gd name="connsiteY2" fmla="*/ 549764 h 726835"/>
              <a:gd name="connsiteX3" fmla="*/ 1078895 w 1085936"/>
              <a:gd name="connsiteY3" fmla="*/ 258682 h 726835"/>
              <a:gd name="connsiteX4" fmla="*/ 798860 w 1085936"/>
              <a:gd name="connsiteY4" fmla="*/ 7031 h 726835"/>
              <a:gd name="connsiteX5" fmla="*/ 167238 w 1085936"/>
              <a:gd name="connsiteY5" fmla="*/ 85967 h 726835"/>
              <a:gd name="connsiteX6" fmla="*/ 7460 w 1085936"/>
              <a:gd name="connsiteY6" fmla="*/ 285590 h 726835"/>
              <a:gd name="connsiteX7" fmla="*/ 341660 w 1085936"/>
              <a:gd name="connsiteY7" fmla="*/ 652064 h 726835"/>
              <a:gd name="connsiteX8" fmla="*/ 409002 w 1085936"/>
              <a:gd name="connsiteY8" fmla="*/ 726835 h 726835"/>
              <a:gd name="connsiteX0" fmla="*/ 409002 w 1085936"/>
              <a:gd name="connsiteY0" fmla="*/ 726835 h 726835"/>
              <a:gd name="connsiteX1" fmla="*/ 554353 w 1085936"/>
              <a:gd name="connsiteY1" fmla="*/ 638158 h 726835"/>
              <a:gd name="connsiteX2" fmla="*/ 945169 w 1085936"/>
              <a:gd name="connsiteY2" fmla="*/ 549764 h 726835"/>
              <a:gd name="connsiteX3" fmla="*/ 1078895 w 1085936"/>
              <a:gd name="connsiteY3" fmla="*/ 258682 h 726835"/>
              <a:gd name="connsiteX4" fmla="*/ 798860 w 1085936"/>
              <a:gd name="connsiteY4" fmla="*/ 7031 h 726835"/>
              <a:gd name="connsiteX5" fmla="*/ 167238 w 1085936"/>
              <a:gd name="connsiteY5" fmla="*/ 85967 h 726835"/>
              <a:gd name="connsiteX6" fmla="*/ 7460 w 1085936"/>
              <a:gd name="connsiteY6" fmla="*/ 285590 h 726835"/>
              <a:gd name="connsiteX7" fmla="*/ 341660 w 1085936"/>
              <a:gd name="connsiteY7" fmla="*/ 652064 h 726835"/>
              <a:gd name="connsiteX8" fmla="*/ 409002 w 1085936"/>
              <a:gd name="connsiteY8" fmla="*/ 726835 h 726835"/>
              <a:gd name="connsiteX0" fmla="*/ 407340 w 1084274"/>
              <a:gd name="connsiteY0" fmla="*/ 726835 h 726835"/>
              <a:gd name="connsiteX1" fmla="*/ 552691 w 1084274"/>
              <a:gd name="connsiteY1" fmla="*/ 638158 h 726835"/>
              <a:gd name="connsiteX2" fmla="*/ 943507 w 1084274"/>
              <a:gd name="connsiteY2" fmla="*/ 549764 h 726835"/>
              <a:gd name="connsiteX3" fmla="*/ 1077233 w 1084274"/>
              <a:gd name="connsiteY3" fmla="*/ 258682 h 726835"/>
              <a:gd name="connsiteX4" fmla="*/ 797198 w 1084274"/>
              <a:gd name="connsiteY4" fmla="*/ 7031 h 726835"/>
              <a:gd name="connsiteX5" fmla="*/ 165576 w 1084274"/>
              <a:gd name="connsiteY5" fmla="*/ 85967 h 726835"/>
              <a:gd name="connsiteX6" fmla="*/ 5798 w 1084274"/>
              <a:gd name="connsiteY6" fmla="*/ 285590 h 726835"/>
              <a:gd name="connsiteX7" fmla="*/ 339998 w 1084274"/>
              <a:gd name="connsiteY7" fmla="*/ 652064 h 726835"/>
              <a:gd name="connsiteX8" fmla="*/ 407340 w 1084274"/>
              <a:gd name="connsiteY8" fmla="*/ 726835 h 726835"/>
              <a:gd name="connsiteX0" fmla="*/ 405193 w 1082127"/>
              <a:gd name="connsiteY0" fmla="*/ 726835 h 726835"/>
              <a:gd name="connsiteX1" fmla="*/ 550544 w 1082127"/>
              <a:gd name="connsiteY1" fmla="*/ 638158 h 726835"/>
              <a:gd name="connsiteX2" fmla="*/ 941360 w 1082127"/>
              <a:gd name="connsiteY2" fmla="*/ 549764 h 726835"/>
              <a:gd name="connsiteX3" fmla="*/ 1075086 w 1082127"/>
              <a:gd name="connsiteY3" fmla="*/ 258682 h 726835"/>
              <a:gd name="connsiteX4" fmla="*/ 795051 w 1082127"/>
              <a:gd name="connsiteY4" fmla="*/ 7031 h 726835"/>
              <a:gd name="connsiteX5" fmla="*/ 163429 w 1082127"/>
              <a:gd name="connsiteY5" fmla="*/ 85967 h 726835"/>
              <a:gd name="connsiteX6" fmla="*/ 5959 w 1082127"/>
              <a:gd name="connsiteY6" fmla="*/ 336874 h 726835"/>
              <a:gd name="connsiteX7" fmla="*/ 337851 w 1082127"/>
              <a:gd name="connsiteY7" fmla="*/ 652064 h 726835"/>
              <a:gd name="connsiteX8" fmla="*/ 405193 w 1082127"/>
              <a:gd name="connsiteY8" fmla="*/ 726835 h 726835"/>
              <a:gd name="connsiteX0" fmla="*/ 405097 w 1082031"/>
              <a:gd name="connsiteY0" fmla="*/ 727553 h 727553"/>
              <a:gd name="connsiteX1" fmla="*/ 550448 w 1082031"/>
              <a:gd name="connsiteY1" fmla="*/ 638876 h 727553"/>
              <a:gd name="connsiteX2" fmla="*/ 941264 w 1082031"/>
              <a:gd name="connsiteY2" fmla="*/ 550482 h 727553"/>
              <a:gd name="connsiteX3" fmla="*/ 1074990 w 1082031"/>
              <a:gd name="connsiteY3" fmla="*/ 259400 h 727553"/>
              <a:gd name="connsiteX4" fmla="*/ 794955 w 1082031"/>
              <a:gd name="connsiteY4" fmla="*/ 7749 h 727553"/>
              <a:gd name="connsiteX5" fmla="*/ 164686 w 1082031"/>
              <a:gd name="connsiteY5" fmla="*/ 81610 h 727553"/>
              <a:gd name="connsiteX6" fmla="*/ 5863 w 1082031"/>
              <a:gd name="connsiteY6" fmla="*/ 337592 h 727553"/>
              <a:gd name="connsiteX7" fmla="*/ 337755 w 1082031"/>
              <a:gd name="connsiteY7" fmla="*/ 652782 h 727553"/>
              <a:gd name="connsiteX8" fmla="*/ 405097 w 1082031"/>
              <a:gd name="connsiteY8" fmla="*/ 727553 h 727553"/>
              <a:gd name="connsiteX0" fmla="*/ 427815 w 1104749"/>
              <a:gd name="connsiteY0" fmla="*/ 727553 h 727553"/>
              <a:gd name="connsiteX1" fmla="*/ 573166 w 1104749"/>
              <a:gd name="connsiteY1" fmla="*/ 638876 h 727553"/>
              <a:gd name="connsiteX2" fmla="*/ 963982 w 1104749"/>
              <a:gd name="connsiteY2" fmla="*/ 550482 h 727553"/>
              <a:gd name="connsiteX3" fmla="*/ 1097708 w 1104749"/>
              <a:gd name="connsiteY3" fmla="*/ 259400 h 727553"/>
              <a:gd name="connsiteX4" fmla="*/ 817673 w 1104749"/>
              <a:gd name="connsiteY4" fmla="*/ 7749 h 727553"/>
              <a:gd name="connsiteX5" fmla="*/ 187404 w 1104749"/>
              <a:gd name="connsiteY5" fmla="*/ 81610 h 727553"/>
              <a:gd name="connsiteX6" fmla="*/ 4537 w 1104749"/>
              <a:gd name="connsiteY6" fmla="*/ 344274 h 727553"/>
              <a:gd name="connsiteX7" fmla="*/ 360473 w 1104749"/>
              <a:gd name="connsiteY7" fmla="*/ 652782 h 727553"/>
              <a:gd name="connsiteX8" fmla="*/ 427815 w 1104749"/>
              <a:gd name="connsiteY8" fmla="*/ 727553 h 727553"/>
              <a:gd name="connsiteX0" fmla="*/ 423278 w 1100212"/>
              <a:gd name="connsiteY0" fmla="*/ 727553 h 727553"/>
              <a:gd name="connsiteX1" fmla="*/ 568629 w 1100212"/>
              <a:gd name="connsiteY1" fmla="*/ 638876 h 727553"/>
              <a:gd name="connsiteX2" fmla="*/ 959445 w 1100212"/>
              <a:gd name="connsiteY2" fmla="*/ 550482 h 727553"/>
              <a:gd name="connsiteX3" fmla="*/ 1093171 w 1100212"/>
              <a:gd name="connsiteY3" fmla="*/ 259400 h 727553"/>
              <a:gd name="connsiteX4" fmla="*/ 813136 w 1100212"/>
              <a:gd name="connsiteY4" fmla="*/ 7749 h 727553"/>
              <a:gd name="connsiteX5" fmla="*/ 182867 w 1100212"/>
              <a:gd name="connsiteY5" fmla="*/ 81610 h 727553"/>
              <a:gd name="connsiteX6" fmla="*/ 0 w 1100212"/>
              <a:gd name="connsiteY6" fmla="*/ 344274 h 727553"/>
              <a:gd name="connsiteX7" fmla="*/ 355936 w 1100212"/>
              <a:gd name="connsiteY7" fmla="*/ 652782 h 727553"/>
              <a:gd name="connsiteX8" fmla="*/ 423278 w 1100212"/>
              <a:gd name="connsiteY8" fmla="*/ 727553 h 727553"/>
              <a:gd name="connsiteX0" fmla="*/ 423278 w 1100212"/>
              <a:gd name="connsiteY0" fmla="*/ 727553 h 727553"/>
              <a:gd name="connsiteX1" fmla="*/ 568629 w 1100212"/>
              <a:gd name="connsiteY1" fmla="*/ 638876 h 727553"/>
              <a:gd name="connsiteX2" fmla="*/ 959445 w 1100212"/>
              <a:gd name="connsiteY2" fmla="*/ 550482 h 727553"/>
              <a:gd name="connsiteX3" fmla="*/ 1093171 w 1100212"/>
              <a:gd name="connsiteY3" fmla="*/ 259400 h 727553"/>
              <a:gd name="connsiteX4" fmla="*/ 813136 w 1100212"/>
              <a:gd name="connsiteY4" fmla="*/ 7749 h 727553"/>
              <a:gd name="connsiteX5" fmla="*/ 182867 w 1100212"/>
              <a:gd name="connsiteY5" fmla="*/ 81610 h 727553"/>
              <a:gd name="connsiteX6" fmla="*/ 0 w 1100212"/>
              <a:gd name="connsiteY6" fmla="*/ 344274 h 727553"/>
              <a:gd name="connsiteX7" fmla="*/ 355936 w 1100212"/>
              <a:gd name="connsiteY7" fmla="*/ 652782 h 727553"/>
              <a:gd name="connsiteX8" fmla="*/ 423278 w 1100212"/>
              <a:gd name="connsiteY8" fmla="*/ 727553 h 727553"/>
              <a:gd name="connsiteX0" fmla="*/ 437503 w 1114437"/>
              <a:gd name="connsiteY0" fmla="*/ 727553 h 727553"/>
              <a:gd name="connsiteX1" fmla="*/ 582854 w 1114437"/>
              <a:gd name="connsiteY1" fmla="*/ 638876 h 727553"/>
              <a:gd name="connsiteX2" fmla="*/ 973670 w 1114437"/>
              <a:gd name="connsiteY2" fmla="*/ 550482 h 727553"/>
              <a:gd name="connsiteX3" fmla="*/ 1107396 w 1114437"/>
              <a:gd name="connsiteY3" fmla="*/ 259400 h 727553"/>
              <a:gd name="connsiteX4" fmla="*/ 827361 w 1114437"/>
              <a:gd name="connsiteY4" fmla="*/ 7749 h 727553"/>
              <a:gd name="connsiteX5" fmla="*/ 197092 w 1114437"/>
              <a:gd name="connsiteY5" fmla="*/ 81610 h 727553"/>
              <a:gd name="connsiteX6" fmla="*/ 0 w 1114437"/>
              <a:gd name="connsiteY6" fmla="*/ 341962 h 727553"/>
              <a:gd name="connsiteX7" fmla="*/ 370161 w 1114437"/>
              <a:gd name="connsiteY7" fmla="*/ 652782 h 727553"/>
              <a:gd name="connsiteX8" fmla="*/ 437503 w 1114437"/>
              <a:gd name="connsiteY8" fmla="*/ 727553 h 727553"/>
              <a:gd name="connsiteX0" fmla="*/ 463684 w 1140618"/>
              <a:gd name="connsiteY0" fmla="*/ 727553 h 727553"/>
              <a:gd name="connsiteX1" fmla="*/ 609035 w 1140618"/>
              <a:gd name="connsiteY1" fmla="*/ 638876 h 727553"/>
              <a:gd name="connsiteX2" fmla="*/ 999851 w 1140618"/>
              <a:gd name="connsiteY2" fmla="*/ 550482 h 727553"/>
              <a:gd name="connsiteX3" fmla="*/ 1133577 w 1140618"/>
              <a:gd name="connsiteY3" fmla="*/ 259400 h 727553"/>
              <a:gd name="connsiteX4" fmla="*/ 853542 w 1140618"/>
              <a:gd name="connsiteY4" fmla="*/ 7749 h 727553"/>
              <a:gd name="connsiteX5" fmla="*/ 223273 w 1140618"/>
              <a:gd name="connsiteY5" fmla="*/ 81610 h 727553"/>
              <a:gd name="connsiteX6" fmla="*/ 0 w 1140618"/>
              <a:gd name="connsiteY6" fmla="*/ 343816 h 727553"/>
              <a:gd name="connsiteX7" fmla="*/ 396342 w 1140618"/>
              <a:gd name="connsiteY7" fmla="*/ 652782 h 727553"/>
              <a:gd name="connsiteX8" fmla="*/ 463684 w 1140618"/>
              <a:gd name="connsiteY8" fmla="*/ 727553 h 727553"/>
              <a:gd name="connsiteX0" fmla="*/ 463684 w 1140714"/>
              <a:gd name="connsiteY0" fmla="*/ 719277 h 719277"/>
              <a:gd name="connsiteX1" fmla="*/ 609035 w 1140714"/>
              <a:gd name="connsiteY1" fmla="*/ 630600 h 719277"/>
              <a:gd name="connsiteX2" fmla="*/ 999851 w 1140714"/>
              <a:gd name="connsiteY2" fmla="*/ 542206 h 719277"/>
              <a:gd name="connsiteX3" fmla="*/ 1133577 w 1140714"/>
              <a:gd name="connsiteY3" fmla="*/ 251124 h 719277"/>
              <a:gd name="connsiteX4" fmla="*/ 852002 w 1140714"/>
              <a:gd name="connsiteY4" fmla="*/ 8636 h 719277"/>
              <a:gd name="connsiteX5" fmla="*/ 223273 w 1140714"/>
              <a:gd name="connsiteY5" fmla="*/ 73334 h 719277"/>
              <a:gd name="connsiteX6" fmla="*/ 0 w 1140714"/>
              <a:gd name="connsiteY6" fmla="*/ 335540 h 719277"/>
              <a:gd name="connsiteX7" fmla="*/ 396342 w 1140714"/>
              <a:gd name="connsiteY7" fmla="*/ 644506 h 719277"/>
              <a:gd name="connsiteX8" fmla="*/ 463684 w 1140714"/>
              <a:gd name="connsiteY8" fmla="*/ 719277 h 719277"/>
              <a:gd name="connsiteX0" fmla="*/ 463684 w 1140714"/>
              <a:gd name="connsiteY0" fmla="*/ 721380 h 721380"/>
              <a:gd name="connsiteX1" fmla="*/ 609035 w 1140714"/>
              <a:gd name="connsiteY1" fmla="*/ 632703 h 721380"/>
              <a:gd name="connsiteX2" fmla="*/ 999851 w 1140714"/>
              <a:gd name="connsiteY2" fmla="*/ 544309 h 721380"/>
              <a:gd name="connsiteX3" fmla="*/ 1133577 w 1140714"/>
              <a:gd name="connsiteY3" fmla="*/ 253227 h 721380"/>
              <a:gd name="connsiteX4" fmla="*/ 852002 w 1140714"/>
              <a:gd name="connsiteY4" fmla="*/ 10739 h 721380"/>
              <a:gd name="connsiteX5" fmla="*/ 223273 w 1140714"/>
              <a:gd name="connsiteY5" fmla="*/ 64441 h 721380"/>
              <a:gd name="connsiteX6" fmla="*/ 0 w 1140714"/>
              <a:gd name="connsiteY6" fmla="*/ 337643 h 721380"/>
              <a:gd name="connsiteX7" fmla="*/ 396342 w 1140714"/>
              <a:gd name="connsiteY7" fmla="*/ 646609 h 721380"/>
              <a:gd name="connsiteX8" fmla="*/ 463684 w 1140714"/>
              <a:gd name="connsiteY8" fmla="*/ 721380 h 721380"/>
              <a:gd name="connsiteX0" fmla="*/ 463684 w 1140714"/>
              <a:gd name="connsiteY0" fmla="*/ 721380 h 721380"/>
              <a:gd name="connsiteX1" fmla="*/ 609035 w 1140714"/>
              <a:gd name="connsiteY1" fmla="*/ 632703 h 721380"/>
              <a:gd name="connsiteX2" fmla="*/ 999851 w 1140714"/>
              <a:gd name="connsiteY2" fmla="*/ 544309 h 721380"/>
              <a:gd name="connsiteX3" fmla="*/ 1133577 w 1140714"/>
              <a:gd name="connsiteY3" fmla="*/ 253227 h 721380"/>
              <a:gd name="connsiteX4" fmla="*/ 852002 w 1140714"/>
              <a:gd name="connsiteY4" fmla="*/ 10739 h 721380"/>
              <a:gd name="connsiteX5" fmla="*/ 223273 w 1140714"/>
              <a:gd name="connsiteY5" fmla="*/ 64441 h 721380"/>
              <a:gd name="connsiteX6" fmla="*/ 0 w 1140714"/>
              <a:gd name="connsiteY6" fmla="*/ 337643 h 721380"/>
              <a:gd name="connsiteX7" fmla="*/ 396342 w 1140714"/>
              <a:gd name="connsiteY7" fmla="*/ 646609 h 721380"/>
              <a:gd name="connsiteX8" fmla="*/ 463684 w 1140714"/>
              <a:gd name="connsiteY8" fmla="*/ 721380 h 721380"/>
              <a:gd name="connsiteX0" fmla="*/ 463684 w 1138513"/>
              <a:gd name="connsiteY0" fmla="*/ 721380 h 721380"/>
              <a:gd name="connsiteX1" fmla="*/ 610575 w 1138513"/>
              <a:gd name="connsiteY1" fmla="*/ 643699 h 721380"/>
              <a:gd name="connsiteX2" fmla="*/ 999851 w 1138513"/>
              <a:gd name="connsiteY2" fmla="*/ 544309 h 721380"/>
              <a:gd name="connsiteX3" fmla="*/ 1133577 w 1138513"/>
              <a:gd name="connsiteY3" fmla="*/ 253227 h 721380"/>
              <a:gd name="connsiteX4" fmla="*/ 852002 w 1138513"/>
              <a:gd name="connsiteY4" fmla="*/ 10739 h 721380"/>
              <a:gd name="connsiteX5" fmla="*/ 223273 w 1138513"/>
              <a:gd name="connsiteY5" fmla="*/ 64441 h 721380"/>
              <a:gd name="connsiteX6" fmla="*/ 0 w 1138513"/>
              <a:gd name="connsiteY6" fmla="*/ 337643 h 721380"/>
              <a:gd name="connsiteX7" fmla="*/ 396342 w 1138513"/>
              <a:gd name="connsiteY7" fmla="*/ 646609 h 721380"/>
              <a:gd name="connsiteX8" fmla="*/ 463684 w 1138513"/>
              <a:gd name="connsiteY8" fmla="*/ 721380 h 721380"/>
              <a:gd name="connsiteX0" fmla="*/ 463684 w 1138513"/>
              <a:gd name="connsiteY0" fmla="*/ 721380 h 721380"/>
              <a:gd name="connsiteX1" fmla="*/ 610575 w 1138513"/>
              <a:gd name="connsiteY1" fmla="*/ 643699 h 721380"/>
              <a:gd name="connsiteX2" fmla="*/ 999851 w 1138513"/>
              <a:gd name="connsiteY2" fmla="*/ 544309 h 721380"/>
              <a:gd name="connsiteX3" fmla="*/ 1133577 w 1138513"/>
              <a:gd name="connsiteY3" fmla="*/ 253227 h 721380"/>
              <a:gd name="connsiteX4" fmla="*/ 852002 w 1138513"/>
              <a:gd name="connsiteY4" fmla="*/ 10739 h 721380"/>
              <a:gd name="connsiteX5" fmla="*/ 223273 w 1138513"/>
              <a:gd name="connsiteY5" fmla="*/ 64441 h 721380"/>
              <a:gd name="connsiteX6" fmla="*/ 0 w 1138513"/>
              <a:gd name="connsiteY6" fmla="*/ 337643 h 721380"/>
              <a:gd name="connsiteX7" fmla="*/ 396342 w 1138513"/>
              <a:gd name="connsiteY7" fmla="*/ 646609 h 721380"/>
              <a:gd name="connsiteX8" fmla="*/ 463684 w 1138513"/>
              <a:gd name="connsiteY8" fmla="*/ 721380 h 721380"/>
              <a:gd name="connsiteX0" fmla="*/ 463684 w 1136732"/>
              <a:gd name="connsiteY0" fmla="*/ 721380 h 721380"/>
              <a:gd name="connsiteX1" fmla="*/ 610575 w 1136732"/>
              <a:gd name="connsiteY1" fmla="*/ 643699 h 721380"/>
              <a:gd name="connsiteX2" fmla="*/ 999851 w 1136732"/>
              <a:gd name="connsiteY2" fmla="*/ 544309 h 721380"/>
              <a:gd name="connsiteX3" fmla="*/ 1133577 w 1136732"/>
              <a:gd name="connsiteY3" fmla="*/ 253227 h 721380"/>
              <a:gd name="connsiteX4" fmla="*/ 852002 w 1136732"/>
              <a:gd name="connsiteY4" fmla="*/ 10739 h 721380"/>
              <a:gd name="connsiteX5" fmla="*/ 223273 w 1136732"/>
              <a:gd name="connsiteY5" fmla="*/ 64441 h 721380"/>
              <a:gd name="connsiteX6" fmla="*/ 0 w 1136732"/>
              <a:gd name="connsiteY6" fmla="*/ 337643 h 721380"/>
              <a:gd name="connsiteX7" fmla="*/ 396342 w 1136732"/>
              <a:gd name="connsiteY7" fmla="*/ 646609 h 721380"/>
              <a:gd name="connsiteX8" fmla="*/ 463684 w 1136732"/>
              <a:gd name="connsiteY8" fmla="*/ 721380 h 721380"/>
              <a:gd name="connsiteX0" fmla="*/ 463684 w 1121891"/>
              <a:gd name="connsiteY0" fmla="*/ 721255 h 721255"/>
              <a:gd name="connsiteX1" fmla="*/ 610575 w 1121891"/>
              <a:gd name="connsiteY1" fmla="*/ 643574 h 721255"/>
              <a:gd name="connsiteX2" fmla="*/ 999851 w 1121891"/>
              <a:gd name="connsiteY2" fmla="*/ 544184 h 721255"/>
              <a:gd name="connsiteX3" fmla="*/ 1118177 w 1121891"/>
              <a:gd name="connsiteY3" fmla="*/ 251269 h 721255"/>
              <a:gd name="connsiteX4" fmla="*/ 852002 w 1121891"/>
              <a:gd name="connsiteY4" fmla="*/ 10614 h 721255"/>
              <a:gd name="connsiteX5" fmla="*/ 223273 w 1121891"/>
              <a:gd name="connsiteY5" fmla="*/ 64316 h 721255"/>
              <a:gd name="connsiteX6" fmla="*/ 0 w 1121891"/>
              <a:gd name="connsiteY6" fmla="*/ 337518 h 721255"/>
              <a:gd name="connsiteX7" fmla="*/ 396342 w 1121891"/>
              <a:gd name="connsiteY7" fmla="*/ 646484 h 721255"/>
              <a:gd name="connsiteX8" fmla="*/ 463684 w 1121891"/>
              <a:gd name="connsiteY8" fmla="*/ 721255 h 721255"/>
              <a:gd name="connsiteX0" fmla="*/ 463684 w 1123864"/>
              <a:gd name="connsiteY0" fmla="*/ 721255 h 721255"/>
              <a:gd name="connsiteX1" fmla="*/ 610575 w 1123864"/>
              <a:gd name="connsiteY1" fmla="*/ 643574 h 721255"/>
              <a:gd name="connsiteX2" fmla="*/ 999851 w 1123864"/>
              <a:gd name="connsiteY2" fmla="*/ 549682 h 721255"/>
              <a:gd name="connsiteX3" fmla="*/ 1118177 w 1123864"/>
              <a:gd name="connsiteY3" fmla="*/ 251269 h 721255"/>
              <a:gd name="connsiteX4" fmla="*/ 852002 w 1123864"/>
              <a:gd name="connsiteY4" fmla="*/ 10614 h 721255"/>
              <a:gd name="connsiteX5" fmla="*/ 223273 w 1123864"/>
              <a:gd name="connsiteY5" fmla="*/ 64316 h 721255"/>
              <a:gd name="connsiteX6" fmla="*/ 0 w 1123864"/>
              <a:gd name="connsiteY6" fmla="*/ 337518 h 721255"/>
              <a:gd name="connsiteX7" fmla="*/ 396342 w 1123864"/>
              <a:gd name="connsiteY7" fmla="*/ 646484 h 721255"/>
              <a:gd name="connsiteX8" fmla="*/ 463684 w 1123864"/>
              <a:gd name="connsiteY8" fmla="*/ 721255 h 721255"/>
              <a:gd name="connsiteX0" fmla="*/ 463684 w 1123864"/>
              <a:gd name="connsiteY0" fmla="*/ 721255 h 721255"/>
              <a:gd name="connsiteX1" fmla="*/ 610575 w 1123864"/>
              <a:gd name="connsiteY1" fmla="*/ 643574 h 721255"/>
              <a:gd name="connsiteX2" fmla="*/ 999851 w 1123864"/>
              <a:gd name="connsiteY2" fmla="*/ 549682 h 721255"/>
              <a:gd name="connsiteX3" fmla="*/ 1118177 w 1123864"/>
              <a:gd name="connsiteY3" fmla="*/ 251269 h 721255"/>
              <a:gd name="connsiteX4" fmla="*/ 852002 w 1123864"/>
              <a:gd name="connsiteY4" fmla="*/ 10614 h 721255"/>
              <a:gd name="connsiteX5" fmla="*/ 223273 w 1123864"/>
              <a:gd name="connsiteY5" fmla="*/ 64316 h 721255"/>
              <a:gd name="connsiteX6" fmla="*/ 0 w 1123864"/>
              <a:gd name="connsiteY6" fmla="*/ 337518 h 721255"/>
              <a:gd name="connsiteX7" fmla="*/ 396342 w 1123864"/>
              <a:gd name="connsiteY7" fmla="*/ 646484 h 721255"/>
              <a:gd name="connsiteX8" fmla="*/ 463684 w 1123864"/>
              <a:gd name="connsiteY8" fmla="*/ 721255 h 721255"/>
              <a:gd name="connsiteX0" fmla="*/ 463684 w 1123354"/>
              <a:gd name="connsiteY0" fmla="*/ 721255 h 721255"/>
              <a:gd name="connsiteX1" fmla="*/ 610575 w 1123354"/>
              <a:gd name="connsiteY1" fmla="*/ 643574 h 721255"/>
              <a:gd name="connsiteX2" fmla="*/ 999851 w 1123354"/>
              <a:gd name="connsiteY2" fmla="*/ 549682 h 721255"/>
              <a:gd name="connsiteX3" fmla="*/ 1118177 w 1123354"/>
              <a:gd name="connsiteY3" fmla="*/ 251269 h 721255"/>
              <a:gd name="connsiteX4" fmla="*/ 852002 w 1123354"/>
              <a:gd name="connsiteY4" fmla="*/ 10614 h 721255"/>
              <a:gd name="connsiteX5" fmla="*/ 223273 w 1123354"/>
              <a:gd name="connsiteY5" fmla="*/ 64316 h 721255"/>
              <a:gd name="connsiteX6" fmla="*/ 0 w 1123354"/>
              <a:gd name="connsiteY6" fmla="*/ 337518 h 721255"/>
              <a:gd name="connsiteX7" fmla="*/ 396342 w 1123354"/>
              <a:gd name="connsiteY7" fmla="*/ 646484 h 721255"/>
              <a:gd name="connsiteX8" fmla="*/ 463684 w 1123354"/>
              <a:gd name="connsiteY8" fmla="*/ 721255 h 721255"/>
              <a:gd name="connsiteX0" fmla="*/ 411324 w 1070994"/>
              <a:gd name="connsiteY0" fmla="*/ 721255 h 721255"/>
              <a:gd name="connsiteX1" fmla="*/ 558215 w 1070994"/>
              <a:gd name="connsiteY1" fmla="*/ 643574 h 721255"/>
              <a:gd name="connsiteX2" fmla="*/ 947491 w 1070994"/>
              <a:gd name="connsiteY2" fmla="*/ 549682 h 721255"/>
              <a:gd name="connsiteX3" fmla="*/ 1065817 w 1070994"/>
              <a:gd name="connsiteY3" fmla="*/ 251269 h 721255"/>
              <a:gd name="connsiteX4" fmla="*/ 799642 w 1070994"/>
              <a:gd name="connsiteY4" fmla="*/ 10614 h 721255"/>
              <a:gd name="connsiteX5" fmla="*/ 170913 w 1070994"/>
              <a:gd name="connsiteY5" fmla="*/ 64316 h 721255"/>
              <a:gd name="connsiteX6" fmla="*/ 0 w 1070994"/>
              <a:gd name="connsiteY6" fmla="*/ 339351 h 721255"/>
              <a:gd name="connsiteX7" fmla="*/ 343982 w 1070994"/>
              <a:gd name="connsiteY7" fmla="*/ 646484 h 721255"/>
              <a:gd name="connsiteX8" fmla="*/ 411324 w 1070994"/>
              <a:gd name="connsiteY8" fmla="*/ 721255 h 721255"/>
              <a:gd name="connsiteX0" fmla="*/ 391304 w 1050974"/>
              <a:gd name="connsiteY0" fmla="*/ 721255 h 721255"/>
              <a:gd name="connsiteX1" fmla="*/ 538195 w 1050974"/>
              <a:gd name="connsiteY1" fmla="*/ 643574 h 721255"/>
              <a:gd name="connsiteX2" fmla="*/ 927471 w 1050974"/>
              <a:gd name="connsiteY2" fmla="*/ 549682 h 721255"/>
              <a:gd name="connsiteX3" fmla="*/ 1045797 w 1050974"/>
              <a:gd name="connsiteY3" fmla="*/ 251269 h 721255"/>
              <a:gd name="connsiteX4" fmla="*/ 779622 w 1050974"/>
              <a:gd name="connsiteY4" fmla="*/ 10614 h 721255"/>
              <a:gd name="connsiteX5" fmla="*/ 150893 w 1050974"/>
              <a:gd name="connsiteY5" fmla="*/ 64316 h 721255"/>
              <a:gd name="connsiteX6" fmla="*/ 0 w 1050974"/>
              <a:gd name="connsiteY6" fmla="*/ 339351 h 721255"/>
              <a:gd name="connsiteX7" fmla="*/ 323962 w 1050974"/>
              <a:gd name="connsiteY7" fmla="*/ 646484 h 721255"/>
              <a:gd name="connsiteX8" fmla="*/ 391304 w 1050974"/>
              <a:gd name="connsiteY8" fmla="*/ 721255 h 721255"/>
              <a:gd name="connsiteX0" fmla="*/ 391304 w 1050974"/>
              <a:gd name="connsiteY0" fmla="*/ 721255 h 721255"/>
              <a:gd name="connsiteX1" fmla="*/ 538195 w 1050974"/>
              <a:gd name="connsiteY1" fmla="*/ 643574 h 721255"/>
              <a:gd name="connsiteX2" fmla="*/ 927471 w 1050974"/>
              <a:gd name="connsiteY2" fmla="*/ 549682 h 721255"/>
              <a:gd name="connsiteX3" fmla="*/ 1045797 w 1050974"/>
              <a:gd name="connsiteY3" fmla="*/ 251269 h 721255"/>
              <a:gd name="connsiteX4" fmla="*/ 779622 w 1050974"/>
              <a:gd name="connsiteY4" fmla="*/ 10614 h 721255"/>
              <a:gd name="connsiteX5" fmla="*/ 150893 w 1050974"/>
              <a:gd name="connsiteY5" fmla="*/ 64316 h 721255"/>
              <a:gd name="connsiteX6" fmla="*/ 0 w 1050974"/>
              <a:gd name="connsiteY6" fmla="*/ 339351 h 721255"/>
              <a:gd name="connsiteX7" fmla="*/ 323962 w 1050974"/>
              <a:gd name="connsiteY7" fmla="*/ 646484 h 721255"/>
              <a:gd name="connsiteX8" fmla="*/ 391304 w 1050974"/>
              <a:gd name="connsiteY8" fmla="*/ 721255 h 721255"/>
              <a:gd name="connsiteX0" fmla="*/ 391304 w 1050974"/>
              <a:gd name="connsiteY0" fmla="*/ 723864 h 723864"/>
              <a:gd name="connsiteX1" fmla="*/ 538195 w 1050974"/>
              <a:gd name="connsiteY1" fmla="*/ 646183 h 723864"/>
              <a:gd name="connsiteX2" fmla="*/ 927471 w 1050974"/>
              <a:gd name="connsiteY2" fmla="*/ 552291 h 723864"/>
              <a:gd name="connsiteX3" fmla="*/ 1045797 w 1050974"/>
              <a:gd name="connsiteY3" fmla="*/ 253878 h 723864"/>
              <a:gd name="connsiteX4" fmla="*/ 779622 w 1050974"/>
              <a:gd name="connsiteY4" fmla="*/ 13223 h 723864"/>
              <a:gd name="connsiteX5" fmla="*/ 201713 w 1050974"/>
              <a:gd name="connsiteY5" fmla="*/ 55929 h 723864"/>
              <a:gd name="connsiteX6" fmla="*/ 0 w 1050974"/>
              <a:gd name="connsiteY6" fmla="*/ 341960 h 723864"/>
              <a:gd name="connsiteX7" fmla="*/ 323962 w 1050974"/>
              <a:gd name="connsiteY7" fmla="*/ 649093 h 723864"/>
              <a:gd name="connsiteX8" fmla="*/ 391304 w 1050974"/>
              <a:gd name="connsiteY8" fmla="*/ 723864 h 723864"/>
              <a:gd name="connsiteX0" fmla="*/ 391304 w 1050974"/>
              <a:gd name="connsiteY0" fmla="*/ 722931 h 722931"/>
              <a:gd name="connsiteX1" fmla="*/ 538195 w 1050974"/>
              <a:gd name="connsiteY1" fmla="*/ 645250 h 722931"/>
              <a:gd name="connsiteX2" fmla="*/ 927471 w 1050974"/>
              <a:gd name="connsiteY2" fmla="*/ 551358 h 722931"/>
              <a:gd name="connsiteX3" fmla="*/ 1045797 w 1050974"/>
              <a:gd name="connsiteY3" fmla="*/ 252945 h 722931"/>
              <a:gd name="connsiteX4" fmla="*/ 779622 w 1050974"/>
              <a:gd name="connsiteY4" fmla="*/ 12290 h 722931"/>
              <a:gd name="connsiteX5" fmla="*/ 215573 w 1050974"/>
              <a:gd name="connsiteY5" fmla="*/ 58661 h 722931"/>
              <a:gd name="connsiteX6" fmla="*/ 0 w 1050974"/>
              <a:gd name="connsiteY6" fmla="*/ 341027 h 722931"/>
              <a:gd name="connsiteX7" fmla="*/ 323962 w 1050974"/>
              <a:gd name="connsiteY7" fmla="*/ 648160 h 722931"/>
              <a:gd name="connsiteX8" fmla="*/ 391304 w 1050974"/>
              <a:gd name="connsiteY8" fmla="*/ 722931 h 722931"/>
              <a:gd name="connsiteX0" fmla="*/ 382064 w 1041734"/>
              <a:gd name="connsiteY0" fmla="*/ 722931 h 722931"/>
              <a:gd name="connsiteX1" fmla="*/ 528955 w 1041734"/>
              <a:gd name="connsiteY1" fmla="*/ 645250 h 722931"/>
              <a:gd name="connsiteX2" fmla="*/ 918231 w 1041734"/>
              <a:gd name="connsiteY2" fmla="*/ 551358 h 722931"/>
              <a:gd name="connsiteX3" fmla="*/ 1036557 w 1041734"/>
              <a:gd name="connsiteY3" fmla="*/ 252945 h 722931"/>
              <a:gd name="connsiteX4" fmla="*/ 770382 w 1041734"/>
              <a:gd name="connsiteY4" fmla="*/ 12290 h 722931"/>
              <a:gd name="connsiteX5" fmla="*/ 206333 w 1041734"/>
              <a:gd name="connsiteY5" fmla="*/ 58661 h 722931"/>
              <a:gd name="connsiteX6" fmla="*/ 0 w 1041734"/>
              <a:gd name="connsiteY6" fmla="*/ 342860 h 722931"/>
              <a:gd name="connsiteX7" fmla="*/ 314722 w 1041734"/>
              <a:gd name="connsiteY7" fmla="*/ 648160 h 722931"/>
              <a:gd name="connsiteX8" fmla="*/ 382064 w 1041734"/>
              <a:gd name="connsiteY8" fmla="*/ 722931 h 7229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41734" h="722931">
                <a:moveTo>
                  <a:pt x="382064" y="722931"/>
                </a:moveTo>
                <a:cubicBezTo>
                  <a:pt x="406019" y="660055"/>
                  <a:pt x="439594" y="666515"/>
                  <a:pt x="528955" y="645250"/>
                </a:cubicBezTo>
                <a:cubicBezTo>
                  <a:pt x="618316" y="623985"/>
                  <a:pt x="833631" y="616742"/>
                  <a:pt x="918231" y="551358"/>
                </a:cubicBezTo>
                <a:cubicBezTo>
                  <a:pt x="1002831" y="485974"/>
                  <a:pt x="1059658" y="370279"/>
                  <a:pt x="1036557" y="252945"/>
                </a:cubicBezTo>
                <a:cubicBezTo>
                  <a:pt x="1013456" y="135611"/>
                  <a:pt x="908753" y="44671"/>
                  <a:pt x="770382" y="12290"/>
                </a:cubicBezTo>
                <a:cubicBezTo>
                  <a:pt x="632011" y="-20091"/>
                  <a:pt x="338916" y="17165"/>
                  <a:pt x="206333" y="58661"/>
                </a:cubicBezTo>
                <a:cubicBezTo>
                  <a:pt x="73750" y="100157"/>
                  <a:pt x="1822" y="199023"/>
                  <a:pt x="0" y="342860"/>
                </a:cubicBezTo>
                <a:cubicBezTo>
                  <a:pt x="27105" y="498943"/>
                  <a:pt x="87932" y="573770"/>
                  <a:pt x="314722" y="648160"/>
                </a:cubicBezTo>
                <a:cubicBezTo>
                  <a:pt x="367872" y="666162"/>
                  <a:pt x="382064" y="722931"/>
                  <a:pt x="382064" y="722931"/>
                </a:cubicBezTo>
                <a:close/>
              </a:path>
            </a:pathLst>
          </a:custGeom>
          <a:noFill/>
          <a:ln w="19050" cap="flat">
            <a:solidFill>
              <a:schemeClr val="tx1"/>
            </a:solidFill>
            <a:prstDash val="solid"/>
            <a:miter/>
          </a:ln>
        </p:spPr>
        <p:txBody>
          <a:bodyPr rtlCol="0" anchor="ctr"/>
          <a:lstStyle/>
          <a:p>
            <a:endParaRPr lang="en-US"/>
          </a:p>
        </p:txBody>
      </p:sp>
    </p:spTree>
    <p:extLst>
      <p:ext uri="{BB962C8B-B14F-4D97-AF65-F5344CB8AC3E}">
        <p14:creationId xmlns:p14="http://schemas.microsoft.com/office/powerpoint/2010/main" val="32963210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06D441F-9FBB-4F90-987A-39793DE0E7A0}"/>
              </a:ext>
            </a:extLst>
          </p:cNvPr>
          <p:cNvSpPr>
            <a:spLocks noGrp="1"/>
          </p:cNvSpPr>
          <p:nvPr>
            <p:ph type="dt" sz="half" idx="10"/>
          </p:nvPr>
        </p:nvSpPr>
        <p:spPr/>
        <p:txBody>
          <a:bodyPr/>
          <a:lstStyle/>
          <a:p>
            <a:fld id="{C1691109-F4F8-4597-962C-A4F4B7960636}" type="datetimeFigureOut">
              <a:rPr lang="en-US" smtClean="0"/>
              <a:t>1/29/2023</a:t>
            </a:fld>
            <a:endParaRPr lang="en-US"/>
          </a:p>
        </p:txBody>
      </p:sp>
      <p:sp>
        <p:nvSpPr>
          <p:cNvPr id="3" name="Footer Placeholder 2">
            <a:extLst>
              <a:ext uri="{FF2B5EF4-FFF2-40B4-BE49-F238E27FC236}">
                <a16:creationId xmlns:a16="http://schemas.microsoft.com/office/drawing/2014/main" id="{53C92B1E-8D5D-45CA-9A8B-53E3B7FEC48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1489E71-49A9-4CE9-AD1D-780A876BC35A}"/>
              </a:ext>
            </a:extLst>
          </p:cNvPr>
          <p:cNvSpPr>
            <a:spLocks noGrp="1"/>
          </p:cNvSpPr>
          <p:nvPr>
            <p:ph type="sldNum" sz="quarter" idx="12"/>
          </p:nvPr>
        </p:nvSpPr>
        <p:spPr/>
        <p:txBody>
          <a:bodyPr/>
          <a:lstStyle/>
          <a:p>
            <a:fld id="{7C7FAD9F-AEE9-406E-B720-57D2B9DB2816}" type="slidenum">
              <a:rPr lang="en-US" smtClean="0"/>
              <a:t>‹#›</a:t>
            </a:fld>
            <a:endParaRPr lang="en-US"/>
          </a:p>
        </p:txBody>
      </p:sp>
    </p:spTree>
    <p:extLst>
      <p:ext uri="{BB962C8B-B14F-4D97-AF65-F5344CB8AC3E}">
        <p14:creationId xmlns:p14="http://schemas.microsoft.com/office/powerpoint/2010/main" val="12754658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B4053A-B2EE-4E20-9723-6BB0BBD500FD}"/>
              </a:ext>
            </a:extLst>
          </p:cNvPr>
          <p:cNvSpPr>
            <a:spLocks noGrp="1"/>
          </p:cNvSpPr>
          <p:nvPr>
            <p:ph type="title"/>
          </p:nvPr>
        </p:nvSpPr>
        <p:spPr>
          <a:xfrm>
            <a:off x="839788" y="553272"/>
            <a:ext cx="3932237" cy="1732727"/>
          </a:xfrm>
        </p:spPr>
        <p:txBody>
          <a:bodyPr anchor="b">
            <a:normAutofit/>
          </a:bodyPr>
          <a:lstStyle>
            <a:lvl1pPr>
              <a:defRPr sz="36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07B065AB-0DF3-4C86-AB5F-EB65021FDB99}"/>
              </a:ext>
            </a:extLst>
          </p:cNvPr>
          <p:cNvSpPr>
            <a:spLocks noGrp="1"/>
          </p:cNvSpPr>
          <p:nvPr>
            <p:ph idx="1"/>
          </p:nvPr>
        </p:nvSpPr>
        <p:spPr>
          <a:xfrm>
            <a:off x="5415642" y="987425"/>
            <a:ext cx="5939745"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E2D99FAE-8825-466D-9F1E-3B7BAED2C05B}"/>
              </a:ext>
            </a:extLst>
          </p:cNvPr>
          <p:cNvSpPr>
            <a:spLocks noGrp="1"/>
          </p:cNvSpPr>
          <p:nvPr>
            <p:ph type="body" sz="half" idx="2"/>
          </p:nvPr>
        </p:nvSpPr>
        <p:spPr>
          <a:xfrm>
            <a:off x="839788" y="2368550"/>
            <a:ext cx="3932237" cy="3500438"/>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93A6375-677F-4A58-B98D-18F3DEF8E623}"/>
              </a:ext>
            </a:extLst>
          </p:cNvPr>
          <p:cNvSpPr>
            <a:spLocks noGrp="1"/>
          </p:cNvSpPr>
          <p:nvPr>
            <p:ph type="dt" sz="half" idx="10"/>
          </p:nvPr>
        </p:nvSpPr>
        <p:spPr/>
        <p:txBody>
          <a:bodyPr/>
          <a:lstStyle/>
          <a:p>
            <a:fld id="{C1691109-F4F8-4597-962C-A4F4B7960636}" type="datetimeFigureOut">
              <a:rPr lang="en-US" smtClean="0"/>
              <a:t>1/29/2023</a:t>
            </a:fld>
            <a:endParaRPr lang="en-US"/>
          </a:p>
        </p:txBody>
      </p:sp>
      <p:sp>
        <p:nvSpPr>
          <p:cNvPr id="6" name="Footer Placeholder 5">
            <a:extLst>
              <a:ext uri="{FF2B5EF4-FFF2-40B4-BE49-F238E27FC236}">
                <a16:creationId xmlns:a16="http://schemas.microsoft.com/office/drawing/2014/main" id="{E6B40F2C-7AE7-481B-856A-B3E26AE8B91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1E7C48C-9BD9-41CB-915E-A905B8869B70}"/>
              </a:ext>
            </a:extLst>
          </p:cNvPr>
          <p:cNvSpPr>
            <a:spLocks noGrp="1"/>
          </p:cNvSpPr>
          <p:nvPr>
            <p:ph type="sldNum" sz="quarter" idx="12"/>
          </p:nvPr>
        </p:nvSpPr>
        <p:spPr/>
        <p:txBody>
          <a:bodyPr/>
          <a:lstStyle/>
          <a:p>
            <a:fld id="{7C7FAD9F-AEE9-406E-B720-57D2B9DB2816}" type="slidenum">
              <a:rPr lang="en-US" smtClean="0"/>
              <a:t>‹#›</a:t>
            </a:fld>
            <a:endParaRPr lang="en-US"/>
          </a:p>
        </p:txBody>
      </p:sp>
    </p:spTree>
    <p:extLst>
      <p:ext uri="{BB962C8B-B14F-4D97-AF65-F5344CB8AC3E}">
        <p14:creationId xmlns:p14="http://schemas.microsoft.com/office/powerpoint/2010/main" val="38302297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1B6DE4-025D-4D93-A5D0-FB45897207DA}"/>
              </a:ext>
            </a:extLst>
          </p:cNvPr>
          <p:cNvSpPr>
            <a:spLocks noGrp="1"/>
          </p:cNvSpPr>
          <p:nvPr>
            <p:ph type="title"/>
          </p:nvPr>
        </p:nvSpPr>
        <p:spPr>
          <a:xfrm>
            <a:off x="839788" y="615915"/>
            <a:ext cx="3932237" cy="1670085"/>
          </a:xfrm>
        </p:spPr>
        <p:txBody>
          <a:bodyPr anchor="b">
            <a:normAutofit/>
          </a:bodyPr>
          <a:lstStyle>
            <a:lvl1pPr>
              <a:defRPr sz="36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9993EE21-471F-4B7B-B7AF-192243A1278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D146B769-8E40-42E6-8F62-C4347B0CE929}"/>
              </a:ext>
            </a:extLst>
          </p:cNvPr>
          <p:cNvSpPr>
            <a:spLocks noGrp="1"/>
          </p:cNvSpPr>
          <p:nvPr>
            <p:ph type="body" sz="half" idx="2"/>
          </p:nvPr>
        </p:nvSpPr>
        <p:spPr>
          <a:xfrm>
            <a:off x="839788" y="2365744"/>
            <a:ext cx="3932237" cy="3503244"/>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7384DC6-1AA3-4779-8EDF-F4A877508EE3}"/>
              </a:ext>
            </a:extLst>
          </p:cNvPr>
          <p:cNvSpPr>
            <a:spLocks noGrp="1"/>
          </p:cNvSpPr>
          <p:nvPr>
            <p:ph type="dt" sz="half" idx="10"/>
          </p:nvPr>
        </p:nvSpPr>
        <p:spPr/>
        <p:txBody>
          <a:bodyPr/>
          <a:lstStyle/>
          <a:p>
            <a:fld id="{C1691109-F4F8-4597-962C-A4F4B7960636}" type="datetimeFigureOut">
              <a:rPr lang="en-US" smtClean="0"/>
              <a:t>1/29/2023</a:t>
            </a:fld>
            <a:endParaRPr lang="en-US"/>
          </a:p>
        </p:txBody>
      </p:sp>
      <p:sp>
        <p:nvSpPr>
          <p:cNvPr id="6" name="Footer Placeholder 5">
            <a:extLst>
              <a:ext uri="{FF2B5EF4-FFF2-40B4-BE49-F238E27FC236}">
                <a16:creationId xmlns:a16="http://schemas.microsoft.com/office/drawing/2014/main" id="{CD47F83E-FAF9-43E1-95CC-6F4EDD76B3C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23D8C7B-B211-4BAF-9C05-09CF993B0DA2}"/>
              </a:ext>
            </a:extLst>
          </p:cNvPr>
          <p:cNvSpPr>
            <a:spLocks noGrp="1"/>
          </p:cNvSpPr>
          <p:nvPr>
            <p:ph type="sldNum" sz="quarter" idx="12"/>
          </p:nvPr>
        </p:nvSpPr>
        <p:spPr/>
        <p:txBody>
          <a:bodyPr/>
          <a:lstStyle/>
          <a:p>
            <a:fld id="{7C7FAD9F-AEE9-406E-B720-57D2B9DB2816}" type="slidenum">
              <a:rPr lang="en-US" smtClean="0"/>
              <a:t>‹#›</a:t>
            </a:fld>
            <a:endParaRPr lang="en-US"/>
          </a:p>
        </p:txBody>
      </p:sp>
    </p:spTree>
    <p:extLst>
      <p:ext uri="{BB962C8B-B14F-4D97-AF65-F5344CB8AC3E}">
        <p14:creationId xmlns:p14="http://schemas.microsoft.com/office/powerpoint/2010/main" val="39961553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6139E3-FB89-4585-A22D-15851E8DE01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F94B498-70D2-4956-A576-83345B38DCF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62A84CB-FF9E-43D6-8805-B4ABB520D60C}"/>
              </a:ext>
            </a:extLst>
          </p:cNvPr>
          <p:cNvSpPr>
            <a:spLocks noGrp="1"/>
          </p:cNvSpPr>
          <p:nvPr>
            <p:ph type="dt" sz="half" idx="10"/>
          </p:nvPr>
        </p:nvSpPr>
        <p:spPr/>
        <p:txBody>
          <a:bodyPr/>
          <a:lstStyle/>
          <a:p>
            <a:fld id="{C1691109-F4F8-4597-962C-A4F4B7960636}" type="datetimeFigureOut">
              <a:rPr lang="en-US" smtClean="0"/>
              <a:t>1/29/2023</a:t>
            </a:fld>
            <a:endParaRPr lang="en-US"/>
          </a:p>
        </p:txBody>
      </p:sp>
      <p:sp>
        <p:nvSpPr>
          <p:cNvPr id="5" name="Footer Placeholder 4">
            <a:extLst>
              <a:ext uri="{FF2B5EF4-FFF2-40B4-BE49-F238E27FC236}">
                <a16:creationId xmlns:a16="http://schemas.microsoft.com/office/drawing/2014/main" id="{BCA7EE14-0A60-428B-BC0E-A50951E0E33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D2A9A22-BBF2-4B23-B17F-B32AC87D290F}"/>
              </a:ext>
            </a:extLst>
          </p:cNvPr>
          <p:cNvSpPr>
            <a:spLocks noGrp="1"/>
          </p:cNvSpPr>
          <p:nvPr>
            <p:ph type="sldNum" sz="quarter" idx="12"/>
          </p:nvPr>
        </p:nvSpPr>
        <p:spPr/>
        <p:txBody>
          <a:bodyPr/>
          <a:lstStyle/>
          <a:p>
            <a:fld id="{7C7FAD9F-AEE9-406E-B720-57D2B9DB2816}" type="slidenum">
              <a:rPr lang="en-US" smtClean="0"/>
              <a:t>‹#›</a:t>
            </a:fld>
            <a:endParaRPr lang="en-US"/>
          </a:p>
        </p:txBody>
      </p:sp>
    </p:spTree>
    <p:extLst>
      <p:ext uri="{BB962C8B-B14F-4D97-AF65-F5344CB8AC3E}">
        <p14:creationId xmlns:p14="http://schemas.microsoft.com/office/powerpoint/2010/main" val="12042068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15CC51B-E0BE-4D50-A04A-571F8BCAE2A7}"/>
              </a:ext>
            </a:extLst>
          </p:cNvPr>
          <p:cNvSpPr>
            <a:spLocks noGrp="1"/>
          </p:cNvSpPr>
          <p:nvPr>
            <p:ph type="title" orient="vert"/>
          </p:nvPr>
        </p:nvSpPr>
        <p:spPr>
          <a:xfrm>
            <a:off x="9099550" y="692150"/>
            <a:ext cx="2254250" cy="5309930"/>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341F5607-7A89-4981-87F4-98BC7CE0A921}"/>
              </a:ext>
            </a:extLst>
          </p:cNvPr>
          <p:cNvSpPr>
            <a:spLocks noGrp="1"/>
          </p:cNvSpPr>
          <p:nvPr>
            <p:ph type="body" orient="vert" idx="1"/>
          </p:nvPr>
        </p:nvSpPr>
        <p:spPr>
          <a:xfrm>
            <a:off x="838200" y="692150"/>
            <a:ext cx="8108950" cy="530993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4820D5BE-275A-42D5-BCE1-357D53FC50C3}"/>
              </a:ext>
            </a:extLst>
          </p:cNvPr>
          <p:cNvSpPr>
            <a:spLocks noGrp="1"/>
          </p:cNvSpPr>
          <p:nvPr>
            <p:ph type="dt" sz="half" idx="10"/>
          </p:nvPr>
        </p:nvSpPr>
        <p:spPr/>
        <p:txBody>
          <a:bodyPr/>
          <a:lstStyle/>
          <a:p>
            <a:fld id="{C1691109-F4F8-4597-962C-A4F4B7960636}" type="datetimeFigureOut">
              <a:rPr lang="en-US" smtClean="0"/>
              <a:t>1/29/2023</a:t>
            </a:fld>
            <a:endParaRPr lang="en-US"/>
          </a:p>
        </p:txBody>
      </p:sp>
      <p:sp>
        <p:nvSpPr>
          <p:cNvPr id="5" name="Footer Placeholder 4">
            <a:extLst>
              <a:ext uri="{FF2B5EF4-FFF2-40B4-BE49-F238E27FC236}">
                <a16:creationId xmlns:a16="http://schemas.microsoft.com/office/drawing/2014/main" id="{11525F9A-B406-4028-AC92-D12450519F3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A70F0A-5147-4274-A0A1-BD21917945FE}"/>
              </a:ext>
            </a:extLst>
          </p:cNvPr>
          <p:cNvSpPr>
            <a:spLocks noGrp="1"/>
          </p:cNvSpPr>
          <p:nvPr>
            <p:ph type="sldNum" sz="quarter" idx="12"/>
          </p:nvPr>
        </p:nvSpPr>
        <p:spPr/>
        <p:txBody>
          <a:bodyPr/>
          <a:lstStyle/>
          <a:p>
            <a:fld id="{7C7FAD9F-AEE9-406E-B720-57D2B9DB2816}" type="slidenum">
              <a:rPr lang="en-US" smtClean="0"/>
              <a:t>‹#›</a:t>
            </a:fld>
            <a:endParaRPr lang="en-US"/>
          </a:p>
        </p:txBody>
      </p:sp>
    </p:spTree>
    <p:extLst>
      <p:ext uri="{BB962C8B-B14F-4D97-AF65-F5344CB8AC3E}">
        <p14:creationId xmlns:p14="http://schemas.microsoft.com/office/powerpoint/2010/main" val="35296725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FAAE2DA9-9BAF-4D46-BC97-20425C5321FD}"/>
              </a:ext>
            </a:extLst>
          </p:cNvPr>
          <p:cNvSpPr/>
          <p:nvPr/>
        </p:nvSpPr>
        <p:spPr>
          <a:xfrm>
            <a:off x="372926" y="367993"/>
            <a:ext cx="11499601" cy="6203902"/>
          </a:xfrm>
          <a:custGeom>
            <a:avLst/>
            <a:gdLst>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5021779 w 11499601"/>
              <a:gd name="connsiteY9" fmla="*/ 5958809 h 6250474"/>
              <a:gd name="connsiteX10" fmla="*/ 5021779 w 11499601"/>
              <a:gd name="connsiteY10" fmla="*/ 5972741 h 6250474"/>
              <a:gd name="connsiteX11" fmla="*/ 3239306 w 11499601"/>
              <a:gd name="connsiteY11" fmla="*/ 5972741 h 6250474"/>
              <a:gd name="connsiteX12" fmla="*/ 3217554 w 11499601"/>
              <a:gd name="connsiteY12" fmla="*/ 6005912 h 6250474"/>
              <a:gd name="connsiteX13" fmla="*/ 3219866 w 11499601"/>
              <a:gd name="connsiteY13" fmla="*/ 6250474 h 6250474"/>
              <a:gd name="connsiteX14" fmla="*/ 2855432 w 11499601"/>
              <a:gd name="connsiteY14" fmla="*/ 6045972 h 6250474"/>
              <a:gd name="connsiteX15" fmla="*/ 2785655 w 11499601"/>
              <a:gd name="connsiteY15" fmla="*/ 5972741 h 6250474"/>
              <a:gd name="connsiteX16" fmla="*/ 2321880 w 11499601"/>
              <a:gd name="connsiteY16" fmla="*/ 5972741 h 6250474"/>
              <a:gd name="connsiteX17" fmla="*/ 2321880 w 11499601"/>
              <a:gd name="connsiteY17" fmla="*/ 5943328 h 6250474"/>
              <a:gd name="connsiteX18" fmla="*/ 2161451 w 11499601"/>
              <a:gd name="connsiteY18" fmla="*/ 5941720 h 6250474"/>
              <a:gd name="connsiteX19" fmla="*/ 1884575 w 11499601"/>
              <a:gd name="connsiteY19" fmla="*/ 5937508 h 6250474"/>
              <a:gd name="connsiteX20" fmla="*/ 1731597 w 11499601"/>
              <a:gd name="connsiteY20" fmla="*/ 5934968 h 6250474"/>
              <a:gd name="connsiteX21" fmla="*/ 1588500 w 11499601"/>
              <a:gd name="connsiteY21" fmla="*/ 5940418 h 6250474"/>
              <a:gd name="connsiteX22" fmla="*/ 671167 w 11499601"/>
              <a:gd name="connsiteY22" fmla="*/ 5948382 h 6250474"/>
              <a:gd name="connsiteX23" fmla="*/ 94741 w 11499601"/>
              <a:gd name="connsiteY23" fmla="*/ 5957415 h 6250474"/>
              <a:gd name="connsiteX24" fmla="*/ 37859 w 11499601"/>
              <a:gd name="connsiteY24" fmla="*/ 5876060 h 6250474"/>
              <a:gd name="connsiteX25" fmla="*/ 28975 w 11499601"/>
              <a:gd name="connsiteY25" fmla="*/ 2606888 h 6250474"/>
              <a:gd name="connsiteX26" fmla="*/ 33539 w 11499601"/>
              <a:gd name="connsiteY26" fmla="*/ 59860 h 6250474"/>
              <a:gd name="connsiteX27" fmla="*/ 39830 w 11499601"/>
              <a:gd name="connsiteY27" fmla="*/ 42028 h 6250474"/>
              <a:gd name="connsiteX28" fmla="*/ 88659 w 11499601"/>
              <a:gd name="connsiteY28" fmla="*/ 37282 h 6250474"/>
              <a:gd name="connsiteX29" fmla="*/ 301554 w 11499601"/>
              <a:gd name="connsiteY29" fmla="*/ 37282 h 6250474"/>
              <a:gd name="connsiteX30" fmla="*/ 416464 w 11499601"/>
              <a:gd name="connsiteY30" fmla="*/ 30725 h 6250474"/>
              <a:gd name="connsiteX31" fmla="*/ 907723 w 11499601"/>
              <a:gd name="connsiteY31" fmla="*/ 24269 h 6250474"/>
              <a:gd name="connsiteX32" fmla="*/ 3989089 w 11499601"/>
              <a:gd name="connsiteY32" fmla="*/ 29653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5021779 w 11499601"/>
              <a:gd name="connsiteY9" fmla="*/ 5958809 h 6250474"/>
              <a:gd name="connsiteX10" fmla="*/ 5021779 w 11499601"/>
              <a:gd name="connsiteY10" fmla="*/ 5972741 h 6250474"/>
              <a:gd name="connsiteX11" fmla="*/ 3239306 w 11499601"/>
              <a:gd name="connsiteY11" fmla="*/ 5972741 h 6250474"/>
              <a:gd name="connsiteX12" fmla="*/ 3217554 w 11499601"/>
              <a:gd name="connsiteY12" fmla="*/ 6005912 h 6250474"/>
              <a:gd name="connsiteX13" fmla="*/ 3219866 w 11499601"/>
              <a:gd name="connsiteY13" fmla="*/ 6250474 h 6250474"/>
              <a:gd name="connsiteX14" fmla="*/ 2855432 w 11499601"/>
              <a:gd name="connsiteY14" fmla="*/ 6045972 h 6250474"/>
              <a:gd name="connsiteX15" fmla="*/ 2785655 w 11499601"/>
              <a:gd name="connsiteY15" fmla="*/ 5972741 h 6250474"/>
              <a:gd name="connsiteX16" fmla="*/ 2321880 w 11499601"/>
              <a:gd name="connsiteY16" fmla="*/ 5972741 h 6250474"/>
              <a:gd name="connsiteX17" fmla="*/ 2161451 w 11499601"/>
              <a:gd name="connsiteY17" fmla="*/ 5941720 h 6250474"/>
              <a:gd name="connsiteX18" fmla="*/ 1884575 w 11499601"/>
              <a:gd name="connsiteY18" fmla="*/ 5937508 h 6250474"/>
              <a:gd name="connsiteX19" fmla="*/ 1731597 w 11499601"/>
              <a:gd name="connsiteY19" fmla="*/ 5934968 h 6250474"/>
              <a:gd name="connsiteX20" fmla="*/ 1588500 w 11499601"/>
              <a:gd name="connsiteY20" fmla="*/ 5940418 h 6250474"/>
              <a:gd name="connsiteX21" fmla="*/ 671167 w 11499601"/>
              <a:gd name="connsiteY21" fmla="*/ 5948382 h 6250474"/>
              <a:gd name="connsiteX22" fmla="*/ 94741 w 11499601"/>
              <a:gd name="connsiteY22" fmla="*/ 5957415 h 6250474"/>
              <a:gd name="connsiteX23" fmla="*/ 37859 w 11499601"/>
              <a:gd name="connsiteY23" fmla="*/ 5876060 h 6250474"/>
              <a:gd name="connsiteX24" fmla="*/ 28975 w 11499601"/>
              <a:gd name="connsiteY24" fmla="*/ 2606888 h 6250474"/>
              <a:gd name="connsiteX25" fmla="*/ 33539 w 11499601"/>
              <a:gd name="connsiteY25" fmla="*/ 59860 h 6250474"/>
              <a:gd name="connsiteX26" fmla="*/ 39830 w 11499601"/>
              <a:gd name="connsiteY26" fmla="*/ 42028 h 6250474"/>
              <a:gd name="connsiteX27" fmla="*/ 88659 w 11499601"/>
              <a:gd name="connsiteY27" fmla="*/ 37282 h 6250474"/>
              <a:gd name="connsiteX28" fmla="*/ 301554 w 11499601"/>
              <a:gd name="connsiteY28" fmla="*/ 37282 h 6250474"/>
              <a:gd name="connsiteX29" fmla="*/ 416464 w 11499601"/>
              <a:gd name="connsiteY29" fmla="*/ 30725 h 6250474"/>
              <a:gd name="connsiteX30" fmla="*/ 907723 w 11499601"/>
              <a:gd name="connsiteY30" fmla="*/ 24269 h 6250474"/>
              <a:gd name="connsiteX31" fmla="*/ 3989089 w 11499601"/>
              <a:gd name="connsiteY31" fmla="*/ 29653 h 6250474"/>
              <a:gd name="connsiteX32" fmla="*/ 9680053 w 11499601"/>
              <a:gd name="connsiteY32"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5021779 w 11499601"/>
              <a:gd name="connsiteY9" fmla="*/ 5958809 h 6250474"/>
              <a:gd name="connsiteX10" fmla="*/ 5021779 w 11499601"/>
              <a:gd name="connsiteY10" fmla="*/ 5972741 h 6250474"/>
              <a:gd name="connsiteX11" fmla="*/ 3239306 w 11499601"/>
              <a:gd name="connsiteY11" fmla="*/ 5972741 h 6250474"/>
              <a:gd name="connsiteX12" fmla="*/ 3217554 w 11499601"/>
              <a:gd name="connsiteY12" fmla="*/ 6005912 h 6250474"/>
              <a:gd name="connsiteX13" fmla="*/ 3219866 w 11499601"/>
              <a:gd name="connsiteY13" fmla="*/ 6250474 h 6250474"/>
              <a:gd name="connsiteX14" fmla="*/ 2855432 w 11499601"/>
              <a:gd name="connsiteY14" fmla="*/ 6045972 h 6250474"/>
              <a:gd name="connsiteX15" fmla="*/ 2785655 w 11499601"/>
              <a:gd name="connsiteY15" fmla="*/ 5972741 h 6250474"/>
              <a:gd name="connsiteX16" fmla="*/ 2321880 w 11499601"/>
              <a:gd name="connsiteY16" fmla="*/ 5972741 h 6250474"/>
              <a:gd name="connsiteX17" fmla="*/ 1884575 w 11499601"/>
              <a:gd name="connsiteY17" fmla="*/ 5937508 h 6250474"/>
              <a:gd name="connsiteX18" fmla="*/ 1731597 w 11499601"/>
              <a:gd name="connsiteY18" fmla="*/ 5934968 h 6250474"/>
              <a:gd name="connsiteX19" fmla="*/ 1588500 w 11499601"/>
              <a:gd name="connsiteY19" fmla="*/ 5940418 h 6250474"/>
              <a:gd name="connsiteX20" fmla="*/ 671167 w 11499601"/>
              <a:gd name="connsiteY20" fmla="*/ 5948382 h 6250474"/>
              <a:gd name="connsiteX21" fmla="*/ 94741 w 11499601"/>
              <a:gd name="connsiteY21" fmla="*/ 5957415 h 6250474"/>
              <a:gd name="connsiteX22" fmla="*/ 37859 w 11499601"/>
              <a:gd name="connsiteY22" fmla="*/ 5876060 h 6250474"/>
              <a:gd name="connsiteX23" fmla="*/ 28975 w 11499601"/>
              <a:gd name="connsiteY23" fmla="*/ 2606888 h 6250474"/>
              <a:gd name="connsiteX24" fmla="*/ 33539 w 11499601"/>
              <a:gd name="connsiteY24" fmla="*/ 59860 h 6250474"/>
              <a:gd name="connsiteX25" fmla="*/ 39830 w 11499601"/>
              <a:gd name="connsiteY25" fmla="*/ 42028 h 6250474"/>
              <a:gd name="connsiteX26" fmla="*/ 88659 w 11499601"/>
              <a:gd name="connsiteY26" fmla="*/ 37282 h 6250474"/>
              <a:gd name="connsiteX27" fmla="*/ 301554 w 11499601"/>
              <a:gd name="connsiteY27" fmla="*/ 37282 h 6250474"/>
              <a:gd name="connsiteX28" fmla="*/ 416464 w 11499601"/>
              <a:gd name="connsiteY28" fmla="*/ 30725 h 6250474"/>
              <a:gd name="connsiteX29" fmla="*/ 907723 w 11499601"/>
              <a:gd name="connsiteY29" fmla="*/ 24269 h 6250474"/>
              <a:gd name="connsiteX30" fmla="*/ 3989089 w 11499601"/>
              <a:gd name="connsiteY30" fmla="*/ 29653 h 6250474"/>
              <a:gd name="connsiteX31" fmla="*/ 9680053 w 11499601"/>
              <a:gd name="connsiteY31"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5021779 w 11499601"/>
              <a:gd name="connsiteY9" fmla="*/ 5958809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884575 w 11499601"/>
              <a:gd name="connsiteY16" fmla="*/ 5937508 h 6250474"/>
              <a:gd name="connsiteX17" fmla="*/ 1731597 w 11499601"/>
              <a:gd name="connsiteY17" fmla="*/ 5934968 h 6250474"/>
              <a:gd name="connsiteX18" fmla="*/ 1588500 w 11499601"/>
              <a:gd name="connsiteY18" fmla="*/ 5940418 h 6250474"/>
              <a:gd name="connsiteX19" fmla="*/ 671167 w 11499601"/>
              <a:gd name="connsiteY19" fmla="*/ 5948382 h 6250474"/>
              <a:gd name="connsiteX20" fmla="*/ 94741 w 11499601"/>
              <a:gd name="connsiteY20" fmla="*/ 5957415 h 6250474"/>
              <a:gd name="connsiteX21" fmla="*/ 37859 w 11499601"/>
              <a:gd name="connsiteY21" fmla="*/ 5876060 h 6250474"/>
              <a:gd name="connsiteX22" fmla="*/ 28975 w 11499601"/>
              <a:gd name="connsiteY22" fmla="*/ 2606888 h 6250474"/>
              <a:gd name="connsiteX23" fmla="*/ 33539 w 11499601"/>
              <a:gd name="connsiteY23" fmla="*/ 59860 h 6250474"/>
              <a:gd name="connsiteX24" fmla="*/ 39830 w 11499601"/>
              <a:gd name="connsiteY24" fmla="*/ 42028 h 6250474"/>
              <a:gd name="connsiteX25" fmla="*/ 88659 w 11499601"/>
              <a:gd name="connsiteY25" fmla="*/ 37282 h 6250474"/>
              <a:gd name="connsiteX26" fmla="*/ 301554 w 11499601"/>
              <a:gd name="connsiteY26" fmla="*/ 37282 h 6250474"/>
              <a:gd name="connsiteX27" fmla="*/ 416464 w 11499601"/>
              <a:gd name="connsiteY27" fmla="*/ 30725 h 6250474"/>
              <a:gd name="connsiteX28" fmla="*/ 907723 w 11499601"/>
              <a:gd name="connsiteY28" fmla="*/ 24269 h 6250474"/>
              <a:gd name="connsiteX29" fmla="*/ 3989089 w 11499601"/>
              <a:gd name="connsiteY29" fmla="*/ 29653 h 6250474"/>
              <a:gd name="connsiteX30" fmla="*/ 9680053 w 11499601"/>
              <a:gd name="connsiteY30"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5011590 w 11499601"/>
              <a:gd name="connsiteY9" fmla="*/ 5989374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884575 w 11499601"/>
              <a:gd name="connsiteY16" fmla="*/ 5937508 h 6250474"/>
              <a:gd name="connsiteX17" fmla="*/ 1731597 w 11499601"/>
              <a:gd name="connsiteY17" fmla="*/ 5934968 h 6250474"/>
              <a:gd name="connsiteX18" fmla="*/ 1588500 w 11499601"/>
              <a:gd name="connsiteY18" fmla="*/ 5940418 h 6250474"/>
              <a:gd name="connsiteX19" fmla="*/ 671167 w 11499601"/>
              <a:gd name="connsiteY19" fmla="*/ 5948382 h 6250474"/>
              <a:gd name="connsiteX20" fmla="*/ 94741 w 11499601"/>
              <a:gd name="connsiteY20" fmla="*/ 5957415 h 6250474"/>
              <a:gd name="connsiteX21" fmla="*/ 37859 w 11499601"/>
              <a:gd name="connsiteY21" fmla="*/ 5876060 h 6250474"/>
              <a:gd name="connsiteX22" fmla="*/ 28975 w 11499601"/>
              <a:gd name="connsiteY22" fmla="*/ 2606888 h 6250474"/>
              <a:gd name="connsiteX23" fmla="*/ 33539 w 11499601"/>
              <a:gd name="connsiteY23" fmla="*/ 59860 h 6250474"/>
              <a:gd name="connsiteX24" fmla="*/ 39830 w 11499601"/>
              <a:gd name="connsiteY24" fmla="*/ 42028 h 6250474"/>
              <a:gd name="connsiteX25" fmla="*/ 88659 w 11499601"/>
              <a:gd name="connsiteY25" fmla="*/ 37282 h 6250474"/>
              <a:gd name="connsiteX26" fmla="*/ 301554 w 11499601"/>
              <a:gd name="connsiteY26" fmla="*/ 37282 h 6250474"/>
              <a:gd name="connsiteX27" fmla="*/ 416464 w 11499601"/>
              <a:gd name="connsiteY27" fmla="*/ 30725 h 6250474"/>
              <a:gd name="connsiteX28" fmla="*/ 907723 w 11499601"/>
              <a:gd name="connsiteY28" fmla="*/ 24269 h 6250474"/>
              <a:gd name="connsiteX29" fmla="*/ 3989089 w 11499601"/>
              <a:gd name="connsiteY29" fmla="*/ 29653 h 6250474"/>
              <a:gd name="connsiteX30" fmla="*/ 9680053 w 11499601"/>
              <a:gd name="connsiteY30"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5001402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884575 w 11499601"/>
              <a:gd name="connsiteY16" fmla="*/ 5937508 h 6250474"/>
              <a:gd name="connsiteX17" fmla="*/ 1731597 w 11499601"/>
              <a:gd name="connsiteY17" fmla="*/ 5934968 h 6250474"/>
              <a:gd name="connsiteX18" fmla="*/ 1588500 w 11499601"/>
              <a:gd name="connsiteY18" fmla="*/ 5940418 h 6250474"/>
              <a:gd name="connsiteX19" fmla="*/ 671167 w 11499601"/>
              <a:gd name="connsiteY19" fmla="*/ 5948382 h 6250474"/>
              <a:gd name="connsiteX20" fmla="*/ 94741 w 11499601"/>
              <a:gd name="connsiteY20" fmla="*/ 5957415 h 6250474"/>
              <a:gd name="connsiteX21" fmla="*/ 37859 w 11499601"/>
              <a:gd name="connsiteY21" fmla="*/ 5876060 h 6250474"/>
              <a:gd name="connsiteX22" fmla="*/ 28975 w 11499601"/>
              <a:gd name="connsiteY22" fmla="*/ 2606888 h 6250474"/>
              <a:gd name="connsiteX23" fmla="*/ 33539 w 11499601"/>
              <a:gd name="connsiteY23" fmla="*/ 59860 h 6250474"/>
              <a:gd name="connsiteX24" fmla="*/ 39830 w 11499601"/>
              <a:gd name="connsiteY24" fmla="*/ 42028 h 6250474"/>
              <a:gd name="connsiteX25" fmla="*/ 88659 w 11499601"/>
              <a:gd name="connsiteY25" fmla="*/ 37282 h 6250474"/>
              <a:gd name="connsiteX26" fmla="*/ 301554 w 11499601"/>
              <a:gd name="connsiteY26" fmla="*/ 37282 h 6250474"/>
              <a:gd name="connsiteX27" fmla="*/ 416464 w 11499601"/>
              <a:gd name="connsiteY27" fmla="*/ 30725 h 6250474"/>
              <a:gd name="connsiteX28" fmla="*/ 907723 w 11499601"/>
              <a:gd name="connsiteY28" fmla="*/ 24269 h 6250474"/>
              <a:gd name="connsiteX29" fmla="*/ 3989089 w 11499601"/>
              <a:gd name="connsiteY29" fmla="*/ 29653 h 6250474"/>
              <a:gd name="connsiteX30" fmla="*/ 9680053 w 11499601"/>
              <a:gd name="connsiteY30"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884575 w 11499601"/>
              <a:gd name="connsiteY16" fmla="*/ 5937508 h 6250474"/>
              <a:gd name="connsiteX17" fmla="*/ 1731597 w 11499601"/>
              <a:gd name="connsiteY17" fmla="*/ 5934968 h 6250474"/>
              <a:gd name="connsiteX18" fmla="*/ 1588500 w 11499601"/>
              <a:gd name="connsiteY18" fmla="*/ 5940418 h 6250474"/>
              <a:gd name="connsiteX19" fmla="*/ 671167 w 11499601"/>
              <a:gd name="connsiteY19" fmla="*/ 5948382 h 6250474"/>
              <a:gd name="connsiteX20" fmla="*/ 94741 w 11499601"/>
              <a:gd name="connsiteY20" fmla="*/ 5957415 h 6250474"/>
              <a:gd name="connsiteX21" fmla="*/ 37859 w 11499601"/>
              <a:gd name="connsiteY21" fmla="*/ 5876060 h 6250474"/>
              <a:gd name="connsiteX22" fmla="*/ 28975 w 11499601"/>
              <a:gd name="connsiteY22" fmla="*/ 2606888 h 6250474"/>
              <a:gd name="connsiteX23" fmla="*/ 33539 w 11499601"/>
              <a:gd name="connsiteY23" fmla="*/ 59860 h 6250474"/>
              <a:gd name="connsiteX24" fmla="*/ 39830 w 11499601"/>
              <a:gd name="connsiteY24" fmla="*/ 42028 h 6250474"/>
              <a:gd name="connsiteX25" fmla="*/ 88659 w 11499601"/>
              <a:gd name="connsiteY25" fmla="*/ 37282 h 6250474"/>
              <a:gd name="connsiteX26" fmla="*/ 301554 w 11499601"/>
              <a:gd name="connsiteY26" fmla="*/ 37282 h 6250474"/>
              <a:gd name="connsiteX27" fmla="*/ 416464 w 11499601"/>
              <a:gd name="connsiteY27" fmla="*/ 30725 h 6250474"/>
              <a:gd name="connsiteX28" fmla="*/ 907723 w 11499601"/>
              <a:gd name="connsiteY28" fmla="*/ 24269 h 6250474"/>
              <a:gd name="connsiteX29" fmla="*/ 3989089 w 11499601"/>
              <a:gd name="connsiteY29" fmla="*/ 29653 h 6250474"/>
              <a:gd name="connsiteX30" fmla="*/ 9680053 w 11499601"/>
              <a:gd name="connsiteY30"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884575 w 11499601"/>
              <a:gd name="connsiteY16" fmla="*/ 5937508 h 6250474"/>
              <a:gd name="connsiteX17" fmla="*/ 1731597 w 11499601"/>
              <a:gd name="connsiteY17" fmla="*/ 5934968 h 6250474"/>
              <a:gd name="connsiteX18" fmla="*/ 1588500 w 11499601"/>
              <a:gd name="connsiteY18" fmla="*/ 5940418 h 6250474"/>
              <a:gd name="connsiteX19" fmla="*/ 671167 w 11499601"/>
              <a:gd name="connsiteY19" fmla="*/ 5948382 h 6250474"/>
              <a:gd name="connsiteX20" fmla="*/ 94741 w 11499601"/>
              <a:gd name="connsiteY20" fmla="*/ 5957415 h 6250474"/>
              <a:gd name="connsiteX21" fmla="*/ 37859 w 11499601"/>
              <a:gd name="connsiteY21" fmla="*/ 5876060 h 6250474"/>
              <a:gd name="connsiteX22" fmla="*/ 28975 w 11499601"/>
              <a:gd name="connsiteY22" fmla="*/ 2606888 h 6250474"/>
              <a:gd name="connsiteX23" fmla="*/ 33539 w 11499601"/>
              <a:gd name="connsiteY23" fmla="*/ 59860 h 6250474"/>
              <a:gd name="connsiteX24" fmla="*/ 39830 w 11499601"/>
              <a:gd name="connsiteY24" fmla="*/ 42028 h 6250474"/>
              <a:gd name="connsiteX25" fmla="*/ 88659 w 11499601"/>
              <a:gd name="connsiteY25" fmla="*/ 37282 h 6250474"/>
              <a:gd name="connsiteX26" fmla="*/ 301554 w 11499601"/>
              <a:gd name="connsiteY26" fmla="*/ 37282 h 6250474"/>
              <a:gd name="connsiteX27" fmla="*/ 416464 w 11499601"/>
              <a:gd name="connsiteY27" fmla="*/ 30725 h 6250474"/>
              <a:gd name="connsiteX28" fmla="*/ 907723 w 11499601"/>
              <a:gd name="connsiteY28" fmla="*/ 24269 h 6250474"/>
              <a:gd name="connsiteX29" fmla="*/ 3989089 w 11499601"/>
              <a:gd name="connsiteY29" fmla="*/ 29653 h 6250474"/>
              <a:gd name="connsiteX30" fmla="*/ 9680053 w 11499601"/>
              <a:gd name="connsiteY30"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731597 w 11499601"/>
              <a:gd name="connsiteY16" fmla="*/ 5934968 h 6250474"/>
              <a:gd name="connsiteX17" fmla="*/ 1588500 w 11499601"/>
              <a:gd name="connsiteY17" fmla="*/ 5940418 h 6250474"/>
              <a:gd name="connsiteX18" fmla="*/ 671167 w 11499601"/>
              <a:gd name="connsiteY18" fmla="*/ 5948382 h 6250474"/>
              <a:gd name="connsiteX19" fmla="*/ 94741 w 11499601"/>
              <a:gd name="connsiteY19" fmla="*/ 5957415 h 6250474"/>
              <a:gd name="connsiteX20" fmla="*/ 37859 w 11499601"/>
              <a:gd name="connsiteY20" fmla="*/ 5876060 h 6250474"/>
              <a:gd name="connsiteX21" fmla="*/ 28975 w 11499601"/>
              <a:gd name="connsiteY21" fmla="*/ 2606888 h 6250474"/>
              <a:gd name="connsiteX22" fmla="*/ 33539 w 11499601"/>
              <a:gd name="connsiteY22" fmla="*/ 59860 h 6250474"/>
              <a:gd name="connsiteX23" fmla="*/ 39830 w 11499601"/>
              <a:gd name="connsiteY23" fmla="*/ 42028 h 6250474"/>
              <a:gd name="connsiteX24" fmla="*/ 88659 w 11499601"/>
              <a:gd name="connsiteY24" fmla="*/ 37282 h 6250474"/>
              <a:gd name="connsiteX25" fmla="*/ 301554 w 11499601"/>
              <a:gd name="connsiteY25" fmla="*/ 37282 h 6250474"/>
              <a:gd name="connsiteX26" fmla="*/ 416464 w 11499601"/>
              <a:gd name="connsiteY26" fmla="*/ 30725 h 6250474"/>
              <a:gd name="connsiteX27" fmla="*/ 907723 w 11499601"/>
              <a:gd name="connsiteY27" fmla="*/ 24269 h 6250474"/>
              <a:gd name="connsiteX28" fmla="*/ 3989089 w 11499601"/>
              <a:gd name="connsiteY28" fmla="*/ 29653 h 6250474"/>
              <a:gd name="connsiteX29" fmla="*/ 9680053 w 11499601"/>
              <a:gd name="connsiteY29"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588500 w 11499601"/>
              <a:gd name="connsiteY16" fmla="*/ 5940418 h 6250474"/>
              <a:gd name="connsiteX17" fmla="*/ 671167 w 11499601"/>
              <a:gd name="connsiteY17" fmla="*/ 5948382 h 6250474"/>
              <a:gd name="connsiteX18" fmla="*/ 94741 w 11499601"/>
              <a:gd name="connsiteY18" fmla="*/ 5957415 h 6250474"/>
              <a:gd name="connsiteX19" fmla="*/ 37859 w 11499601"/>
              <a:gd name="connsiteY19" fmla="*/ 5876060 h 6250474"/>
              <a:gd name="connsiteX20" fmla="*/ 28975 w 11499601"/>
              <a:gd name="connsiteY20" fmla="*/ 2606888 h 6250474"/>
              <a:gd name="connsiteX21" fmla="*/ 33539 w 11499601"/>
              <a:gd name="connsiteY21" fmla="*/ 59860 h 6250474"/>
              <a:gd name="connsiteX22" fmla="*/ 39830 w 11499601"/>
              <a:gd name="connsiteY22" fmla="*/ 42028 h 6250474"/>
              <a:gd name="connsiteX23" fmla="*/ 88659 w 11499601"/>
              <a:gd name="connsiteY23" fmla="*/ 37282 h 6250474"/>
              <a:gd name="connsiteX24" fmla="*/ 301554 w 11499601"/>
              <a:gd name="connsiteY24" fmla="*/ 37282 h 6250474"/>
              <a:gd name="connsiteX25" fmla="*/ 416464 w 11499601"/>
              <a:gd name="connsiteY25" fmla="*/ 30725 h 6250474"/>
              <a:gd name="connsiteX26" fmla="*/ 907723 w 11499601"/>
              <a:gd name="connsiteY26" fmla="*/ 24269 h 6250474"/>
              <a:gd name="connsiteX27" fmla="*/ 3989089 w 11499601"/>
              <a:gd name="connsiteY27" fmla="*/ 29653 h 6250474"/>
              <a:gd name="connsiteX28" fmla="*/ 9680053 w 11499601"/>
              <a:gd name="connsiteY28"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552841 w 11499601"/>
              <a:gd name="connsiteY16" fmla="*/ 5965889 h 6250474"/>
              <a:gd name="connsiteX17" fmla="*/ 671167 w 11499601"/>
              <a:gd name="connsiteY17" fmla="*/ 5948382 h 6250474"/>
              <a:gd name="connsiteX18" fmla="*/ 94741 w 11499601"/>
              <a:gd name="connsiteY18" fmla="*/ 5957415 h 6250474"/>
              <a:gd name="connsiteX19" fmla="*/ 37859 w 11499601"/>
              <a:gd name="connsiteY19" fmla="*/ 5876060 h 6250474"/>
              <a:gd name="connsiteX20" fmla="*/ 28975 w 11499601"/>
              <a:gd name="connsiteY20" fmla="*/ 2606888 h 6250474"/>
              <a:gd name="connsiteX21" fmla="*/ 33539 w 11499601"/>
              <a:gd name="connsiteY21" fmla="*/ 59860 h 6250474"/>
              <a:gd name="connsiteX22" fmla="*/ 39830 w 11499601"/>
              <a:gd name="connsiteY22" fmla="*/ 42028 h 6250474"/>
              <a:gd name="connsiteX23" fmla="*/ 88659 w 11499601"/>
              <a:gd name="connsiteY23" fmla="*/ 37282 h 6250474"/>
              <a:gd name="connsiteX24" fmla="*/ 301554 w 11499601"/>
              <a:gd name="connsiteY24" fmla="*/ 37282 h 6250474"/>
              <a:gd name="connsiteX25" fmla="*/ 416464 w 11499601"/>
              <a:gd name="connsiteY25" fmla="*/ 30725 h 6250474"/>
              <a:gd name="connsiteX26" fmla="*/ 907723 w 11499601"/>
              <a:gd name="connsiteY26" fmla="*/ 24269 h 6250474"/>
              <a:gd name="connsiteX27" fmla="*/ 3989089 w 11499601"/>
              <a:gd name="connsiteY27" fmla="*/ 29653 h 6250474"/>
              <a:gd name="connsiteX28" fmla="*/ 9680053 w 11499601"/>
              <a:gd name="connsiteY28"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16786 w 11499601"/>
              <a:gd name="connsiteY15" fmla="*/ 5901423 h 6250474"/>
              <a:gd name="connsiteX16" fmla="*/ 1552841 w 11499601"/>
              <a:gd name="connsiteY16" fmla="*/ 5965889 h 6250474"/>
              <a:gd name="connsiteX17" fmla="*/ 671167 w 11499601"/>
              <a:gd name="connsiteY17" fmla="*/ 5948382 h 6250474"/>
              <a:gd name="connsiteX18" fmla="*/ 94741 w 11499601"/>
              <a:gd name="connsiteY18" fmla="*/ 5957415 h 6250474"/>
              <a:gd name="connsiteX19" fmla="*/ 37859 w 11499601"/>
              <a:gd name="connsiteY19" fmla="*/ 5876060 h 6250474"/>
              <a:gd name="connsiteX20" fmla="*/ 28975 w 11499601"/>
              <a:gd name="connsiteY20" fmla="*/ 2606888 h 6250474"/>
              <a:gd name="connsiteX21" fmla="*/ 33539 w 11499601"/>
              <a:gd name="connsiteY21" fmla="*/ 59860 h 6250474"/>
              <a:gd name="connsiteX22" fmla="*/ 39830 w 11499601"/>
              <a:gd name="connsiteY22" fmla="*/ 42028 h 6250474"/>
              <a:gd name="connsiteX23" fmla="*/ 88659 w 11499601"/>
              <a:gd name="connsiteY23" fmla="*/ 37282 h 6250474"/>
              <a:gd name="connsiteX24" fmla="*/ 301554 w 11499601"/>
              <a:gd name="connsiteY24" fmla="*/ 37282 h 6250474"/>
              <a:gd name="connsiteX25" fmla="*/ 416464 w 11499601"/>
              <a:gd name="connsiteY25" fmla="*/ 30725 h 6250474"/>
              <a:gd name="connsiteX26" fmla="*/ 907723 w 11499601"/>
              <a:gd name="connsiteY26" fmla="*/ 24269 h 6250474"/>
              <a:gd name="connsiteX27" fmla="*/ 3989089 w 11499601"/>
              <a:gd name="connsiteY27" fmla="*/ 29653 h 6250474"/>
              <a:gd name="connsiteX28" fmla="*/ 9680053 w 11499601"/>
              <a:gd name="connsiteY28"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01504 w 11499601"/>
              <a:gd name="connsiteY15" fmla="*/ 5967647 h 6250474"/>
              <a:gd name="connsiteX16" fmla="*/ 1552841 w 11499601"/>
              <a:gd name="connsiteY16" fmla="*/ 5965889 h 6250474"/>
              <a:gd name="connsiteX17" fmla="*/ 671167 w 11499601"/>
              <a:gd name="connsiteY17" fmla="*/ 5948382 h 6250474"/>
              <a:gd name="connsiteX18" fmla="*/ 94741 w 11499601"/>
              <a:gd name="connsiteY18" fmla="*/ 5957415 h 6250474"/>
              <a:gd name="connsiteX19" fmla="*/ 37859 w 11499601"/>
              <a:gd name="connsiteY19" fmla="*/ 5876060 h 6250474"/>
              <a:gd name="connsiteX20" fmla="*/ 28975 w 11499601"/>
              <a:gd name="connsiteY20" fmla="*/ 2606888 h 6250474"/>
              <a:gd name="connsiteX21" fmla="*/ 33539 w 11499601"/>
              <a:gd name="connsiteY21" fmla="*/ 59860 h 6250474"/>
              <a:gd name="connsiteX22" fmla="*/ 39830 w 11499601"/>
              <a:gd name="connsiteY22" fmla="*/ 42028 h 6250474"/>
              <a:gd name="connsiteX23" fmla="*/ 88659 w 11499601"/>
              <a:gd name="connsiteY23" fmla="*/ 37282 h 6250474"/>
              <a:gd name="connsiteX24" fmla="*/ 301554 w 11499601"/>
              <a:gd name="connsiteY24" fmla="*/ 37282 h 6250474"/>
              <a:gd name="connsiteX25" fmla="*/ 416464 w 11499601"/>
              <a:gd name="connsiteY25" fmla="*/ 30725 h 6250474"/>
              <a:gd name="connsiteX26" fmla="*/ 907723 w 11499601"/>
              <a:gd name="connsiteY26" fmla="*/ 24269 h 6250474"/>
              <a:gd name="connsiteX27" fmla="*/ 3989089 w 11499601"/>
              <a:gd name="connsiteY27" fmla="*/ 29653 h 6250474"/>
              <a:gd name="connsiteX28" fmla="*/ 9680053 w 11499601"/>
              <a:gd name="connsiteY28"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01504 w 11499601"/>
              <a:gd name="connsiteY15" fmla="*/ 5967647 h 6250474"/>
              <a:gd name="connsiteX16" fmla="*/ 671167 w 11499601"/>
              <a:gd name="connsiteY16" fmla="*/ 5948382 h 6250474"/>
              <a:gd name="connsiteX17" fmla="*/ 94741 w 11499601"/>
              <a:gd name="connsiteY17" fmla="*/ 5957415 h 6250474"/>
              <a:gd name="connsiteX18" fmla="*/ 37859 w 11499601"/>
              <a:gd name="connsiteY18" fmla="*/ 5876060 h 6250474"/>
              <a:gd name="connsiteX19" fmla="*/ 28975 w 11499601"/>
              <a:gd name="connsiteY19" fmla="*/ 2606888 h 6250474"/>
              <a:gd name="connsiteX20" fmla="*/ 33539 w 11499601"/>
              <a:gd name="connsiteY20" fmla="*/ 59860 h 6250474"/>
              <a:gd name="connsiteX21" fmla="*/ 39830 w 11499601"/>
              <a:gd name="connsiteY21" fmla="*/ 42028 h 6250474"/>
              <a:gd name="connsiteX22" fmla="*/ 88659 w 11499601"/>
              <a:gd name="connsiteY22" fmla="*/ 37282 h 6250474"/>
              <a:gd name="connsiteX23" fmla="*/ 301554 w 11499601"/>
              <a:gd name="connsiteY23" fmla="*/ 37282 h 6250474"/>
              <a:gd name="connsiteX24" fmla="*/ 416464 w 11499601"/>
              <a:gd name="connsiteY24" fmla="*/ 30725 h 6250474"/>
              <a:gd name="connsiteX25" fmla="*/ 907723 w 11499601"/>
              <a:gd name="connsiteY25" fmla="*/ 24269 h 6250474"/>
              <a:gd name="connsiteX26" fmla="*/ 3989089 w 11499601"/>
              <a:gd name="connsiteY26" fmla="*/ 29653 h 6250474"/>
              <a:gd name="connsiteX27" fmla="*/ 9680053 w 11499601"/>
              <a:gd name="connsiteY27"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01504 w 11499601"/>
              <a:gd name="connsiteY15" fmla="*/ 5967647 h 6250474"/>
              <a:gd name="connsiteX16" fmla="*/ 666073 w 11499601"/>
              <a:gd name="connsiteY16" fmla="*/ 5958571 h 6250474"/>
              <a:gd name="connsiteX17" fmla="*/ 94741 w 11499601"/>
              <a:gd name="connsiteY17" fmla="*/ 5957415 h 6250474"/>
              <a:gd name="connsiteX18" fmla="*/ 37859 w 11499601"/>
              <a:gd name="connsiteY18" fmla="*/ 5876060 h 6250474"/>
              <a:gd name="connsiteX19" fmla="*/ 28975 w 11499601"/>
              <a:gd name="connsiteY19" fmla="*/ 2606888 h 6250474"/>
              <a:gd name="connsiteX20" fmla="*/ 33539 w 11499601"/>
              <a:gd name="connsiteY20" fmla="*/ 59860 h 6250474"/>
              <a:gd name="connsiteX21" fmla="*/ 39830 w 11499601"/>
              <a:gd name="connsiteY21" fmla="*/ 42028 h 6250474"/>
              <a:gd name="connsiteX22" fmla="*/ 88659 w 11499601"/>
              <a:gd name="connsiteY22" fmla="*/ 37282 h 6250474"/>
              <a:gd name="connsiteX23" fmla="*/ 301554 w 11499601"/>
              <a:gd name="connsiteY23" fmla="*/ 37282 h 6250474"/>
              <a:gd name="connsiteX24" fmla="*/ 416464 w 11499601"/>
              <a:gd name="connsiteY24" fmla="*/ 30725 h 6250474"/>
              <a:gd name="connsiteX25" fmla="*/ 907723 w 11499601"/>
              <a:gd name="connsiteY25" fmla="*/ 24269 h 6250474"/>
              <a:gd name="connsiteX26" fmla="*/ 3989089 w 11499601"/>
              <a:gd name="connsiteY26" fmla="*/ 29653 h 6250474"/>
              <a:gd name="connsiteX27" fmla="*/ 9680053 w 11499601"/>
              <a:gd name="connsiteY27"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70715 w 11499601"/>
              <a:gd name="connsiteY13" fmla="*/ 6056161 h 6250474"/>
              <a:gd name="connsiteX14" fmla="*/ 2785655 w 11499601"/>
              <a:gd name="connsiteY14" fmla="*/ 5972741 h 6250474"/>
              <a:gd name="connsiteX15" fmla="*/ 2301504 w 11499601"/>
              <a:gd name="connsiteY15" fmla="*/ 5967647 h 6250474"/>
              <a:gd name="connsiteX16" fmla="*/ 666073 w 11499601"/>
              <a:gd name="connsiteY16" fmla="*/ 5958571 h 6250474"/>
              <a:gd name="connsiteX17" fmla="*/ 94741 w 11499601"/>
              <a:gd name="connsiteY17" fmla="*/ 5957415 h 6250474"/>
              <a:gd name="connsiteX18" fmla="*/ 37859 w 11499601"/>
              <a:gd name="connsiteY18" fmla="*/ 5876060 h 6250474"/>
              <a:gd name="connsiteX19" fmla="*/ 28975 w 11499601"/>
              <a:gd name="connsiteY19" fmla="*/ 2606888 h 6250474"/>
              <a:gd name="connsiteX20" fmla="*/ 33539 w 11499601"/>
              <a:gd name="connsiteY20" fmla="*/ 59860 h 6250474"/>
              <a:gd name="connsiteX21" fmla="*/ 39830 w 11499601"/>
              <a:gd name="connsiteY21" fmla="*/ 42028 h 6250474"/>
              <a:gd name="connsiteX22" fmla="*/ 88659 w 11499601"/>
              <a:gd name="connsiteY22" fmla="*/ 37282 h 6250474"/>
              <a:gd name="connsiteX23" fmla="*/ 301554 w 11499601"/>
              <a:gd name="connsiteY23" fmla="*/ 37282 h 6250474"/>
              <a:gd name="connsiteX24" fmla="*/ 416464 w 11499601"/>
              <a:gd name="connsiteY24" fmla="*/ 30725 h 6250474"/>
              <a:gd name="connsiteX25" fmla="*/ 907723 w 11499601"/>
              <a:gd name="connsiteY25" fmla="*/ 24269 h 6250474"/>
              <a:gd name="connsiteX26" fmla="*/ 3989089 w 11499601"/>
              <a:gd name="connsiteY26" fmla="*/ 29653 h 6250474"/>
              <a:gd name="connsiteX27" fmla="*/ 9680053 w 11499601"/>
              <a:gd name="connsiteY27"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70715 w 11499601"/>
              <a:gd name="connsiteY13" fmla="*/ 6056161 h 6250474"/>
              <a:gd name="connsiteX14" fmla="*/ 2785655 w 11499601"/>
              <a:gd name="connsiteY14" fmla="*/ 5972741 h 6250474"/>
              <a:gd name="connsiteX15" fmla="*/ 2301504 w 11499601"/>
              <a:gd name="connsiteY15" fmla="*/ 5967647 h 6250474"/>
              <a:gd name="connsiteX16" fmla="*/ 666073 w 11499601"/>
              <a:gd name="connsiteY16" fmla="*/ 5958571 h 6250474"/>
              <a:gd name="connsiteX17" fmla="*/ 94741 w 11499601"/>
              <a:gd name="connsiteY17" fmla="*/ 5957415 h 6250474"/>
              <a:gd name="connsiteX18" fmla="*/ 37859 w 11499601"/>
              <a:gd name="connsiteY18" fmla="*/ 5876060 h 6250474"/>
              <a:gd name="connsiteX19" fmla="*/ 28975 w 11499601"/>
              <a:gd name="connsiteY19" fmla="*/ 2606888 h 6250474"/>
              <a:gd name="connsiteX20" fmla="*/ 33539 w 11499601"/>
              <a:gd name="connsiteY20" fmla="*/ 59860 h 6250474"/>
              <a:gd name="connsiteX21" fmla="*/ 39830 w 11499601"/>
              <a:gd name="connsiteY21" fmla="*/ 42028 h 6250474"/>
              <a:gd name="connsiteX22" fmla="*/ 88659 w 11499601"/>
              <a:gd name="connsiteY22" fmla="*/ 37282 h 6250474"/>
              <a:gd name="connsiteX23" fmla="*/ 301554 w 11499601"/>
              <a:gd name="connsiteY23" fmla="*/ 37282 h 6250474"/>
              <a:gd name="connsiteX24" fmla="*/ 416464 w 11499601"/>
              <a:gd name="connsiteY24" fmla="*/ 30725 h 6250474"/>
              <a:gd name="connsiteX25" fmla="*/ 907723 w 11499601"/>
              <a:gd name="connsiteY25" fmla="*/ 24269 h 6250474"/>
              <a:gd name="connsiteX26" fmla="*/ 3989089 w 11499601"/>
              <a:gd name="connsiteY26" fmla="*/ 29653 h 6250474"/>
              <a:gd name="connsiteX27" fmla="*/ 9680053 w 11499601"/>
              <a:gd name="connsiteY27" fmla="*/ 0 h 6250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1499601" h="6250474">
                <a:moveTo>
                  <a:pt x="9680053" y="0"/>
                </a:moveTo>
                <a:lnTo>
                  <a:pt x="11263634" y="10894"/>
                </a:lnTo>
                <a:cubicBezTo>
                  <a:pt x="11382518" y="17609"/>
                  <a:pt x="11468807" y="-29564"/>
                  <a:pt x="11499601" y="84193"/>
                </a:cubicBezTo>
                <a:lnTo>
                  <a:pt x="11496115" y="333210"/>
                </a:lnTo>
                <a:cubicBezTo>
                  <a:pt x="11496285" y="489431"/>
                  <a:pt x="11496456" y="645651"/>
                  <a:pt x="11496626" y="801872"/>
                </a:cubicBezTo>
                <a:cubicBezTo>
                  <a:pt x="11485119" y="918570"/>
                  <a:pt x="11483798" y="1773917"/>
                  <a:pt x="11482477" y="1834579"/>
                </a:cubicBezTo>
                <a:cubicBezTo>
                  <a:pt x="11462397" y="2645173"/>
                  <a:pt x="11489491" y="2970847"/>
                  <a:pt x="11478714" y="3520214"/>
                </a:cubicBezTo>
                <a:cubicBezTo>
                  <a:pt x="11462615" y="5654060"/>
                  <a:pt x="11560172" y="6010354"/>
                  <a:pt x="11419375" y="5982433"/>
                </a:cubicBezTo>
                <a:cubicBezTo>
                  <a:pt x="9251879" y="6044921"/>
                  <a:pt x="7569480" y="6004728"/>
                  <a:pt x="5959453" y="5973386"/>
                </a:cubicBezTo>
                <a:lnTo>
                  <a:pt x="4858766" y="5999562"/>
                </a:lnTo>
                <a:lnTo>
                  <a:pt x="3239306" y="5972741"/>
                </a:lnTo>
                <a:lnTo>
                  <a:pt x="3217554" y="6005912"/>
                </a:lnTo>
                <a:cubicBezTo>
                  <a:pt x="3195952" y="6047442"/>
                  <a:pt x="3201415" y="6144511"/>
                  <a:pt x="3219866" y="6250474"/>
                </a:cubicBezTo>
                <a:cubicBezTo>
                  <a:pt x="3113618" y="6201492"/>
                  <a:pt x="2980145" y="6145854"/>
                  <a:pt x="2870715" y="6056161"/>
                </a:cubicBezTo>
                <a:lnTo>
                  <a:pt x="2785655" y="5972741"/>
                </a:lnTo>
                <a:lnTo>
                  <a:pt x="2301504" y="5967647"/>
                </a:lnTo>
                <a:lnTo>
                  <a:pt x="666073" y="5958571"/>
                </a:lnTo>
                <a:cubicBezTo>
                  <a:pt x="416338" y="5959078"/>
                  <a:pt x="199443" y="5971167"/>
                  <a:pt x="94741" y="5957415"/>
                </a:cubicBezTo>
                <a:cubicBezTo>
                  <a:pt x="-9961" y="5943663"/>
                  <a:pt x="43390" y="5957506"/>
                  <a:pt x="37859" y="5876060"/>
                </a:cubicBezTo>
                <a:cubicBezTo>
                  <a:pt x="13485" y="5737802"/>
                  <a:pt x="42281" y="4414258"/>
                  <a:pt x="28975" y="2606888"/>
                </a:cubicBezTo>
                <a:cubicBezTo>
                  <a:pt x="-19249" y="1512253"/>
                  <a:pt x="110" y="488851"/>
                  <a:pt x="33539" y="59860"/>
                </a:cubicBezTo>
                <a:cubicBezTo>
                  <a:pt x="34137" y="52184"/>
                  <a:pt x="36271" y="46366"/>
                  <a:pt x="39830" y="42028"/>
                </a:cubicBezTo>
                <a:lnTo>
                  <a:pt x="88659" y="37282"/>
                </a:lnTo>
                <a:lnTo>
                  <a:pt x="301554" y="37282"/>
                </a:lnTo>
                <a:lnTo>
                  <a:pt x="416464" y="30725"/>
                </a:lnTo>
                <a:lnTo>
                  <a:pt x="907723" y="24269"/>
                </a:lnTo>
                <a:lnTo>
                  <a:pt x="3989089" y="29653"/>
                </a:lnTo>
                <a:lnTo>
                  <a:pt x="9680053"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Placeholder 1">
            <a:extLst>
              <a:ext uri="{FF2B5EF4-FFF2-40B4-BE49-F238E27FC236}">
                <a16:creationId xmlns:a16="http://schemas.microsoft.com/office/drawing/2014/main" id="{0C489E99-8A12-4C4F-92F9-95B01D8147E3}"/>
              </a:ext>
            </a:extLst>
          </p:cNvPr>
          <p:cNvSpPr>
            <a:spLocks noGrp="1"/>
          </p:cNvSpPr>
          <p:nvPr>
            <p:ph type="title"/>
          </p:nvPr>
        </p:nvSpPr>
        <p:spPr>
          <a:xfrm>
            <a:off x="1020724" y="558209"/>
            <a:ext cx="10333075" cy="1414131"/>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7011B211-A6C3-4384-AA0B-7A8561A53C1B}"/>
              </a:ext>
            </a:extLst>
          </p:cNvPr>
          <p:cNvSpPr>
            <a:spLocks noGrp="1"/>
          </p:cNvSpPr>
          <p:nvPr>
            <p:ph type="body" idx="1"/>
          </p:nvPr>
        </p:nvSpPr>
        <p:spPr>
          <a:xfrm>
            <a:off x="1020726" y="2089298"/>
            <a:ext cx="10333074" cy="382772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36007E98-5ED3-41C2-BC39-EA8FB826AB1E}"/>
              </a:ext>
            </a:extLst>
          </p:cNvPr>
          <p:cNvSpPr>
            <a:spLocks noGrp="1"/>
          </p:cNvSpPr>
          <p:nvPr>
            <p:ph type="dt" sz="half" idx="2"/>
          </p:nvPr>
        </p:nvSpPr>
        <p:spPr>
          <a:xfrm>
            <a:off x="467834" y="6356350"/>
            <a:ext cx="2604976" cy="365125"/>
          </a:xfrm>
          <a:prstGeom prst="rect">
            <a:avLst/>
          </a:prstGeom>
        </p:spPr>
        <p:txBody>
          <a:bodyPr vert="horz" lIns="91440" tIns="45720" rIns="91440" bIns="45720" rtlCol="0" anchor="ctr"/>
          <a:lstStyle>
            <a:lvl1pPr algn="l">
              <a:defRPr sz="1200" b="1">
                <a:solidFill>
                  <a:schemeClr val="tx1"/>
                </a:solidFill>
              </a:defRPr>
            </a:lvl1pPr>
          </a:lstStyle>
          <a:p>
            <a:fld id="{C1691109-F4F8-4597-962C-A4F4B7960636}" type="datetimeFigureOut">
              <a:rPr lang="en-US" smtClean="0"/>
              <a:t>1/29/2023</a:t>
            </a:fld>
            <a:endParaRPr lang="en-US"/>
          </a:p>
        </p:txBody>
      </p:sp>
      <p:sp>
        <p:nvSpPr>
          <p:cNvPr id="5" name="Footer Placeholder 4">
            <a:extLst>
              <a:ext uri="{FF2B5EF4-FFF2-40B4-BE49-F238E27FC236}">
                <a16:creationId xmlns:a16="http://schemas.microsoft.com/office/drawing/2014/main" id="{B7493049-EC55-4ABD-8F77-F5A84AE384F5}"/>
              </a:ext>
            </a:extLst>
          </p:cNvPr>
          <p:cNvSpPr>
            <a:spLocks noGrp="1"/>
          </p:cNvSpPr>
          <p:nvPr>
            <p:ph type="ftr" sz="quarter" idx="3"/>
          </p:nvPr>
        </p:nvSpPr>
        <p:spPr>
          <a:xfrm>
            <a:off x="7756153" y="6356350"/>
            <a:ext cx="3444109" cy="365125"/>
          </a:xfrm>
          <a:prstGeom prst="rect">
            <a:avLst/>
          </a:prstGeom>
        </p:spPr>
        <p:txBody>
          <a:bodyPr vert="horz" lIns="91440" tIns="45720" rIns="91440" bIns="45720" rtlCol="0" anchor="ctr"/>
          <a:lstStyle>
            <a:lvl1pPr algn="r">
              <a:defRPr sz="1200" b="1" cap="all" spc="100" baseline="0">
                <a:solidFill>
                  <a:schemeClr val="tx1"/>
                </a:solidFill>
              </a:defRPr>
            </a:lvl1pPr>
          </a:lstStyle>
          <a:p>
            <a:endParaRPr lang="en-US"/>
          </a:p>
        </p:txBody>
      </p:sp>
      <p:sp>
        <p:nvSpPr>
          <p:cNvPr id="6" name="Slide Number Placeholder 5">
            <a:extLst>
              <a:ext uri="{FF2B5EF4-FFF2-40B4-BE49-F238E27FC236}">
                <a16:creationId xmlns:a16="http://schemas.microsoft.com/office/drawing/2014/main" id="{6821B6DF-CCDC-4ED0-A4B2-1512B668F4E3}"/>
              </a:ext>
            </a:extLst>
          </p:cNvPr>
          <p:cNvSpPr>
            <a:spLocks noGrp="1"/>
          </p:cNvSpPr>
          <p:nvPr>
            <p:ph type="sldNum" sz="quarter" idx="4"/>
          </p:nvPr>
        </p:nvSpPr>
        <p:spPr>
          <a:xfrm>
            <a:off x="11200263" y="6356350"/>
            <a:ext cx="523902" cy="365125"/>
          </a:xfrm>
          <a:prstGeom prst="rect">
            <a:avLst/>
          </a:prstGeom>
        </p:spPr>
        <p:txBody>
          <a:bodyPr vert="horz" lIns="91440" tIns="45720" rIns="91440" bIns="45720" rtlCol="0" anchor="ctr"/>
          <a:lstStyle>
            <a:lvl1pPr algn="r">
              <a:defRPr sz="1200" b="1">
                <a:solidFill>
                  <a:schemeClr val="tx1"/>
                </a:solidFill>
              </a:defRPr>
            </a:lvl1pPr>
          </a:lstStyle>
          <a:p>
            <a:fld id="{7C7FAD9F-AEE9-406E-B720-57D2B9DB2816}" type="slidenum">
              <a:rPr lang="en-US" smtClean="0"/>
              <a:t>‹#›</a:t>
            </a:fld>
            <a:endParaRPr lang="en-US"/>
          </a:p>
        </p:txBody>
      </p:sp>
      <p:sp>
        <p:nvSpPr>
          <p:cNvPr id="14" name="Freeform: Shape 13">
            <a:extLst>
              <a:ext uri="{FF2B5EF4-FFF2-40B4-BE49-F238E27FC236}">
                <a16:creationId xmlns:a16="http://schemas.microsoft.com/office/drawing/2014/main" id="{42D2C6CA-56BB-4A08-A1E2-342F83955EDB}"/>
              </a:ext>
            </a:extLst>
          </p:cNvPr>
          <p:cNvSpPr/>
          <p:nvPr/>
        </p:nvSpPr>
        <p:spPr>
          <a:xfrm>
            <a:off x="403284" y="389461"/>
            <a:ext cx="11499601" cy="6203902"/>
          </a:xfrm>
          <a:custGeom>
            <a:avLst/>
            <a:gdLst>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5021779 w 11499601"/>
              <a:gd name="connsiteY9" fmla="*/ 5958809 h 6250474"/>
              <a:gd name="connsiteX10" fmla="*/ 5021779 w 11499601"/>
              <a:gd name="connsiteY10" fmla="*/ 5972741 h 6250474"/>
              <a:gd name="connsiteX11" fmla="*/ 3239306 w 11499601"/>
              <a:gd name="connsiteY11" fmla="*/ 5972741 h 6250474"/>
              <a:gd name="connsiteX12" fmla="*/ 3217554 w 11499601"/>
              <a:gd name="connsiteY12" fmla="*/ 6005912 h 6250474"/>
              <a:gd name="connsiteX13" fmla="*/ 3219866 w 11499601"/>
              <a:gd name="connsiteY13" fmla="*/ 6250474 h 6250474"/>
              <a:gd name="connsiteX14" fmla="*/ 2855432 w 11499601"/>
              <a:gd name="connsiteY14" fmla="*/ 6045972 h 6250474"/>
              <a:gd name="connsiteX15" fmla="*/ 2785655 w 11499601"/>
              <a:gd name="connsiteY15" fmla="*/ 5972741 h 6250474"/>
              <a:gd name="connsiteX16" fmla="*/ 2321880 w 11499601"/>
              <a:gd name="connsiteY16" fmla="*/ 5972741 h 6250474"/>
              <a:gd name="connsiteX17" fmla="*/ 2321880 w 11499601"/>
              <a:gd name="connsiteY17" fmla="*/ 5943328 h 6250474"/>
              <a:gd name="connsiteX18" fmla="*/ 2161451 w 11499601"/>
              <a:gd name="connsiteY18" fmla="*/ 5941720 h 6250474"/>
              <a:gd name="connsiteX19" fmla="*/ 1884575 w 11499601"/>
              <a:gd name="connsiteY19" fmla="*/ 5937508 h 6250474"/>
              <a:gd name="connsiteX20" fmla="*/ 1731597 w 11499601"/>
              <a:gd name="connsiteY20" fmla="*/ 5934968 h 6250474"/>
              <a:gd name="connsiteX21" fmla="*/ 1588500 w 11499601"/>
              <a:gd name="connsiteY21" fmla="*/ 5940418 h 6250474"/>
              <a:gd name="connsiteX22" fmla="*/ 671167 w 11499601"/>
              <a:gd name="connsiteY22" fmla="*/ 5948382 h 6250474"/>
              <a:gd name="connsiteX23" fmla="*/ 94741 w 11499601"/>
              <a:gd name="connsiteY23" fmla="*/ 5957415 h 6250474"/>
              <a:gd name="connsiteX24" fmla="*/ 37859 w 11499601"/>
              <a:gd name="connsiteY24" fmla="*/ 5876060 h 6250474"/>
              <a:gd name="connsiteX25" fmla="*/ 28975 w 11499601"/>
              <a:gd name="connsiteY25" fmla="*/ 2606888 h 6250474"/>
              <a:gd name="connsiteX26" fmla="*/ 33539 w 11499601"/>
              <a:gd name="connsiteY26" fmla="*/ 59860 h 6250474"/>
              <a:gd name="connsiteX27" fmla="*/ 39830 w 11499601"/>
              <a:gd name="connsiteY27" fmla="*/ 42028 h 6250474"/>
              <a:gd name="connsiteX28" fmla="*/ 88659 w 11499601"/>
              <a:gd name="connsiteY28" fmla="*/ 37282 h 6250474"/>
              <a:gd name="connsiteX29" fmla="*/ 301554 w 11499601"/>
              <a:gd name="connsiteY29" fmla="*/ 37282 h 6250474"/>
              <a:gd name="connsiteX30" fmla="*/ 416464 w 11499601"/>
              <a:gd name="connsiteY30" fmla="*/ 30725 h 6250474"/>
              <a:gd name="connsiteX31" fmla="*/ 907723 w 11499601"/>
              <a:gd name="connsiteY31" fmla="*/ 24269 h 6250474"/>
              <a:gd name="connsiteX32" fmla="*/ 3989089 w 11499601"/>
              <a:gd name="connsiteY32" fmla="*/ 29653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5021779 w 11499601"/>
              <a:gd name="connsiteY9" fmla="*/ 5958809 h 6250474"/>
              <a:gd name="connsiteX10" fmla="*/ 5021779 w 11499601"/>
              <a:gd name="connsiteY10" fmla="*/ 5972741 h 6250474"/>
              <a:gd name="connsiteX11" fmla="*/ 3239306 w 11499601"/>
              <a:gd name="connsiteY11" fmla="*/ 5972741 h 6250474"/>
              <a:gd name="connsiteX12" fmla="*/ 3217554 w 11499601"/>
              <a:gd name="connsiteY12" fmla="*/ 6005912 h 6250474"/>
              <a:gd name="connsiteX13" fmla="*/ 3219866 w 11499601"/>
              <a:gd name="connsiteY13" fmla="*/ 6250474 h 6250474"/>
              <a:gd name="connsiteX14" fmla="*/ 2855432 w 11499601"/>
              <a:gd name="connsiteY14" fmla="*/ 6045972 h 6250474"/>
              <a:gd name="connsiteX15" fmla="*/ 2785655 w 11499601"/>
              <a:gd name="connsiteY15" fmla="*/ 5972741 h 6250474"/>
              <a:gd name="connsiteX16" fmla="*/ 2321880 w 11499601"/>
              <a:gd name="connsiteY16" fmla="*/ 5972741 h 6250474"/>
              <a:gd name="connsiteX17" fmla="*/ 2161451 w 11499601"/>
              <a:gd name="connsiteY17" fmla="*/ 5941720 h 6250474"/>
              <a:gd name="connsiteX18" fmla="*/ 1884575 w 11499601"/>
              <a:gd name="connsiteY18" fmla="*/ 5937508 h 6250474"/>
              <a:gd name="connsiteX19" fmla="*/ 1731597 w 11499601"/>
              <a:gd name="connsiteY19" fmla="*/ 5934968 h 6250474"/>
              <a:gd name="connsiteX20" fmla="*/ 1588500 w 11499601"/>
              <a:gd name="connsiteY20" fmla="*/ 5940418 h 6250474"/>
              <a:gd name="connsiteX21" fmla="*/ 671167 w 11499601"/>
              <a:gd name="connsiteY21" fmla="*/ 5948382 h 6250474"/>
              <a:gd name="connsiteX22" fmla="*/ 94741 w 11499601"/>
              <a:gd name="connsiteY22" fmla="*/ 5957415 h 6250474"/>
              <a:gd name="connsiteX23" fmla="*/ 37859 w 11499601"/>
              <a:gd name="connsiteY23" fmla="*/ 5876060 h 6250474"/>
              <a:gd name="connsiteX24" fmla="*/ 28975 w 11499601"/>
              <a:gd name="connsiteY24" fmla="*/ 2606888 h 6250474"/>
              <a:gd name="connsiteX25" fmla="*/ 33539 w 11499601"/>
              <a:gd name="connsiteY25" fmla="*/ 59860 h 6250474"/>
              <a:gd name="connsiteX26" fmla="*/ 39830 w 11499601"/>
              <a:gd name="connsiteY26" fmla="*/ 42028 h 6250474"/>
              <a:gd name="connsiteX27" fmla="*/ 88659 w 11499601"/>
              <a:gd name="connsiteY27" fmla="*/ 37282 h 6250474"/>
              <a:gd name="connsiteX28" fmla="*/ 301554 w 11499601"/>
              <a:gd name="connsiteY28" fmla="*/ 37282 h 6250474"/>
              <a:gd name="connsiteX29" fmla="*/ 416464 w 11499601"/>
              <a:gd name="connsiteY29" fmla="*/ 30725 h 6250474"/>
              <a:gd name="connsiteX30" fmla="*/ 907723 w 11499601"/>
              <a:gd name="connsiteY30" fmla="*/ 24269 h 6250474"/>
              <a:gd name="connsiteX31" fmla="*/ 3989089 w 11499601"/>
              <a:gd name="connsiteY31" fmla="*/ 29653 h 6250474"/>
              <a:gd name="connsiteX32" fmla="*/ 9680053 w 11499601"/>
              <a:gd name="connsiteY32"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5021779 w 11499601"/>
              <a:gd name="connsiteY9" fmla="*/ 5958809 h 6250474"/>
              <a:gd name="connsiteX10" fmla="*/ 5021779 w 11499601"/>
              <a:gd name="connsiteY10" fmla="*/ 5972741 h 6250474"/>
              <a:gd name="connsiteX11" fmla="*/ 3239306 w 11499601"/>
              <a:gd name="connsiteY11" fmla="*/ 5972741 h 6250474"/>
              <a:gd name="connsiteX12" fmla="*/ 3217554 w 11499601"/>
              <a:gd name="connsiteY12" fmla="*/ 6005912 h 6250474"/>
              <a:gd name="connsiteX13" fmla="*/ 3219866 w 11499601"/>
              <a:gd name="connsiteY13" fmla="*/ 6250474 h 6250474"/>
              <a:gd name="connsiteX14" fmla="*/ 2855432 w 11499601"/>
              <a:gd name="connsiteY14" fmla="*/ 6045972 h 6250474"/>
              <a:gd name="connsiteX15" fmla="*/ 2785655 w 11499601"/>
              <a:gd name="connsiteY15" fmla="*/ 5972741 h 6250474"/>
              <a:gd name="connsiteX16" fmla="*/ 2321880 w 11499601"/>
              <a:gd name="connsiteY16" fmla="*/ 5972741 h 6250474"/>
              <a:gd name="connsiteX17" fmla="*/ 1884575 w 11499601"/>
              <a:gd name="connsiteY17" fmla="*/ 5937508 h 6250474"/>
              <a:gd name="connsiteX18" fmla="*/ 1731597 w 11499601"/>
              <a:gd name="connsiteY18" fmla="*/ 5934968 h 6250474"/>
              <a:gd name="connsiteX19" fmla="*/ 1588500 w 11499601"/>
              <a:gd name="connsiteY19" fmla="*/ 5940418 h 6250474"/>
              <a:gd name="connsiteX20" fmla="*/ 671167 w 11499601"/>
              <a:gd name="connsiteY20" fmla="*/ 5948382 h 6250474"/>
              <a:gd name="connsiteX21" fmla="*/ 94741 w 11499601"/>
              <a:gd name="connsiteY21" fmla="*/ 5957415 h 6250474"/>
              <a:gd name="connsiteX22" fmla="*/ 37859 w 11499601"/>
              <a:gd name="connsiteY22" fmla="*/ 5876060 h 6250474"/>
              <a:gd name="connsiteX23" fmla="*/ 28975 w 11499601"/>
              <a:gd name="connsiteY23" fmla="*/ 2606888 h 6250474"/>
              <a:gd name="connsiteX24" fmla="*/ 33539 w 11499601"/>
              <a:gd name="connsiteY24" fmla="*/ 59860 h 6250474"/>
              <a:gd name="connsiteX25" fmla="*/ 39830 w 11499601"/>
              <a:gd name="connsiteY25" fmla="*/ 42028 h 6250474"/>
              <a:gd name="connsiteX26" fmla="*/ 88659 w 11499601"/>
              <a:gd name="connsiteY26" fmla="*/ 37282 h 6250474"/>
              <a:gd name="connsiteX27" fmla="*/ 301554 w 11499601"/>
              <a:gd name="connsiteY27" fmla="*/ 37282 h 6250474"/>
              <a:gd name="connsiteX28" fmla="*/ 416464 w 11499601"/>
              <a:gd name="connsiteY28" fmla="*/ 30725 h 6250474"/>
              <a:gd name="connsiteX29" fmla="*/ 907723 w 11499601"/>
              <a:gd name="connsiteY29" fmla="*/ 24269 h 6250474"/>
              <a:gd name="connsiteX30" fmla="*/ 3989089 w 11499601"/>
              <a:gd name="connsiteY30" fmla="*/ 29653 h 6250474"/>
              <a:gd name="connsiteX31" fmla="*/ 9680053 w 11499601"/>
              <a:gd name="connsiteY31"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5021779 w 11499601"/>
              <a:gd name="connsiteY9" fmla="*/ 5958809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884575 w 11499601"/>
              <a:gd name="connsiteY16" fmla="*/ 5937508 h 6250474"/>
              <a:gd name="connsiteX17" fmla="*/ 1731597 w 11499601"/>
              <a:gd name="connsiteY17" fmla="*/ 5934968 h 6250474"/>
              <a:gd name="connsiteX18" fmla="*/ 1588500 w 11499601"/>
              <a:gd name="connsiteY18" fmla="*/ 5940418 h 6250474"/>
              <a:gd name="connsiteX19" fmla="*/ 671167 w 11499601"/>
              <a:gd name="connsiteY19" fmla="*/ 5948382 h 6250474"/>
              <a:gd name="connsiteX20" fmla="*/ 94741 w 11499601"/>
              <a:gd name="connsiteY20" fmla="*/ 5957415 h 6250474"/>
              <a:gd name="connsiteX21" fmla="*/ 37859 w 11499601"/>
              <a:gd name="connsiteY21" fmla="*/ 5876060 h 6250474"/>
              <a:gd name="connsiteX22" fmla="*/ 28975 w 11499601"/>
              <a:gd name="connsiteY22" fmla="*/ 2606888 h 6250474"/>
              <a:gd name="connsiteX23" fmla="*/ 33539 w 11499601"/>
              <a:gd name="connsiteY23" fmla="*/ 59860 h 6250474"/>
              <a:gd name="connsiteX24" fmla="*/ 39830 w 11499601"/>
              <a:gd name="connsiteY24" fmla="*/ 42028 h 6250474"/>
              <a:gd name="connsiteX25" fmla="*/ 88659 w 11499601"/>
              <a:gd name="connsiteY25" fmla="*/ 37282 h 6250474"/>
              <a:gd name="connsiteX26" fmla="*/ 301554 w 11499601"/>
              <a:gd name="connsiteY26" fmla="*/ 37282 h 6250474"/>
              <a:gd name="connsiteX27" fmla="*/ 416464 w 11499601"/>
              <a:gd name="connsiteY27" fmla="*/ 30725 h 6250474"/>
              <a:gd name="connsiteX28" fmla="*/ 907723 w 11499601"/>
              <a:gd name="connsiteY28" fmla="*/ 24269 h 6250474"/>
              <a:gd name="connsiteX29" fmla="*/ 3989089 w 11499601"/>
              <a:gd name="connsiteY29" fmla="*/ 29653 h 6250474"/>
              <a:gd name="connsiteX30" fmla="*/ 9680053 w 11499601"/>
              <a:gd name="connsiteY30"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5011590 w 11499601"/>
              <a:gd name="connsiteY9" fmla="*/ 5989374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884575 w 11499601"/>
              <a:gd name="connsiteY16" fmla="*/ 5937508 h 6250474"/>
              <a:gd name="connsiteX17" fmla="*/ 1731597 w 11499601"/>
              <a:gd name="connsiteY17" fmla="*/ 5934968 h 6250474"/>
              <a:gd name="connsiteX18" fmla="*/ 1588500 w 11499601"/>
              <a:gd name="connsiteY18" fmla="*/ 5940418 h 6250474"/>
              <a:gd name="connsiteX19" fmla="*/ 671167 w 11499601"/>
              <a:gd name="connsiteY19" fmla="*/ 5948382 h 6250474"/>
              <a:gd name="connsiteX20" fmla="*/ 94741 w 11499601"/>
              <a:gd name="connsiteY20" fmla="*/ 5957415 h 6250474"/>
              <a:gd name="connsiteX21" fmla="*/ 37859 w 11499601"/>
              <a:gd name="connsiteY21" fmla="*/ 5876060 h 6250474"/>
              <a:gd name="connsiteX22" fmla="*/ 28975 w 11499601"/>
              <a:gd name="connsiteY22" fmla="*/ 2606888 h 6250474"/>
              <a:gd name="connsiteX23" fmla="*/ 33539 w 11499601"/>
              <a:gd name="connsiteY23" fmla="*/ 59860 h 6250474"/>
              <a:gd name="connsiteX24" fmla="*/ 39830 w 11499601"/>
              <a:gd name="connsiteY24" fmla="*/ 42028 h 6250474"/>
              <a:gd name="connsiteX25" fmla="*/ 88659 w 11499601"/>
              <a:gd name="connsiteY25" fmla="*/ 37282 h 6250474"/>
              <a:gd name="connsiteX26" fmla="*/ 301554 w 11499601"/>
              <a:gd name="connsiteY26" fmla="*/ 37282 h 6250474"/>
              <a:gd name="connsiteX27" fmla="*/ 416464 w 11499601"/>
              <a:gd name="connsiteY27" fmla="*/ 30725 h 6250474"/>
              <a:gd name="connsiteX28" fmla="*/ 907723 w 11499601"/>
              <a:gd name="connsiteY28" fmla="*/ 24269 h 6250474"/>
              <a:gd name="connsiteX29" fmla="*/ 3989089 w 11499601"/>
              <a:gd name="connsiteY29" fmla="*/ 29653 h 6250474"/>
              <a:gd name="connsiteX30" fmla="*/ 9680053 w 11499601"/>
              <a:gd name="connsiteY30"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5001402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884575 w 11499601"/>
              <a:gd name="connsiteY16" fmla="*/ 5937508 h 6250474"/>
              <a:gd name="connsiteX17" fmla="*/ 1731597 w 11499601"/>
              <a:gd name="connsiteY17" fmla="*/ 5934968 h 6250474"/>
              <a:gd name="connsiteX18" fmla="*/ 1588500 w 11499601"/>
              <a:gd name="connsiteY18" fmla="*/ 5940418 h 6250474"/>
              <a:gd name="connsiteX19" fmla="*/ 671167 w 11499601"/>
              <a:gd name="connsiteY19" fmla="*/ 5948382 h 6250474"/>
              <a:gd name="connsiteX20" fmla="*/ 94741 w 11499601"/>
              <a:gd name="connsiteY20" fmla="*/ 5957415 h 6250474"/>
              <a:gd name="connsiteX21" fmla="*/ 37859 w 11499601"/>
              <a:gd name="connsiteY21" fmla="*/ 5876060 h 6250474"/>
              <a:gd name="connsiteX22" fmla="*/ 28975 w 11499601"/>
              <a:gd name="connsiteY22" fmla="*/ 2606888 h 6250474"/>
              <a:gd name="connsiteX23" fmla="*/ 33539 w 11499601"/>
              <a:gd name="connsiteY23" fmla="*/ 59860 h 6250474"/>
              <a:gd name="connsiteX24" fmla="*/ 39830 w 11499601"/>
              <a:gd name="connsiteY24" fmla="*/ 42028 h 6250474"/>
              <a:gd name="connsiteX25" fmla="*/ 88659 w 11499601"/>
              <a:gd name="connsiteY25" fmla="*/ 37282 h 6250474"/>
              <a:gd name="connsiteX26" fmla="*/ 301554 w 11499601"/>
              <a:gd name="connsiteY26" fmla="*/ 37282 h 6250474"/>
              <a:gd name="connsiteX27" fmla="*/ 416464 w 11499601"/>
              <a:gd name="connsiteY27" fmla="*/ 30725 h 6250474"/>
              <a:gd name="connsiteX28" fmla="*/ 907723 w 11499601"/>
              <a:gd name="connsiteY28" fmla="*/ 24269 h 6250474"/>
              <a:gd name="connsiteX29" fmla="*/ 3989089 w 11499601"/>
              <a:gd name="connsiteY29" fmla="*/ 29653 h 6250474"/>
              <a:gd name="connsiteX30" fmla="*/ 9680053 w 11499601"/>
              <a:gd name="connsiteY30"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884575 w 11499601"/>
              <a:gd name="connsiteY16" fmla="*/ 5937508 h 6250474"/>
              <a:gd name="connsiteX17" fmla="*/ 1731597 w 11499601"/>
              <a:gd name="connsiteY17" fmla="*/ 5934968 h 6250474"/>
              <a:gd name="connsiteX18" fmla="*/ 1588500 w 11499601"/>
              <a:gd name="connsiteY18" fmla="*/ 5940418 h 6250474"/>
              <a:gd name="connsiteX19" fmla="*/ 671167 w 11499601"/>
              <a:gd name="connsiteY19" fmla="*/ 5948382 h 6250474"/>
              <a:gd name="connsiteX20" fmla="*/ 94741 w 11499601"/>
              <a:gd name="connsiteY20" fmla="*/ 5957415 h 6250474"/>
              <a:gd name="connsiteX21" fmla="*/ 37859 w 11499601"/>
              <a:gd name="connsiteY21" fmla="*/ 5876060 h 6250474"/>
              <a:gd name="connsiteX22" fmla="*/ 28975 w 11499601"/>
              <a:gd name="connsiteY22" fmla="*/ 2606888 h 6250474"/>
              <a:gd name="connsiteX23" fmla="*/ 33539 w 11499601"/>
              <a:gd name="connsiteY23" fmla="*/ 59860 h 6250474"/>
              <a:gd name="connsiteX24" fmla="*/ 39830 w 11499601"/>
              <a:gd name="connsiteY24" fmla="*/ 42028 h 6250474"/>
              <a:gd name="connsiteX25" fmla="*/ 88659 w 11499601"/>
              <a:gd name="connsiteY25" fmla="*/ 37282 h 6250474"/>
              <a:gd name="connsiteX26" fmla="*/ 301554 w 11499601"/>
              <a:gd name="connsiteY26" fmla="*/ 37282 h 6250474"/>
              <a:gd name="connsiteX27" fmla="*/ 416464 w 11499601"/>
              <a:gd name="connsiteY27" fmla="*/ 30725 h 6250474"/>
              <a:gd name="connsiteX28" fmla="*/ 907723 w 11499601"/>
              <a:gd name="connsiteY28" fmla="*/ 24269 h 6250474"/>
              <a:gd name="connsiteX29" fmla="*/ 3989089 w 11499601"/>
              <a:gd name="connsiteY29" fmla="*/ 29653 h 6250474"/>
              <a:gd name="connsiteX30" fmla="*/ 9680053 w 11499601"/>
              <a:gd name="connsiteY30"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884575 w 11499601"/>
              <a:gd name="connsiteY16" fmla="*/ 5937508 h 6250474"/>
              <a:gd name="connsiteX17" fmla="*/ 1731597 w 11499601"/>
              <a:gd name="connsiteY17" fmla="*/ 5934968 h 6250474"/>
              <a:gd name="connsiteX18" fmla="*/ 1588500 w 11499601"/>
              <a:gd name="connsiteY18" fmla="*/ 5940418 h 6250474"/>
              <a:gd name="connsiteX19" fmla="*/ 671167 w 11499601"/>
              <a:gd name="connsiteY19" fmla="*/ 5948382 h 6250474"/>
              <a:gd name="connsiteX20" fmla="*/ 94741 w 11499601"/>
              <a:gd name="connsiteY20" fmla="*/ 5957415 h 6250474"/>
              <a:gd name="connsiteX21" fmla="*/ 37859 w 11499601"/>
              <a:gd name="connsiteY21" fmla="*/ 5876060 h 6250474"/>
              <a:gd name="connsiteX22" fmla="*/ 28975 w 11499601"/>
              <a:gd name="connsiteY22" fmla="*/ 2606888 h 6250474"/>
              <a:gd name="connsiteX23" fmla="*/ 33539 w 11499601"/>
              <a:gd name="connsiteY23" fmla="*/ 59860 h 6250474"/>
              <a:gd name="connsiteX24" fmla="*/ 39830 w 11499601"/>
              <a:gd name="connsiteY24" fmla="*/ 42028 h 6250474"/>
              <a:gd name="connsiteX25" fmla="*/ 88659 w 11499601"/>
              <a:gd name="connsiteY25" fmla="*/ 37282 h 6250474"/>
              <a:gd name="connsiteX26" fmla="*/ 301554 w 11499601"/>
              <a:gd name="connsiteY26" fmla="*/ 37282 h 6250474"/>
              <a:gd name="connsiteX27" fmla="*/ 416464 w 11499601"/>
              <a:gd name="connsiteY27" fmla="*/ 30725 h 6250474"/>
              <a:gd name="connsiteX28" fmla="*/ 907723 w 11499601"/>
              <a:gd name="connsiteY28" fmla="*/ 24269 h 6250474"/>
              <a:gd name="connsiteX29" fmla="*/ 3989089 w 11499601"/>
              <a:gd name="connsiteY29" fmla="*/ 29653 h 6250474"/>
              <a:gd name="connsiteX30" fmla="*/ 9680053 w 11499601"/>
              <a:gd name="connsiteY30"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731597 w 11499601"/>
              <a:gd name="connsiteY16" fmla="*/ 5934968 h 6250474"/>
              <a:gd name="connsiteX17" fmla="*/ 1588500 w 11499601"/>
              <a:gd name="connsiteY17" fmla="*/ 5940418 h 6250474"/>
              <a:gd name="connsiteX18" fmla="*/ 671167 w 11499601"/>
              <a:gd name="connsiteY18" fmla="*/ 5948382 h 6250474"/>
              <a:gd name="connsiteX19" fmla="*/ 94741 w 11499601"/>
              <a:gd name="connsiteY19" fmla="*/ 5957415 h 6250474"/>
              <a:gd name="connsiteX20" fmla="*/ 37859 w 11499601"/>
              <a:gd name="connsiteY20" fmla="*/ 5876060 h 6250474"/>
              <a:gd name="connsiteX21" fmla="*/ 28975 w 11499601"/>
              <a:gd name="connsiteY21" fmla="*/ 2606888 h 6250474"/>
              <a:gd name="connsiteX22" fmla="*/ 33539 w 11499601"/>
              <a:gd name="connsiteY22" fmla="*/ 59860 h 6250474"/>
              <a:gd name="connsiteX23" fmla="*/ 39830 w 11499601"/>
              <a:gd name="connsiteY23" fmla="*/ 42028 h 6250474"/>
              <a:gd name="connsiteX24" fmla="*/ 88659 w 11499601"/>
              <a:gd name="connsiteY24" fmla="*/ 37282 h 6250474"/>
              <a:gd name="connsiteX25" fmla="*/ 301554 w 11499601"/>
              <a:gd name="connsiteY25" fmla="*/ 37282 h 6250474"/>
              <a:gd name="connsiteX26" fmla="*/ 416464 w 11499601"/>
              <a:gd name="connsiteY26" fmla="*/ 30725 h 6250474"/>
              <a:gd name="connsiteX27" fmla="*/ 907723 w 11499601"/>
              <a:gd name="connsiteY27" fmla="*/ 24269 h 6250474"/>
              <a:gd name="connsiteX28" fmla="*/ 3989089 w 11499601"/>
              <a:gd name="connsiteY28" fmla="*/ 29653 h 6250474"/>
              <a:gd name="connsiteX29" fmla="*/ 9680053 w 11499601"/>
              <a:gd name="connsiteY29"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588500 w 11499601"/>
              <a:gd name="connsiteY16" fmla="*/ 5940418 h 6250474"/>
              <a:gd name="connsiteX17" fmla="*/ 671167 w 11499601"/>
              <a:gd name="connsiteY17" fmla="*/ 5948382 h 6250474"/>
              <a:gd name="connsiteX18" fmla="*/ 94741 w 11499601"/>
              <a:gd name="connsiteY18" fmla="*/ 5957415 h 6250474"/>
              <a:gd name="connsiteX19" fmla="*/ 37859 w 11499601"/>
              <a:gd name="connsiteY19" fmla="*/ 5876060 h 6250474"/>
              <a:gd name="connsiteX20" fmla="*/ 28975 w 11499601"/>
              <a:gd name="connsiteY20" fmla="*/ 2606888 h 6250474"/>
              <a:gd name="connsiteX21" fmla="*/ 33539 w 11499601"/>
              <a:gd name="connsiteY21" fmla="*/ 59860 h 6250474"/>
              <a:gd name="connsiteX22" fmla="*/ 39830 w 11499601"/>
              <a:gd name="connsiteY22" fmla="*/ 42028 h 6250474"/>
              <a:gd name="connsiteX23" fmla="*/ 88659 w 11499601"/>
              <a:gd name="connsiteY23" fmla="*/ 37282 h 6250474"/>
              <a:gd name="connsiteX24" fmla="*/ 301554 w 11499601"/>
              <a:gd name="connsiteY24" fmla="*/ 37282 h 6250474"/>
              <a:gd name="connsiteX25" fmla="*/ 416464 w 11499601"/>
              <a:gd name="connsiteY25" fmla="*/ 30725 h 6250474"/>
              <a:gd name="connsiteX26" fmla="*/ 907723 w 11499601"/>
              <a:gd name="connsiteY26" fmla="*/ 24269 h 6250474"/>
              <a:gd name="connsiteX27" fmla="*/ 3989089 w 11499601"/>
              <a:gd name="connsiteY27" fmla="*/ 29653 h 6250474"/>
              <a:gd name="connsiteX28" fmla="*/ 9680053 w 11499601"/>
              <a:gd name="connsiteY28"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552841 w 11499601"/>
              <a:gd name="connsiteY16" fmla="*/ 5965889 h 6250474"/>
              <a:gd name="connsiteX17" fmla="*/ 671167 w 11499601"/>
              <a:gd name="connsiteY17" fmla="*/ 5948382 h 6250474"/>
              <a:gd name="connsiteX18" fmla="*/ 94741 w 11499601"/>
              <a:gd name="connsiteY18" fmla="*/ 5957415 h 6250474"/>
              <a:gd name="connsiteX19" fmla="*/ 37859 w 11499601"/>
              <a:gd name="connsiteY19" fmla="*/ 5876060 h 6250474"/>
              <a:gd name="connsiteX20" fmla="*/ 28975 w 11499601"/>
              <a:gd name="connsiteY20" fmla="*/ 2606888 h 6250474"/>
              <a:gd name="connsiteX21" fmla="*/ 33539 w 11499601"/>
              <a:gd name="connsiteY21" fmla="*/ 59860 h 6250474"/>
              <a:gd name="connsiteX22" fmla="*/ 39830 w 11499601"/>
              <a:gd name="connsiteY22" fmla="*/ 42028 h 6250474"/>
              <a:gd name="connsiteX23" fmla="*/ 88659 w 11499601"/>
              <a:gd name="connsiteY23" fmla="*/ 37282 h 6250474"/>
              <a:gd name="connsiteX24" fmla="*/ 301554 w 11499601"/>
              <a:gd name="connsiteY24" fmla="*/ 37282 h 6250474"/>
              <a:gd name="connsiteX25" fmla="*/ 416464 w 11499601"/>
              <a:gd name="connsiteY25" fmla="*/ 30725 h 6250474"/>
              <a:gd name="connsiteX26" fmla="*/ 907723 w 11499601"/>
              <a:gd name="connsiteY26" fmla="*/ 24269 h 6250474"/>
              <a:gd name="connsiteX27" fmla="*/ 3989089 w 11499601"/>
              <a:gd name="connsiteY27" fmla="*/ 29653 h 6250474"/>
              <a:gd name="connsiteX28" fmla="*/ 9680053 w 11499601"/>
              <a:gd name="connsiteY28"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16786 w 11499601"/>
              <a:gd name="connsiteY15" fmla="*/ 5901423 h 6250474"/>
              <a:gd name="connsiteX16" fmla="*/ 1552841 w 11499601"/>
              <a:gd name="connsiteY16" fmla="*/ 5965889 h 6250474"/>
              <a:gd name="connsiteX17" fmla="*/ 671167 w 11499601"/>
              <a:gd name="connsiteY17" fmla="*/ 5948382 h 6250474"/>
              <a:gd name="connsiteX18" fmla="*/ 94741 w 11499601"/>
              <a:gd name="connsiteY18" fmla="*/ 5957415 h 6250474"/>
              <a:gd name="connsiteX19" fmla="*/ 37859 w 11499601"/>
              <a:gd name="connsiteY19" fmla="*/ 5876060 h 6250474"/>
              <a:gd name="connsiteX20" fmla="*/ 28975 w 11499601"/>
              <a:gd name="connsiteY20" fmla="*/ 2606888 h 6250474"/>
              <a:gd name="connsiteX21" fmla="*/ 33539 w 11499601"/>
              <a:gd name="connsiteY21" fmla="*/ 59860 h 6250474"/>
              <a:gd name="connsiteX22" fmla="*/ 39830 w 11499601"/>
              <a:gd name="connsiteY22" fmla="*/ 42028 h 6250474"/>
              <a:gd name="connsiteX23" fmla="*/ 88659 w 11499601"/>
              <a:gd name="connsiteY23" fmla="*/ 37282 h 6250474"/>
              <a:gd name="connsiteX24" fmla="*/ 301554 w 11499601"/>
              <a:gd name="connsiteY24" fmla="*/ 37282 h 6250474"/>
              <a:gd name="connsiteX25" fmla="*/ 416464 w 11499601"/>
              <a:gd name="connsiteY25" fmla="*/ 30725 h 6250474"/>
              <a:gd name="connsiteX26" fmla="*/ 907723 w 11499601"/>
              <a:gd name="connsiteY26" fmla="*/ 24269 h 6250474"/>
              <a:gd name="connsiteX27" fmla="*/ 3989089 w 11499601"/>
              <a:gd name="connsiteY27" fmla="*/ 29653 h 6250474"/>
              <a:gd name="connsiteX28" fmla="*/ 9680053 w 11499601"/>
              <a:gd name="connsiteY28"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01504 w 11499601"/>
              <a:gd name="connsiteY15" fmla="*/ 5967647 h 6250474"/>
              <a:gd name="connsiteX16" fmla="*/ 1552841 w 11499601"/>
              <a:gd name="connsiteY16" fmla="*/ 5965889 h 6250474"/>
              <a:gd name="connsiteX17" fmla="*/ 671167 w 11499601"/>
              <a:gd name="connsiteY17" fmla="*/ 5948382 h 6250474"/>
              <a:gd name="connsiteX18" fmla="*/ 94741 w 11499601"/>
              <a:gd name="connsiteY18" fmla="*/ 5957415 h 6250474"/>
              <a:gd name="connsiteX19" fmla="*/ 37859 w 11499601"/>
              <a:gd name="connsiteY19" fmla="*/ 5876060 h 6250474"/>
              <a:gd name="connsiteX20" fmla="*/ 28975 w 11499601"/>
              <a:gd name="connsiteY20" fmla="*/ 2606888 h 6250474"/>
              <a:gd name="connsiteX21" fmla="*/ 33539 w 11499601"/>
              <a:gd name="connsiteY21" fmla="*/ 59860 h 6250474"/>
              <a:gd name="connsiteX22" fmla="*/ 39830 w 11499601"/>
              <a:gd name="connsiteY22" fmla="*/ 42028 h 6250474"/>
              <a:gd name="connsiteX23" fmla="*/ 88659 w 11499601"/>
              <a:gd name="connsiteY23" fmla="*/ 37282 h 6250474"/>
              <a:gd name="connsiteX24" fmla="*/ 301554 w 11499601"/>
              <a:gd name="connsiteY24" fmla="*/ 37282 h 6250474"/>
              <a:gd name="connsiteX25" fmla="*/ 416464 w 11499601"/>
              <a:gd name="connsiteY25" fmla="*/ 30725 h 6250474"/>
              <a:gd name="connsiteX26" fmla="*/ 907723 w 11499601"/>
              <a:gd name="connsiteY26" fmla="*/ 24269 h 6250474"/>
              <a:gd name="connsiteX27" fmla="*/ 3989089 w 11499601"/>
              <a:gd name="connsiteY27" fmla="*/ 29653 h 6250474"/>
              <a:gd name="connsiteX28" fmla="*/ 9680053 w 11499601"/>
              <a:gd name="connsiteY28"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01504 w 11499601"/>
              <a:gd name="connsiteY15" fmla="*/ 5967647 h 6250474"/>
              <a:gd name="connsiteX16" fmla="*/ 671167 w 11499601"/>
              <a:gd name="connsiteY16" fmla="*/ 5948382 h 6250474"/>
              <a:gd name="connsiteX17" fmla="*/ 94741 w 11499601"/>
              <a:gd name="connsiteY17" fmla="*/ 5957415 h 6250474"/>
              <a:gd name="connsiteX18" fmla="*/ 37859 w 11499601"/>
              <a:gd name="connsiteY18" fmla="*/ 5876060 h 6250474"/>
              <a:gd name="connsiteX19" fmla="*/ 28975 w 11499601"/>
              <a:gd name="connsiteY19" fmla="*/ 2606888 h 6250474"/>
              <a:gd name="connsiteX20" fmla="*/ 33539 w 11499601"/>
              <a:gd name="connsiteY20" fmla="*/ 59860 h 6250474"/>
              <a:gd name="connsiteX21" fmla="*/ 39830 w 11499601"/>
              <a:gd name="connsiteY21" fmla="*/ 42028 h 6250474"/>
              <a:gd name="connsiteX22" fmla="*/ 88659 w 11499601"/>
              <a:gd name="connsiteY22" fmla="*/ 37282 h 6250474"/>
              <a:gd name="connsiteX23" fmla="*/ 301554 w 11499601"/>
              <a:gd name="connsiteY23" fmla="*/ 37282 h 6250474"/>
              <a:gd name="connsiteX24" fmla="*/ 416464 w 11499601"/>
              <a:gd name="connsiteY24" fmla="*/ 30725 h 6250474"/>
              <a:gd name="connsiteX25" fmla="*/ 907723 w 11499601"/>
              <a:gd name="connsiteY25" fmla="*/ 24269 h 6250474"/>
              <a:gd name="connsiteX26" fmla="*/ 3989089 w 11499601"/>
              <a:gd name="connsiteY26" fmla="*/ 29653 h 6250474"/>
              <a:gd name="connsiteX27" fmla="*/ 9680053 w 11499601"/>
              <a:gd name="connsiteY27"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01504 w 11499601"/>
              <a:gd name="connsiteY15" fmla="*/ 5967647 h 6250474"/>
              <a:gd name="connsiteX16" fmla="*/ 666073 w 11499601"/>
              <a:gd name="connsiteY16" fmla="*/ 5958571 h 6250474"/>
              <a:gd name="connsiteX17" fmla="*/ 94741 w 11499601"/>
              <a:gd name="connsiteY17" fmla="*/ 5957415 h 6250474"/>
              <a:gd name="connsiteX18" fmla="*/ 37859 w 11499601"/>
              <a:gd name="connsiteY18" fmla="*/ 5876060 h 6250474"/>
              <a:gd name="connsiteX19" fmla="*/ 28975 w 11499601"/>
              <a:gd name="connsiteY19" fmla="*/ 2606888 h 6250474"/>
              <a:gd name="connsiteX20" fmla="*/ 33539 w 11499601"/>
              <a:gd name="connsiteY20" fmla="*/ 59860 h 6250474"/>
              <a:gd name="connsiteX21" fmla="*/ 39830 w 11499601"/>
              <a:gd name="connsiteY21" fmla="*/ 42028 h 6250474"/>
              <a:gd name="connsiteX22" fmla="*/ 88659 w 11499601"/>
              <a:gd name="connsiteY22" fmla="*/ 37282 h 6250474"/>
              <a:gd name="connsiteX23" fmla="*/ 301554 w 11499601"/>
              <a:gd name="connsiteY23" fmla="*/ 37282 h 6250474"/>
              <a:gd name="connsiteX24" fmla="*/ 416464 w 11499601"/>
              <a:gd name="connsiteY24" fmla="*/ 30725 h 6250474"/>
              <a:gd name="connsiteX25" fmla="*/ 907723 w 11499601"/>
              <a:gd name="connsiteY25" fmla="*/ 24269 h 6250474"/>
              <a:gd name="connsiteX26" fmla="*/ 3989089 w 11499601"/>
              <a:gd name="connsiteY26" fmla="*/ 29653 h 6250474"/>
              <a:gd name="connsiteX27" fmla="*/ 9680053 w 11499601"/>
              <a:gd name="connsiteY27"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70715 w 11499601"/>
              <a:gd name="connsiteY13" fmla="*/ 6056161 h 6250474"/>
              <a:gd name="connsiteX14" fmla="*/ 2785655 w 11499601"/>
              <a:gd name="connsiteY14" fmla="*/ 5972741 h 6250474"/>
              <a:gd name="connsiteX15" fmla="*/ 2301504 w 11499601"/>
              <a:gd name="connsiteY15" fmla="*/ 5967647 h 6250474"/>
              <a:gd name="connsiteX16" fmla="*/ 666073 w 11499601"/>
              <a:gd name="connsiteY16" fmla="*/ 5958571 h 6250474"/>
              <a:gd name="connsiteX17" fmla="*/ 94741 w 11499601"/>
              <a:gd name="connsiteY17" fmla="*/ 5957415 h 6250474"/>
              <a:gd name="connsiteX18" fmla="*/ 37859 w 11499601"/>
              <a:gd name="connsiteY18" fmla="*/ 5876060 h 6250474"/>
              <a:gd name="connsiteX19" fmla="*/ 28975 w 11499601"/>
              <a:gd name="connsiteY19" fmla="*/ 2606888 h 6250474"/>
              <a:gd name="connsiteX20" fmla="*/ 33539 w 11499601"/>
              <a:gd name="connsiteY20" fmla="*/ 59860 h 6250474"/>
              <a:gd name="connsiteX21" fmla="*/ 39830 w 11499601"/>
              <a:gd name="connsiteY21" fmla="*/ 42028 h 6250474"/>
              <a:gd name="connsiteX22" fmla="*/ 88659 w 11499601"/>
              <a:gd name="connsiteY22" fmla="*/ 37282 h 6250474"/>
              <a:gd name="connsiteX23" fmla="*/ 301554 w 11499601"/>
              <a:gd name="connsiteY23" fmla="*/ 37282 h 6250474"/>
              <a:gd name="connsiteX24" fmla="*/ 416464 w 11499601"/>
              <a:gd name="connsiteY24" fmla="*/ 30725 h 6250474"/>
              <a:gd name="connsiteX25" fmla="*/ 907723 w 11499601"/>
              <a:gd name="connsiteY25" fmla="*/ 24269 h 6250474"/>
              <a:gd name="connsiteX26" fmla="*/ 3989089 w 11499601"/>
              <a:gd name="connsiteY26" fmla="*/ 29653 h 6250474"/>
              <a:gd name="connsiteX27" fmla="*/ 9680053 w 11499601"/>
              <a:gd name="connsiteY27"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70715 w 11499601"/>
              <a:gd name="connsiteY13" fmla="*/ 6056161 h 6250474"/>
              <a:gd name="connsiteX14" fmla="*/ 2785655 w 11499601"/>
              <a:gd name="connsiteY14" fmla="*/ 5972741 h 6250474"/>
              <a:gd name="connsiteX15" fmla="*/ 2301504 w 11499601"/>
              <a:gd name="connsiteY15" fmla="*/ 5967647 h 6250474"/>
              <a:gd name="connsiteX16" fmla="*/ 666073 w 11499601"/>
              <a:gd name="connsiteY16" fmla="*/ 5958571 h 6250474"/>
              <a:gd name="connsiteX17" fmla="*/ 94741 w 11499601"/>
              <a:gd name="connsiteY17" fmla="*/ 5957415 h 6250474"/>
              <a:gd name="connsiteX18" fmla="*/ 37859 w 11499601"/>
              <a:gd name="connsiteY18" fmla="*/ 5876060 h 6250474"/>
              <a:gd name="connsiteX19" fmla="*/ 28975 w 11499601"/>
              <a:gd name="connsiteY19" fmla="*/ 2606888 h 6250474"/>
              <a:gd name="connsiteX20" fmla="*/ 33539 w 11499601"/>
              <a:gd name="connsiteY20" fmla="*/ 59860 h 6250474"/>
              <a:gd name="connsiteX21" fmla="*/ 39830 w 11499601"/>
              <a:gd name="connsiteY21" fmla="*/ 42028 h 6250474"/>
              <a:gd name="connsiteX22" fmla="*/ 88659 w 11499601"/>
              <a:gd name="connsiteY22" fmla="*/ 37282 h 6250474"/>
              <a:gd name="connsiteX23" fmla="*/ 301554 w 11499601"/>
              <a:gd name="connsiteY23" fmla="*/ 37282 h 6250474"/>
              <a:gd name="connsiteX24" fmla="*/ 416464 w 11499601"/>
              <a:gd name="connsiteY24" fmla="*/ 30725 h 6250474"/>
              <a:gd name="connsiteX25" fmla="*/ 907723 w 11499601"/>
              <a:gd name="connsiteY25" fmla="*/ 24269 h 6250474"/>
              <a:gd name="connsiteX26" fmla="*/ 3989089 w 11499601"/>
              <a:gd name="connsiteY26" fmla="*/ 29653 h 6250474"/>
              <a:gd name="connsiteX27" fmla="*/ 9680053 w 11499601"/>
              <a:gd name="connsiteY27" fmla="*/ 0 h 6250474"/>
              <a:gd name="connsiteX0" fmla="*/ 9680053 w 11499601"/>
              <a:gd name="connsiteY0" fmla="*/ 5500 h 6255974"/>
              <a:gd name="connsiteX1" fmla="*/ 11263634 w 11499601"/>
              <a:gd name="connsiteY1" fmla="*/ 16394 h 6255974"/>
              <a:gd name="connsiteX2" fmla="*/ 11499601 w 11499601"/>
              <a:gd name="connsiteY2" fmla="*/ 64794 h 6255974"/>
              <a:gd name="connsiteX3" fmla="*/ 11496115 w 11499601"/>
              <a:gd name="connsiteY3" fmla="*/ 338710 h 6255974"/>
              <a:gd name="connsiteX4" fmla="*/ 11496626 w 11499601"/>
              <a:gd name="connsiteY4" fmla="*/ 807372 h 6255974"/>
              <a:gd name="connsiteX5" fmla="*/ 11482477 w 11499601"/>
              <a:gd name="connsiteY5" fmla="*/ 1840079 h 6255974"/>
              <a:gd name="connsiteX6" fmla="*/ 11478714 w 11499601"/>
              <a:gd name="connsiteY6" fmla="*/ 3525714 h 6255974"/>
              <a:gd name="connsiteX7" fmla="*/ 11419375 w 11499601"/>
              <a:gd name="connsiteY7" fmla="*/ 5987933 h 6255974"/>
              <a:gd name="connsiteX8" fmla="*/ 5959453 w 11499601"/>
              <a:gd name="connsiteY8" fmla="*/ 5978886 h 6255974"/>
              <a:gd name="connsiteX9" fmla="*/ 4858766 w 11499601"/>
              <a:gd name="connsiteY9" fmla="*/ 6005062 h 6255974"/>
              <a:gd name="connsiteX10" fmla="*/ 3239306 w 11499601"/>
              <a:gd name="connsiteY10" fmla="*/ 5978241 h 6255974"/>
              <a:gd name="connsiteX11" fmla="*/ 3217554 w 11499601"/>
              <a:gd name="connsiteY11" fmla="*/ 6011412 h 6255974"/>
              <a:gd name="connsiteX12" fmla="*/ 3219866 w 11499601"/>
              <a:gd name="connsiteY12" fmla="*/ 6255974 h 6255974"/>
              <a:gd name="connsiteX13" fmla="*/ 2870715 w 11499601"/>
              <a:gd name="connsiteY13" fmla="*/ 6061661 h 6255974"/>
              <a:gd name="connsiteX14" fmla="*/ 2785655 w 11499601"/>
              <a:gd name="connsiteY14" fmla="*/ 5978241 h 6255974"/>
              <a:gd name="connsiteX15" fmla="*/ 2301504 w 11499601"/>
              <a:gd name="connsiteY15" fmla="*/ 5973147 h 6255974"/>
              <a:gd name="connsiteX16" fmla="*/ 666073 w 11499601"/>
              <a:gd name="connsiteY16" fmla="*/ 5964071 h 6255974"/>
              <a:gd name="connsiteX17" fmla="*/ 94741 w 11499601"/>
              <a:gd name="connsiteY17" fmla="*/ 5962915 h 6255974"/>
              <a:gd name="connsiteX18" fmla="*/ 37859 w 11499601"/>
              <a:gd name="connsiteY18" fmla="*/ 5881560 h 6255974"/>
              <a:gd name="connsiteX19" fmla="*/ 28975 w 11499601"/>
              <a:gd name="connsiteY19" fmla="*/ 2612388 h 6255974"/>
              <a:gd name="connsiteX20" fmla="*/ 33539 w 11499601"/>
              <a:gd name="connsiteY20" fmla="*/ 65360 h 6255974"/>
              <a:gd name="connsiteX21" fmla="*/ 39830 w 11499601"/>
              <a:gd name="connsiteY21" fmla="*/ 47528 h 6255974"/>
              <a:gd name="connsiteX22" fmla="*/ 88659 w 11499601"/>
              <a:gd name="connsiteY22" fmla="*/ 42782 h 6255974"/>
              <a:gd name="connsiteX23" fmla="*/ 301554 w 11499601"/>
              <a:gd name="connsiteY23" fmla="*/ 42782 h 6255974"/>
              <a:gd name="connsiteX24" fmla="*/ 416464 w 11499601"/>
              <a:gd name="connsiteY24" fmla="*/ 36225 h 6255974"/>
              <a:gd name="connsiteX25" fmla="*/ 907723 w 11499601"/>
              <a:gd name="connsiteY25" fmla="*/ 29769 h 6255974"/>
              <a:gd name="connsiteX26" fmla="*/ 3989089 w 11499601"/>
              <a:gd name="connsiteY26" fmla="*/ 35153 h 6255974"/>
              <a:gd name="connsiteX27" fmla="*/ 9680053 w 11499601"/>
              <a:gd name="connsiteY27" fmla="*/ 5500 h 6255974"/>
              <a:gd name="connsiteX0" fmla="*/ 9680053 w 11499601"/>
              <a:gd name="connsiteY0" fmla="*/ 0 h 6250474"/>
              <a:gd name="connsiteX1" fmla="*/ 11263634 w 11499601"/>
              <a:gd name="connsiteY1" fmla="*/ 10894 h 6250474"/>
              <a:gd name="connsiteX2" fmla="*/ 11499601 w 11499601"/>
              <a:gd name="connsiteY2" fmla="*/ 59294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70715 w 11499601"/>
              <a:gd name="connsiteY13" fmla="*/ 6056161 h 6250474"/>
              <a:gd name="connsiteX14" fmla="*/ 2785655 w 11499601"/>
              <a:gd name="connsiteY14" fmla="*/ 5972741 h 6250474"/>
              <a:gd name="connsiteX15" fmla="*/ 2301504 w 11499601"/>
              <a:gd name="connsiteY15" fmla="*/ 5967647 h 6250474"/>
              <a:gd name="connsiteX16" fmla="*/ 666073 w 11499601"/>
              <a:gd name="connsiteY16" fmla="*/ 5958571 h 6250474"/>
              <a:gd name="connsiteX17" fmla="*/ 94741 w 11499601"/>
              <a:gd name="connsiteY17" fmla="*/ 5957415 h 6250474"/>
              <a:gd name="connsiteX18" fmla="*/ 37859 w 11499601"/>
              <a:gd name="connsiteY18" fmla="*/ 5876060 h 6250474"/>
              <a:gd name="connsiteX19" fmla="*/ 28975 w 11499601"/>
              <a:gd name="connsiteY19" fmla="*/ 2606888 h 6250474"/>
              <a:gd name="connsiteX20" fmla="*/ 33539 w 11499601"/>
              <a:gd name="connsiteY20" fmla="*/ 59860 h 6250474"/>
              <a:gd name="connsiteX21" fmla="*/ 39830 w 11499601"/>
              <a:gd name="connsiteY21" fmla="*/ 42028 h 6250474"/>
              <a:gd name="connsiteX22" fmla="*/ 88659 w 11499601"/>
              <a:gd name="connsiteY22" fmla="*/ 37282 h 6250474"/>
              <a:gd name="connsiteX23" fmla="*/ 301554 w 11499601"/>
              <a:gd name="connsiteY23" fmla="*/ 37282 h 6250474"/>
              <a:gd name="connsiteX24" fmla="*/ 416464 w 11499601"/>
              <a:gd name="connsiteY24" fmla="*/ 30725 h 6250474"/>
              <a:gd name="connsiteX25" fmla="*/ 907723 w 11499601"/>
              <a:gd name="connsiteY25" fmla="*/ 24269 h 6250474"/>
              <a:gd name="connsiteX26" fmla="*/ 3989089 w 11499601"/>
              <a:gd name="connsiteY26" fmla="*/ 29653 h 6250474"/>
              <a:gd name="connsiteX27" fmla="*/ 9680053 w 11499601"/>
              <a:gd name="connsiteY27" fmla="*/ 0 h 6250474"/>
              <a:gd name="connsiteX0" fmla="*/ 9680053 w 11499601"/>
              <a:gd name="connsiteY0" fmla="*/ 0 h 6250474"/>
              <a:gd name="connsiteX1" fmla="*/ 11263634 w 11499601"/>
              <a:gd name="connsiteY1" fmla="*/ 10894 h 6250474"/>
              <a:gd name="connsiteX2" fmla="*/ 11499601 w 11499601"/>
              <a:gd name="connsiteY2" fmla="*/ 39374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70715 w 11499601"/>
              <a:gd name="connsiteY13" fmla="*/ 6056161 h 6250474"/>
              <a:gd name="connsiteX14" fmla="*/ 2785655 w 11499601"/>
              <a:gd name="connsiteY14" fmla="*/ 5972741 h 6250474"/>
              <a:gd name="connsiteX15" fmla="*/ 2301504 w 11499601"/>
              <a:gd name="connsiteY15" fmla="*/ 5967647 h 6250474"/>
              <a:gd name="connsiteX16" fmla="*/ 666073 w 11499601"/>
              <a:gd name="connsiteY16" fmla="*/ 5958571 h 6250474"/>
              <a:gd name="connsiteX17" fmla="*/ 94741 w 11499601"/>
              <a:gd name="connsiteY17" fmla="*/ 5957415 h 6250474"/>
              <a:gd name="connsiteX18" fmla="*/ 37859 w 11499601"/>
              <a:gd name="connsiteY18" fmla="*/ 5876060 h 6250474"/>
              <a:gd name="connsiteX19" fmla="*/ 28975 w 11499601"/>
              <a:gd name="connsiteY19" fmla="*/ 2606888 h 6250474"/>
              <a:gd name="connsiteX20" fmla="*/ 33539 w 11499601"/>
              <a:gd name="connsiteY20" fmla="*/ 59860 h 6250474"/>
              <a:gd name="connsiteX21" fmla="*/ 39830 w 11499601"/>
              <a:gd name="connsiteY21" fmla="*/ 42028 h 6250474"/>
              <a:gd name="connsiteX22" fmla="*/ 88659 w 11499601"/>
              <a:gd name="connsiteY22" fmla="*/ 37282 h 6250474"/>
              <a:gd name="connsiteX23" fmla="*/ 301554 w 11499601"/>
              <a:gd name="connsiteY23" fmla="*/ 37282 h 6250474"/>
              <a:gd name="connsiteX24" fmla="*/ 416464 w 11499601"/>
              <a:gd name="connsiteY24" fmla="*/ 30725 h 6250474"/>
              <a:gd name="connsiteX25" fmla="*/ 907723 w 11499601"/>
              <a:gd name="connsiteY25" fmla="*/ 24269 h 6250474"/>
              <a:gd name="connsiteX26" fmla="*/ 3989089 w 11499601"/>
              <a:gd name="connsiteY26" fmla="*/ 29653 h 6250474"/>
              <a:gd name="connsiteX27" fmla="*/ 9680053 w 11499601"/>
              <a:gd name="connsiteY27" fmla="*/ 0 h 6250474"/>
              <a:gd name="connsiteX0" fmla="*/ 9680053 w 11499601"/>
              <a:gd name="connsiteY0" fmla="*/ 0 h 6250474"/>
              <a:gd name="connsiteX1" fmla="*/ 11263634 w 11499601"/>
              <a:gd name="connsiteY1" fmla="*/ 10894 h 6250474"/>
              <a:gd name="connsiteX2" fmla="*/ 11499601 w 11499601"/>
              <a:gd name="connsiteY2" fmla="*/ 39374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70715 w 11499601"/>
              <a:gd name="connsiteY13" fmla="*/ 6056161 h 6250474"/>
              <a:gd name="connsiteX14" fmla="*/ 2785655 w 11499601"/>
              <a:gd name="connsiteY14" fmla="*/ 5972741 h 6250474"/>
              <a:gd name="connsiteX15" fmla="*/ 2301504 w 11499601"/>
              <a:gd name="connsiteY15" fmla="*/ 5967647 h 6250474"/>
              <a:gd name="connsiteX16" fmla="*/ 666073 w 11499601"/>
              <a:gd name="connsiteY16" fmla="*/ 5958571 h 6250474"/>
              <a:gd name="connsiteX17" fmla="*/ 94741 w 11499601"/>
              <a:gd name="connsiteY17" fmla="*/ 5957415 h 6250474"/>
              <a:gd name="connsiteX18" fmla="*/ 37859 w 11499601"/>
              <a:gd name="connsiteY18" fmla="*/ 5876060 h 6250474"/>
              <a:gd name="connsiteX19" fmla="*/ 28975 w 11499601"/>
              <a:gd name="connsiteY19" fmla="*/ 2606888 h 6250474"/>
              <a:gd name="connsiteX20" fmla="*/ 33539 w 11499601"/>
              <a:gd name="connsiteY20" fmla="*/ 59860 h 6250474"/>
              <a:gd name="connsiteX21" fmla="*/ 39830 w 11499601"/>
              <a:gd name="connsiteY21" fmla="*/ 42028 h 6250474"/>
              <a:gd name="connsiteX22" fmla="*/ 88659 w 11499601"/>
              <a:gd name="connsiteY22" fmla="*/ 37282 h 6250474"/>
              <a:gd name="connsiteX23" fmla="*/ 301554 w 11499601"/>
              <a:gd name="connsiteY23" fmla="*/ 37282 h 6250474"/>
              <a:gd name="connsiteX24" fmla="*/ 416464 w 11499601"/>
              <a:gd name="connsiteY24" fmla="*/ 30725 h 6250474"/>
              <a:gd name="connsiteX25" fmla="*/ 907723 w 11499601"/>
              <a:gd name="connsiteY25" fmla="*/ 24269 h 6250474"/>
              <a:gd name="connsiteX26" fmla="*/ 3989089 w 11499601"/>
              <a:gd name="connsiteY26" fmla="*/ 29653 h 6250474"/>
              <a:gd name="connsiteX27" fmla="*/ 9680053 w 11499601"/>
              <a:gd name="connsiteY27" fmla="*/ 0 h 6250474"/>
              <a:gd name="connsiteX0" fmla="*/ 9680053 w 11499601"/>
              <a:gd name="connsiteY0" fmla="*/ 0 h 6250474"/>
              <a:gd name="connsiteX1" fmla="*/ 11263634 w 11499601"/>
              <a:gd name="connsiteY1" fmla="*/ 10894 h 6250474"/>
              <a:gd name="connsiteX2" fmla="*/ 11499601 w 11499601"/>
              <a:gd name="connsiteY2" fmla="*/ 39374 h 6250474"/>
              <a:gd name="connsiteX3" fmla="*/ 11491172 w 11499601"/>
              <a:gd name="connsiteY3" fmla="*/ 31329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70715 w 11499601"/>
              <a:gd name="connsiteY13" fmla="*/ 6056161 h 6250474"/>
              <a:gd name="connsiteX14" fmla="*/ 2785655 w 11499601"/>
              <a:gd name="connsiteY14" fmla="*/ 5972741 h 6250474"/>
              <a:gd name="connsiteX15" fmla="*/ 2301504 w 11499601"/>
              <a:gd name="connsiteY15" fmla="*/ 5967647 h 6250474"/>
              <a:gd name="connsiteX16" fmla="*/ 666073 w 11499601"/>
              <a:gd name="connsiteY16" fmla="*/ 5958571 h 6250474"/>
              <a:gd name="connsiteX17" fmla="*/ 94741 w 11499601"/>
              <a:gd name="connsiteY17" fmla="*/ 5957415 h 6250474"/>
              <a:gd name="connsiteX18" fmla="*/ 37859 w 11499601"/>
              <a:gd name="connsiteY18" fmla="*/ 5876060 h 6250474"/>
              <a:gd name="connsiteX19" fmla="*/ 28975 w 11499601"/>
              <a:gd name="connsiteY19" fmla="*/ 2606888 h 6250474"/>
              <a:gd name="connsiteX20" fmla="*/ 33539 w 11499601"/>
              <a:gd name="connsiteY20" fmla="*/ 59860 h 6250474"/>
              <a:gd name="connsiteX21" fmla="*/ 39830 w 11499601"/>
              <a:gd name="connsiteY21" fmla="*/ 42028 h 6250474"/>
              <a:gd name="connsiteX22" fmla="*/ 88659 w 11499601"/>
              <a:gd name="connsiteY22" fmla="*/ 37282 h 6250474"/>
              <a:gd name="connsiteX23" fmla="*/ 301554 w 11499601"/>
              <a:gd name="connsiteY23" fmla="*/ 37282 h 6250474"/>
              <a:gd name="connsiteX24" fmla="*/ 416464 w 11499601"/>
              <a:gd name="connsiteY24" fmla="*/ 30725 h 6250474"/>
              <a:gd name="connsiteX25" fmla="*/ 907723 w 11499601"/>
              <a:gd name="connsiteY25" fmla="*/ 24269 h 6250474"/>
              <a:gd name="connsiteX26" fmla="*/ 3989089 w 11499601"/>
              <a:gd name="connsiteY26" fmla="*/ 29653 h 6250474"/>
              <a:gd name="connsiteX27" fmla="*/ 9680053 w 11499601"/>
              <a:gd name="connsiteY27" fmla="*/ 0 h 6250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1499601" h="6250474">
                <a:moveTo>
                  <a:pt x="9680053" y="0"/>
                </a:moveTo>
                <a:lnTo>
                  <a:pt x="11263634" y="10894"/>
                </a:lnTo>
                <a:cubicBezTo>
                  <a:pt x="11382518" y="17609"/>
                  <a:pt x="11483635" y="5293"/>
                  <a:pt x="11499601" y="39374"/>
                </a:cubicBezTo>
                <a:lnTo>
                  <a:pt x="11491172" y="313290"/>
                </a:lnTo>
                <a:cubicBezTo>
                  <a:pt x="11491342" y="469511"/>
                  <a:pt x="11496456" y="645651"/>
                  <a:pt x="11496626" y="801872"/>
                </a:cubicBezTo>
                <a:cubicBezTo>
                  <a:pt x="11485119" y="918570"/>
                  <a:pt x="11483798" y="1773917"/>
                  <a:pt x="11482477" y="1834579"/>
                </a:cubicBezTo>
                <a:cubicBezTo>
                  <a:pt x="11462397" y="2645173"/>
                  <a:pt x="11489491" y="2970847"/>
                  <a:pt x="11478714" y="3520214"/>
                </a:cubicBezTo>
                <a:cubicBezTo>
                  <a:pt x="11462615" y="5654060"/>
                  <a:pt x="11560172" y="6010354"/>
                  <a:pt x="11419375" y="5982433"/>
                </a:cubicBezTo>
                <a:cubicBezTo>
                  <a:pt x="9251879" y="6044921"/>
                  <a:pt x="7569480" y="6004728"/>
                  <a:pt x="5959453" y="5973386"/>
                </a:cubicBezTo>
                <a:lnTo>
                  <a:pt x="4858766" y="5999562"/>
                </a:lnTo>
                <a:lnTo>
                  <a:pt x="3239306" y="5972741"/>
                </a:lnTo>
                <a:lnTo>
                  <a:pt x="3217554" y="6005912"/>
                </a:lnTo>
                <a:cubicBezTo>
                  <a:pt x="3195952" y="6047442"/>
                  <a:pt x="3201415" y="6144511"/>
                  <a:pt x="3219866" y="6250474"/>
                </a:cubicBezTo>
                <a:cubicBezTo>
                  <a:pt x="3113618" y="6201492"/>
                  <a:pt x="2980145" y="6145854"/>
                  <a:pt x="2870715" y="6056161"/>
                </a:cubicBezTo>
                <a:lnTo>
                  <a:pt x="2785655" y="5972741"/>
                </a:lnTo>
                <a:lnTo>
                  <a:pt x="2301504" y="5967647"/>
                </a:lnTo>
                <a:lnTo>
                  <a:pt x="666073" y="5958571"/>
                </a:lnTo>
                <a:cubicBezTo>
                  <a:pt x="416338" y="5959078"/>
                  <a:pt x="199443" y="5971167"/>
                  <a:pt x="94741" y="5957415"/>
                </a:cubicBezTo>
                <a:cubicBezTo>
                  <a:pt x="-9961" y="5943663"/>
                  <a:pt x="43390" y="5957506"/>
                  <a:pt x="37859" y="5876060"/>
                </a:cubicBezTo>
                <a:cubicBezTo>
                  <a:pt x="13485" y="5737802"/>
                  <a:pt x="42281" y="4414258"/>
                  <a:pt x="28975" y="2606888"/>
                </a:cubicBezTo>
                <a:cubicBezTo>
                  <a:pt x="-19249" y="1512253"/>
                  <a:pt x="110" y="488851"/>
                  <a:pt x="33539" y="59860"/>
                </a:cubicBezTo>
                <a:cubicBezTo>
                  <a:pt x="34137" y="52184"/>
                  <a:pt x="36271" y="46366"/>
                  <a:pt x="39830" y="42028"/>
                </a:cubicBezTo>
                <a:lnTo>
                  <a:pt x="88659" y="37282"/>
                </a:lnTo>
                <a:lnTo>
                  <a:pt x="301554" y="37282"/>
                </a:lnTo>
                <a:lnTo>
                  <a:pt x="416464" y="30725"/>
                </a:lnTo>
                <a:lnTo>
                  <a:pt x="907723" y="24269"/>
                </a:lnTo>
                <a:lnTo>
                  <a:pt x="3989089" y="29653"/>
                </a:lnTo>
                <a:lnTo>
                  <a:pt x="9680053" y="0"/>
                </a:lnTo>
                <a:close/>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3050824767"/>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62" r:id="rId5"/>
    <p:sldLayoutId id="2147483667" r:id="rId6"/>
    <p:sldLayoutId id="2147483663" r:id="rId7"/>
    <p:sldLayoutId id="2147483664" r:id="rId8"/>
    <p:sldLayoutId id="2147483665" r:id="rId9"/>
    <p:sldLayoutId id="2147483666" r:id="rId10"/>
    <p:sldLayoutId id="2147483668" r:id="rId11"/>
  </p:sldLayoutIdLst>
  <p:txStyles>
    <p:titleStyle>
      <a:lvl1pPr algn="l" defTabSz="914400" rtl="0" eaLnBrk="1" latinLnBrk="0" hangingPunct="1">
        <a:lnSpc>
          <a:spcPct val="100000"/>
        </a:lnSpc>
        <a:spcBef>
          <a:spcPct val="0"/>
        </a:spcBef>
        <a:buNone/>
        <a:defRPr sz="4800" b="1" kern="1200" spc="100" baseline="0">
          <a:solidFill>
            <a:schemeClr val="tx1"/>
          </a:solidFill>
          <a:latin typeface="+mj-lt"/>
          <a:ea typeface="+mj-ea"/>
          <a:cs typeface="+mj-cs"/>
        </a:defRPr>
      </a:lvl1pPr>
    </p:titleStyle>
    <p:bodyStyle>
      <a:lvl1pPr marL="0" indent="0" algn="l" defTabSz="914400" rtl="0" eaLnBrk="1" latinLnBrk="0" hangingPunct="1">
        <a:lnSpc>
          <a:spcPct val="100000"/>
        </a:lnSpc>
        <a:spcBef>
          <a:spcPts val="1000"/>
        </a:spcBef>
        <a:buSzPct val="73000"/>
        <a:buFontTx/>
        <a:buNone/>
        <a:defRPr sz="3200" b="1" kern="1200" spc="50" baseline="0">
          <a:solidFill>
            <a:schemeClr val="tx1"/>
          </a:solidFill>
          <a:latin typeface="+mn-lt"/>
          <a:ea typeface="+mn-ea"/>
          <a:cs typeface="+mn-cs"/>
        </a:defRPr>
      </a:lvl1pPr>
      <a:lvl2pPr marL="228600" indent="-182880" algn="l" defTabSz="914400" rtl="0" eaLnBrk="1" latinLnBrk="0" hangingPunct="1">
        <a:lnSpc>
          <a:spcPct val="100000"/>
        </a:lnSpc>
        <a:spcBef>
          <a:spcPts val="500"/>
        </a:spcBef>
        <a:buSzPct val="70000"/>
        <a:buFont typeface="Arial" panose="020B0604020202020204" pitchFamily="34" charset="0"/>
        <a:buChar char="•"/>
        <a:defRPr sz="2800" b="1" kern="1200" spc="50" baseline="0">
          <a:solidFill>
            <a:schemeClr val="tx1"/>
          </a:solidFill>
          <a:latin typeface="+mn-lt"/>
          <a:ea typeface="+mn-ea"/>
          <a:cs typeface="+mn-cs"/>
        </a:defRPr>
      </a:lvl2pPr>
      <a:lvl3pPr marL="274320" indent="0" algn="l" defTabSz="914400" rtl="0" eaLnBrk="1" latinLnBrk="0" hangingPunct="1">
        <a:lnSpc>
          <a:spcPct val="100000"/>
        </a:lnSpc>
        <a:spcBef>
          <a:spcPts val="500"/>
        </a:spcBef>
        <a:buSzPct val="73000"/>
        <a:buFontTx/>
        <a:buNone/>
        <a:defRPr sz="2400" b="1" kern="1200" spc="50" baseline="0">
          <a:solidFill>
            <a:schemeClr val="tx1"/>
          </a:solidFill>
          <a:latin typeface="+mn-lt"/>
          <a:ea typeface="+mn-ea"/>
          <a:cs typeface="+mn-cs"/>
        </a:defRPr>
      </a:lvl3pPr>
      <a:lvl4pPr marL="548640" indent="-182880" algn="l" defTabSz="914400" rtl="0" eaLnBrk="1" latinLnBrk="0" hangingPunct="1">
        <a:lnSpc>
          <a:spcPct val="100000"/>
        </a:lnSpc>
        <a:spcBef>
          <a:spcPts val="500"/>
        </a:spcBef>
        <a:buSzPct val="73000"/>
        <a:buFont typeface="Arial" panose="020B0604020202020204" pitchFamily="34" charset="0"/>
        <a:buChar char="•"/>
        <a:defRPr sz="2000" b="1" kern="1200" spc="50" baseline="0">
          <a:solidFill>
            <a:schemeClr val="tx1"/>
          </a:solidFill>
          <a:latin typeface="+mn-lt"/>
          <a:ea typeface="+mn-ea"/>
          <a:cs typeface="+mn-cs"/>
        </a:defRPr>
      </a:lvl4pPr>
      <a:lvl5pPr marL="548640" indent="0" algn="l" defTabSz="914400" rtl="0" eaLnBrk="1" latinLnBrk="0" hangingPunct="1">
        <a:lnSpc>
          <a:spcPct val="100000"/>
        </a:lnSpc>
        <a:spcBef>
          <a:spcPts val="500"/>
        </a:spcBef>
        <a:buSzPct val="73000"/>
        <a:buFontTx/>
        <a:buNone/>
        <a:defRPr sz="2000" b="1" kern="1200" spc="5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ED3E28F-E990-4EB1-BDE1-DEF2B7F98C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443BBD63-6782-C32C-C1E2-B49D4D2CA443}"/>
              </a:ext>
            </a:extLst>
          </p:cNvPr>
          <p:cNvPicPr>
            <a:picLocks noChangeAspect="1"/>
          </p:cNvPicPr>
          <p:nvPr/>
        </p:nvPicPr>
        <p:blipFill rotWithShape="1">
          <a:blip r:embed="rId3"/>
          <a:srcRect b="24962"/>
          <a:stretch/>
        </p:blipFill>
        <p:spPr>
          <a:xfrm>
            <a:off x="-46373" y="0"/>
            <a:ext cx="12191980" cy="6861458"/>
          </a:xfrm>
          <a:prstGeom prst="rect">
            <a:avLst/>
          </a:prstGeom>
        </p:spPr>
      </p:pic>
      <p:sp>
        <p:nvSpPr>
          <p:cNvPr id="11" name="Freeform: Shape 10">
            <a:extLst>
              <a:ext uri="{FF2B5EF4-FFF2-40B4-BE49-F238E27FC236}">
                <a16:creationId xmlns:a16="http://schemas.microsoft.com/office/drawing/2014/main" id="{F5CA07C1-041F-475C-9FC6-2E4316532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6022" y="343112"/>
            <a:ext cx="5737538" cy="2989690"/>
          </a:xfrm>
          <a:custGeom>
            <a:avLst/>
            <a:gdLst>
              <a:gd name="connsiteX0" fmla="*/ 1289525 w 6745768"/>
              <a:gd name="connsiteY0" fmla="*/ 2301903 h 2794242"/>
              <a:gd name="connsiteX1" fmla="*/ 182620 w 6745768"/>
              <a:gd name="connsiteY1" fmla="*/ 1797161 h 2794242"/>
              <a:gd name="connsiteX2" fmla="*/ 12857 w 6745768"/>
              <a:gd name="connsiteY2" fmla="*/ 794567 h 2794242"/>
              <a:gd name="connsiteX3" fmla="*/ 697283 w 6745768"/>
              <a:gd name="connsiteY3" fmla="*/ 56263 h 2794242"/>
              <a:gd name="connsiteX4" fmla="*/ 6042476 w 6745768"/>
              <a:gd name="connsiteY4" fmla="*/ 156302 h 2794242"/>
              <a:gd name="connsiteX5" fmla="*/ 6744264 w 6745768"/>
              <a:gd name="connsiteY5" fmla="*/ 865255 h 2794242"/>
              <a:gd name="connsiteX6" fmla="*/ 6299463 w 6745768"/>
              <a:gd name="connsiteY6" fmla="*/ 2129659 h 2794242"/>
              <a:gd name="connsiteX7" fmla="*/ 1843321 w 6745768"/>
              <a:gd name="connsiteY7" fmla="*/ 2302040 h 2794242"/>
              <a:gd name="connsiteX8" fmla="*/ 1297241 w 6745768"/>
              <a:gd name="connsiteY8" fmla="*/ 2794243 h 2794242"/>
              <a:gd name="connsiteX9" fmla="*/ 1289525 w 6745768"/>
              <a:gd name="connsiteY9" fmla="*/ 2301903 h 2794242"/>
              <a:gd name="connsiteX0" fmla="*/ 1289525 w 6745768"/>
              <a:gd name="connsiteY0" fmla="*/ 2301903 h 2633547"/>
              <a:gd name="connsiteX1" fmla="*/ 182620 w 6745768"/>
              <a:gd name="connsiteY1" fmla="*/ 1797161 h 2633547"/>
              <a:gd name="connsiteX2" fmla="*/ 12857 w 6745768"/>
              <a:gd name="connsiteY2" fmla="*/ 794567 h 2633547"/>
              <a:gd name="connsiteX3" fmla="*/ 697283 w 6745768"/>
              <a:gd name="connsiteY3" fmla="*/ 56263 h 2633547"/>
              <a:gd name="connsiteX4" fmla="*/ 6042476 w 6745768"/>
              <a:gd name="connsiteY4" fmla="*/ 156302 h 2633547"/>
              <a:gd name="connsiteX5" fmla="*/ 6744264 w 6745768"/>
              <a:gd name="connsiteY5" fmla="*/ 865255 h 2633547"/>
              <a:gd name="connsiteX6" fmla="*/ 6299463 w 6745768"/>
              <a:gd name="connsiteY6" fmla="*/ 2129659 h 2633547"/>
              <a:gd name="connsiteX7" fmla="*/ 1843321 w 6745768"/>
              <a:gd name="connsiteY7" fmla="*/ 2302040 h 2633547"/>
              <a:gd name="connsiteX8" fmla="*/ 1297241 w 6745768"/>
              <a:gd name="connsiteY8" fmla="*/ 2633547 h 2633547"/>
              <a:gd name="connsiteX9" fmla="*/ 1289525 w 6745768"/>
              <a:gd name="connsiteY9" fmla="*/ 2301903 h 2633547"/>
              <a:gd name="connsiteX0" fmla="*/ 1289525 w 6745768"/>
              <a:gd name="connsiteY0" fmla="*/ 2301903 h 2588909"/>
              <a:gd name="connsiteX1" fmla="*/ 182620 w 6745768"/>
              <a:gd name="connsiteY1" fmla="*/ 1797161 h 2588909"/>
              <a:gd name="connsiteX2" fmla="*/ 12857 w 6745768"/>
              <a:gd name="connsiteY2" fmla="*/ 794567 h 2588909"/>
              <a:gd name="connsiteX3" fmla="*/ 697283 w 6745768"/>
              <a:gd name="connsiteY3" fmla="*/ 56263 h 2588909"/>
              <a:gd name="connsiteX4" fmla="*/ 6042476 w 6745768"/>
              <a:gd name="connsiteY4" fmla="*/ 156302 h 2588909"/>
              <a:gd name="connsiteX5" fmla="*/ 6744264 w 6745768"/>
              <a:gd name="connsiteY5" fmla="*/ 865255 h 2588909"/>
              <a:gd name="connsiteX6" fmla="*/ 6299463 w 6745768"/>
              <a:gd name="connsiteY6" fmla="*/ 2129659 h 2588909"/>
              <a:gd name="connsiteX7" fmla="*/ 1843321 w 6745768"/>
              <a:gd name="connsiteY7" fmla="*/ 2302040 h 2588909"/>
              <a:gd name="connsiteX8" fmla="*/ 1321290 w 6745768"/>
              <a:gd name="connsiteY8" fmla="*/ 2588909 h 2588909"/>
              <a:gd name="connsiteX9" fmla="*/ 1289525 w 6745768"/>
              <a:gd name="connsiteY9" fmla="*/ 2301903 h 2588909"/>
              <a:gd name="connsiteX0" fmla="*/ 1289525 w 6745768"/>
              <a:gd name="connsiteY0" fmla="*/ 2301903 h 2588909"/>
              <a:gd name="connsiteX1" fmla="*/ 182620 w 6745768"/>
              <a:gd name="connsiteY1" fmla="*/ 1797161 h 2588909"/>
              <a:gd name="connsiteX2" fmla="*/ 12857 w 6745768"/>
              <a:gd name="connsiteY2" fmla="*/ 794567 h 2588909"/>
              <a:gd name="connsiteX3" fmla="*/ 697283 w 6745768"/>
              <a:gd name="connsiteY3" fmla="*/ 56263 h 2588909"/>
              <a:gd name="connsiteX4" fmla="*/ 6042476 w 6745768"/>
              <a:gd name="connsiteY4" fmla="*/ 156302 h 2588909"/>
              <a:gd name="connsiteX5" fmla="*/ 6744264 w 6745768"/>
              <a:gd name="connsiteY5" fmla="*/ 865255 h 2588909"/>
              <a:gd name="connsiteX6" fmla="*/ 6299463 w 6745768"/>
              <a:gd name="connsiteY6" fmla="*/ 2129659 h 2588909"/>
              <a:gd name="connsiteX7" fmla="*/ 1843321 w 6745768"/>
              <a:gd name="connsiteY7" fmla="*/ 2302040 h 2588909"/>
              <a:gd name="connsiteX8" fmla="*/ 1321290 w 6745768"/>
              <a:gd name="connsiteY8" fmla="*/ 2588909 h 2588909"/>
              <a:gd name="connsiteX9" fmla="*/ 1289525 w 6745768"/>
              <a:gd name="connsiteY9" fmla="*/ 2301903 h 2588909"/>
              <a:gd name="connsiteX0" fmla="*/ 1289525 w 6813483"/>
              <a:gd name="connsiteY0" fmla="*/ 2301903 h 2588909"/>
              <a:gd name="connsiteX1" fmla="*/ 182620 w 6813483"/>
              <a:gd name="connsiteY1" fmla="*/ 1797161 h 2588909"/>
              <a:gd name="connsiteX2" fmla="*/ 12857 w 6813483"/>
              <a:gd name="connsiteY2" fmla="*/ 794567 h 2588909"/>
              <a:gd name="connsiteX3" fmla="*/ 697283 w 6813483"/>
              <a:gd name="connsiteY3" fmla="*/ 56263 h 2588909"/>
              <a:gd name="connsiteX4" fmla="*/ 6042476 w 6813483"/>
              <a:gd name="connsiteY4" fmla="*/ 156302 h 2588909"/>
              <a:gd name="connsiteX5" fmla="*/ 6744264 w 6813483"/>
              <a:gd name="connsiteY5" fmla="*/ 865255 h 2588909"/>
              <a:gd name="connsiteX6" fmla="*/ 6299463 w 6813483"/>
              <a:gd name="connsiteY6" fmla="*/ 2129659 h 2588909"/>
              <a:gd name="connsiteX7" fmla="*/ 1855346 w 6813483"/>
              <a:gd name="connsiteY7" fmla="*/ 2302040 h 2588909"/>
              <a:gd name="connsiteX8" fmla="*/ 1321290 w 6813483"/>
              <a:gd name="connsiteY8" fmla="*/ 2588909 h 2588909"/>
              <a:gd name="connsiteX9" fmla="*/ 1289525 w 6813483"/>
              <a:gd name="connsiteY9" fmla="*/ 2301903 h 2588909"/>
              <a:gd name="connsiteX0" fmla="*/ 1289525 w 6813483"/>
              <a:gd name="connsiteY0" fmla="*/ 2301903 h 2588909"/>
              <a:gd name="connsiteX1" fmla="*/ 182620 w 6813483"/>
              <a:gd name="connsiteY1" fmla="*/ 1797161 h 2588909"/>
              <a:gd name="connsiteX2" fmla="*/ 12857 w 6813483"/>
              <a:gd name="connsiteY2" fmla="*/ 794567 h 2588909"/>
              <a:gd name="connsiteX3" fmla="*/ 697283 w 6813483"/>
              <a:gd name="connsiteY3" fmla="*/ 56263 h 2588909"/>
              <a:gd name="connsiteX4" fmla="*/ 6042476 w 6813483"/>
              <a:gd name="connsiteY4" fmla="*/ 156302 h 2588909"/>
              <a:gd name="connsiteX5" fmla="*/ 6744264 w 6813483"/>
              <a:gd name="connsiteY5" fmla="*/ 865255 h 2588909"/>
              <a:gd name="connsiteX6" fmla="*/ 6299463 w 6813483"/>
              <a:gd name="connsiteY6" fmla="*/ 2129659 h 2588909"/>
              <a:gd name="connsiteX7" fmla="*/ 1855346 w 6813483"/>
              <a:gd name="connsiteY7" fmla="*/ 2302040 h 2588909"/>
              <a:gd name="connsiteX8" fmla="*/ 1321290 w 6813483"/>
              <a:gd name="connsiteY8" fmla="*/ 2588909 h 2588909"/>
              <a:gd name="connsiteX9" fmla="*/ 1289525 w 6813483"/>
              <a:gd name="connsiteY9" fmla="*/ 2301903 h 2588909"/>
              <a:gd name="connsiteX0" fmla="*/ 1289525 w 6745768"/>
              <a:gd name="connsiteY0" fmla="*/ 2301903 h 2588909"/>
              <a:gd name="connsiteX1" fmla="*/ 182620 w 6745768"/>
              <a:gd name="connsiteY1" fmla="*/ 1797161 h 2588909"/>
              <a:gd name="connsiteX2" fmla="*/ 12857 w 6745768"/>
              <a:gd name="connsiteY2" fmla="*/ 794567 h 2588909"/>
              <a:gd name="connsiteX3" fmla="*/ 697283 w 6745768"/>
              <a:gd name="connsiteY3" fmla="*/ 56263 h 2588909"/>
              <a:gd name="connsiteX4" fmla="*/ 6042476 w 6745768"/>
              <a:gd name="connsiteY4" fmla="*/ 156302 h 2588909"/>
              <a:gd name="connsiteX5" fmla="*/ 6744264 w 6745768"/>
              <a:gd name="connsiteY5" fmla="*/ 865255 h 2588909"/>
              <a:gd name="connsiteX6" fmla="*/ 6046952 w 6745768"/>
              <a:gd name="connsiteY6" fmla="*/ 2129659 h 2588909"/>
              <a:gd name="connsiteX7" fmla="*/ 1855346 w 6745768"/>
              <a:gd name="connsiteY7" fmla="*/ 2302040 h 2588909"/>
              <a:gd name="connsiteX8" fmla="*/ 1321290 w 6745768"/>
              <a:gd name="connsiteY8" fmla="*/ 2588909 h 2588909"/>
              <a:gd name="connsiteX9" fmla="*/ 1289525 w 6745768"/>
              <a:gd name="connsiteY9" fmla="*/ 2301903 h 2588909"/>
              <a:gd name="connsiteX0" fmla="*/ 1289525 w 6745768"/>
              <a:gd name="connsiteY0" fmla="*/ 2301903 h 2588909"/>
              <a:gd name="connsiteX1" fmla="*/ 182620 w 6745768"/>
              <a:gd name="connsiteY1" fmla="*/ 1797161 h 2588909"/>
              <a:gd name="connsiteX2" fmla="*/ 12857 w 6745768"/>
              <a:gd name="connsiteY2" fmla="*/ 794567 h 2588909"/>
              <a:gd name="connsiteX3" fmla="*/ 697283 w 6745768"/>
              <a:gd name="connsiteY3" fmla="*/ 56263 h 2588909"/>
              <a:gd name="connsiteX4" fmla="*/ 6042476 w 6745768"/>
              <a:gd name="connsiteY4" fmla="*/ 156302 h 2588909"/>
              <a:gd name="connsiteX5" fmla="*/ 6744264 w 6745768"/>
              <a:gd name="connsiteY5" fmla="*/ 865255 h 2588909"/>
              <a:gd name="connsiteX6" fmla="*/ 5926709 w 6745768"/>
              <a:gd name="connsiteY6" fmla="*/ 2129659 h 2588909"/>
              <a:gd name="connsiteX7" fmla="*/ 1855346 w 6745768"/>
              <a:gd name="connsiteY7" fmla="*/ 2302040 h 2588909"/>
              <a:gd name="connsiteX8" fmla="*/ 1321290 w 6745768"/>
              <a:gd name="connsiteY8" fmla="*/ 2588909 h 2588909"/>
              <a:gd name="connsiteX9" fmla="*/ 1289525 w 6745768"/>
              <a:gd name="connsiteY9" fmla="*/ 2301903 h 2588909"/>
              <a:gd name="connsiteX0" fmla="*/ 1289525 w 6745768"/>
              <a:gd name="connsiteY0" fmla="*/ 2301903 h 2555846"/>
              <a:gd name="connsiteX1" fmla="*/ 182620 w 6745768"/>
              <a:gd name="connsiteY1" fmla="*/ 1797161 h 2555846"/>
              <a:gd name="connsiteX2" fmla="*/ 12857 w 6745768"/>
              <a:gd name="connsiteY2" fmla="*/ 794567 h 2555846"/>
              <a:gd name="connsiteX3" fmla="*/ 697283 w 6745768"/>
              <a:gd name="connsiteY3" fmla="*/ 56263 h 2555846"/>
              <a:gd name="connsiteX4" fmla="*/ 6042476 w 6745768"/>
              <a:gd name="connsiteY4" fmla="*/ 156302 h 2555846"/>
              <a:gd name="connsiteX5" fmla="*/ 6744264 w 6745768"/>
              <a:gd name="connsiteY5" fmla="*/ 865255 h 2555846"/>
              <a:gd name="connsiteX6" fmla="*/ 5926709 w 6745768"/>
              <a:gd name="connsiteY6" fmla="*/ 2129659 h 2555846"/>
              <a:gd name="connsiteX7" fmla="*/ 1855346 w 6745768"/>
              <a:gd name="connsiteY7" fmla="*/ 2302040 h 2555846"/>
              <a:gd name="connsiteX8" fmla="*/ 1321290 w 6745768"/>
              <a:gd name="connsiteY8" fmla="*/ 2555846 h 2555846"/>
              <a:gd name="connsiteX9" fmla="*/ 1289525 w 6745768"/>
              <a:gd name="connsiteY9" fmla="*/ 2301903 h 2555846"/>
              <a:gd name="connsiteX0" fmla="*/ 1289525 w 6745768"/>
              <a:gd name="connsiteY0" fmla="*/ 2301903 h 2555846"/>
              <a:gd name="connsiteX1" fmla="*/ 182620 w 6745768"/>
              <a:gd name="connsiteY1" fmla="*/ 1797161 h 2555846"/>
              <a:gd name="connsiteX2" fmla="*/ 12857 w 6745768"/>
              <a:gd name="connsiteY2" fmla="*/ 794567 h 2555846"/>
              <a:gd name="connsiteX3" fmla="*/ 697283 w 6745768"/>
              <a:gd name="connsiteY3" fmla="*/ 56263 h 2555846"/>
              <a:gd name="connsiteX4" fmla="*/ 6042476 w 6745768"/>
              <a:gd name="connsiteY4" fmla="*/ 156302 h 2555846"/>
              <a:gd name="connsiteX5" fmla="*/ 6744264 w 6745768"/>
              <a:gd name="connsiteY5" fmla="*/ 865255 h 2555846"/>
              <a:gd name="connsiteX6" fmla="*/ 5926709 w 6745768"/>
              <a:gd name="connsiteY6" fmla="*/ 2129659 h 2555846"/>
              <a:gd name="connsiteX7" fmla="*/ 1855346 w 6745768"/>
              <a:gd name="connsiteY7" fmla="*/ 2302040 h 2555846"/>
              <a:gd name="connsiteX8" fmla="*/ 1321290 w 6745768"/>
              <a:gd name="connsiteY8" fmla="*/ 2555846 h 2555846"/>
              <a:gd name="connsiteX9" fmla="*/ 1289525 w 6745768"/>
              <a:gd name="connsiteY9" fmla="*/ 2301903 h 2555846"/>
              <a:gd name="connsiteX0" fmla="*/ 1289525 w 6745768"/>
              <a:gd name="connsiteY0" fmla="*/ 2301903 h 2522783"/>
              <a:gd name="connsiteX1" fmla="*/ 182620 w 6745768"/>
              <a:gd name="connsiteY1" fmla="*/ 1797161 h 2522783"/>
              <a:gd name="connsiteX2" fmla="*/ 12857 w 6745768"/>
              <a:gd name="connsiteY2" fmla="*/ 794567 h 2522783"/>
              <a:gd name="connsiteX3" fmla="*/ 697283 w 6745768"/>
              <a:gd name="connsiteY3" fmla="*/ 56263 h 2522783"/>
              <a:gd name="connsiteX4" fmla="*/ 6042476 w 6745768"/>
              <a:gd name="connsiteY4" fmla="*/ 156302 h 2522783"/>
              <a:gd name="connsiteX5" fmla="*/ 6744264 w 6745768"/>
              <a:gd name="connsiteY5" fmla="*/ 865255 h 2522783"/>
              <a:gd name="connsiteX6" fmla="*/ 5926709 w 6745768"/>
              <a:gd name="connsiteY6" fmla="*/ 2129659 h 2522783"/>
              <a:gd name="connsiteX7" fmla="*/ 1855346 w 6745768"/>
              <a:gd name="connsiteY7" fmla="*/ 2302040 h 2522783"/>
              <a:gd name="connsiteX8" fmla="*/ 1303420 w 6745768"/>
              <a:gd name="connsiteY8" fmla="*/ 2522783 h 2522783"/>
              <a:gd name="connsiteX9" fmla="*/ 1289525 w 6745768"/>
              <a:gd name="connsiteY9" fmla="*/ 2301903 h 2522783"/>
              <a:gd name="connsiteX0" fmla="*/ 1289525 w 6745768"/>
              <a:gd name="connsiteY0" fmla="*/ 2301903 h 2522783"/>
              <a:gd name="connsiteX1" fmla="*/ 182620 w 6745768"/>
              <a:gd name="connsiteY1" fmla="*/ 1797161 h 2522783"/>
              <a:gd name="connsiteX2" fmla="*/ 12857 w 6745768"/>
              <a:gd name="connsiteY2" fmla="*/ 794567 h 2522783"/>
              <a:gd name="connsiteX3" fmla="*/ 697283 w 6745768"/>
              <a:gd name="connsiteY3" fmla="*/ 56263 h 2522783"/>
              <a:gd name="connsiteX4" fmla="*/ 6042476 w 6745768"/>
              <a:gd name="connsiteY4" fmla="*/ 156302 h 2522783"/>
              <a:gd name="connsiteX5" fmla="*/ 6744264 w 6745768"/>
              <a:gd name="connsiteY5" fmla="*/ 865255 h 2522783"/>
              <a:gd name="connsiteX6" fmla="*/ 5926709 w 6745768"/>
              <a:gd name="connsiteY6" fmla="*/ 2129659 h 2522783"/>
              <a:gd name="connsiteX7" fmla="*/ 1855346 w 6745768"/>
              <a:gd name="connsiteY7" fmla="*/ 2302040 h 2522783"/>
              <a:gd name="connsiteX8" fmla="*/ 1303420 w 6745768"/>
              <a:gd name="connsiteY8" fmla="*/ 2522783 h 2522783"/>
              <a:gd name="connsiteX9" fmla="*/ 1289525 w 6745768"/>
              <a:gd name="connsiteY9" fmla="*/ 2301903 h 2522783"/>
              <a:gd name="connsiteX0" fmla="*/ 1289525 w 6745768"/>
              <a:gd name="connsiteY0" fmla="*/ 2301903 h 2522783"/>
              <a:gd name="connsiteX1" fmla="*/ 182620 w 6745768"/>
              <a:gd name="connsiteY1" fmla="*/ 1797161 h 2522783"/>
              <a:gd name="connsiteX2" fmla="*/ 12857 w 6745768"/>
              <a:gd name="connsiteY2" fmla="*/ 794567 h 2522783"/>
              <a:gd name="connsiteX3" fmla="*/ 697283 w 6745768"/>
              <a:gd name="connsiteY3" fmla="*/ 56263 h 2522783"/>
              <a:gd name="connsiteX4" fmla="*/ 6042476 w 6745768"/>
              <a:gd name="connsiteY4" fmla="*/ 156302 h 2522783"/>
              <a:gd name="connsiteX5" fmla="*/ 6744264 w 6745768"/>
              <a:gd name="connsiteY5" fmla="*/ 865255 h 2522783"/>
              <a:gd name="connsiteX6" fmla="*/ 5926709 w 6745768"/>
              <a:gd name="connsiteY6" fmla="*/ 2129659 h 2522783"/>
              <a:gd name="connsiteX7" fmla="*/ 2018095 w 6745768"/>
              <a:gd name="connsiteY7" fmla="*/ 2302040 h 2522783"/>
              <a:gd name="connsiteX8" fmla="*/ 1303420 w 6745768"/>
              <a:gd name="connsiteY8" fmla="*/ 2522783 h 2522783"/>
              <a:gd name="connsiteX9" fmla="*/ 1289525 w 6745768"/>
              <a:gd name="connsiteY9" fmla="*/ 2301903 h 2522783"/>
              <a:gd name="connsiteX0" fmla="*/ 1289525 w 6745768"/>
              <a:gd name="connsiteY0" fmla="*/ 2301903 h 2502083"/>
              <a:gd name="connsiteX1" fmla="*/ 182620 w 6745768"/>
              <a:gd name="connsiteY1" fmla="*/ 1797161 h 2502083"/>
              <a:gd name="connsiteX2" fmla="*/ 12857 w 6745768"/>
              <a:gd name="connsiteY2" fmla="*/ 794567 h 2502083"/>
              <a:gd name="connsiteX3" fmla="*/ 697283 w 6745768"/>
              <a:gd name="connsiteY3" fmla="*/ 56263 h 2502083"/>
              <a:gd name="connsiteX4" fmla="*/ 6042476 w 6745768"/>
              <a:gd name="connsiteY4" fmla="*/ 156302 h 2502083"/>
              <a:gd name="connsiteX5" fmla="*/ 6744264 w 6745768"/>
              <a:gd name="connsiteY5" fmla="*/ 865255 h 2502083"/>
              <a:gd name="connsiteX6" fmla="*/ 5926709 w 6745768"/>
              <a:gd name="connsiteY6" fmla="*/ 2129659 h 2502083"/>
              <a:gd name="connsiteX7" fmla="*/ 2018095 w 6745768"/>
              <a:gd name="connsiteY7" fmla="*/ 2302040 h 2502083"/>
              <a:gd name="connsiteX8" fmla="*/ 1303420 w 6745768"/>
              <a:gd name="connsiteY8" fmla="*/ 2502083 h 2502083"/>
              <a:gd name="connsiteX9" fmla="*/ 1289525 w 6745768"/>
              <a:gd name="connsiteY9" fmla="*/ 2301903 h 2502083"/>
              <a:gd name="connsiteX0" fmla="*/ 1198511 w 6749690"/>
              <a:gd name="connsiteY0" fmla="*/ 2291553 h 2502083"/>
              <a:gd name="connsiteX1" fmla="*/ 186542 w 6749690"/>
              <a:gd name="connsiteY1" fmla="*/ 1797161 h 2502083"/>
              <a:gd name="connsiteX2" fmla="*/ 16779 w 6749690"/>
              <a:gd name="connsiteY2" fmla="*/ 794567 h 2502083"/>
              <a:gd name="connsiteX3" fmla="*/ 701205 w 6749690"/>
              <a:gd name="connsiteY3" fmla="*/ 56263 h 2502083"/>
              <a:gd name="connsiteX4" fmla="*/ 6046398 w 6749690"/>
              <a:gd name="connsiteY4" fmla="*/ 156302 h 2502083"/>
              <a:gd name="connsiteX5" fmla="*/ 6748186 w 6749690"/>
              <a:gd name="connsiteY5" fmla="*/ 865255 h 2502083"/>
              <a:gd name="connsiteX6" fmla="*/ 5930631 w 6749690"/>
              <a:gd name="connsiteY6" fmla="*/ 2129659 h 2502083"/>
              <a:gd name="connsiteX7" fmla="*/ 2022017 w 6749690"/>
              <a:gd name="connsiteY7" fmla="*/ 2302040 h 2502083"/>
              <a:gd name="connsiteX8" fmla="*/ 1307342 w 6749690"/>
              <a:gd name="connsiteY8" fmla="*/ 2502083 h 2502083"/>
              <a:gd name="connsiteX9" fmla="*/ 1198511 w 6749690"/>
              <a:gd name="connsiteY9" fmla="*/ 2291553 h 2502083"/>
              <a:gd name="connsiteX0" fmla="*/ 1198511 w 6749690"/>
              <a:gd name="connsiteY0" fmla="*/ 2291553 h 2502083"/>
              <a:gd name="connsiteX1" fmla="*/ 186542 w 6749690"/>
              <a:gd name="connsiteY1" fmla="*/ 1797161 h 2502083"/>
              <a:gd name="connsiteX2" fmla="*/ 16779 w 6749690"/>
              <a:gd name="connsiteY2" fmla="*/ 794567 h 2502083"/>
              <a:gd name="connsiteX3" fmla="*/ 701205 w 6749690"/>
              <a:gd name="connsiteY3" fmla="*/ 56263 h 2502083"/>
              <a:gd name="connsiteX4" fmla="*/ 6046398 w 6749690"/>
              <a:gd name="connsiteY4" fmla="*/ 156302 h 2502083"/>
              <a:gd name="connsiteX5" fmla="*/ 6748186 w 6749690"/>
              <a:gd name="connsiteY5" fmla="*/ 865255 h 2502083"/>
              <a:gd name="connsiteX6" fmla="*/ 5930631 w 6749690"/>
              <a:gd name="connsiteY6" fmla="*/ 2129659 h 2502083"/>
              <a:gd name="connsiteX7" fmla="*/ 2022017 w 6749690"/>
              <a:gd name="connsiteY7" fmla="*/ 2302040 h 2502083"/>
              <a:gd name="connsiteX8" fmla="*/ 1307342 w 6749690"/>
              <a:gd name="connsiteY8" fmla="*/ 2502083 h 2502083"/>
              <a:gd name="connsiteX9" fmla="*/ 1198511 w 6749690"/>
              <a:gd name="connsiteY9" fmla="*/ 2291553 h 2502083"/>
              <a:gd name="connsiteX0" fmla="*/ 1188693 w 6739872"/>
              <a:gd name="connsiteY0" fmla="*/ 2291553 h 2502083"/>
              <a:gd name="connsiteX1" fmla="*/ 556806 w 6739872"/>
              <a:gd name="connsiteY1" fmla="*/ 2240036 h 2502083"/>
              <a:gd name="connsiteX2" fmla="*/ 176724 w 6739872"/>
              <a:gd name="connsiteY2" fmla="*/ 1797161 h 2502083"/>
              <a:gd name="connsiteX3" fmla="*/ 6961 w 6739872"/>
              <a:gd name="connsiteY3" fmla="*/ 794567 h 2502083"/>
              <a:gd name="connsiteX4" fmla="*/ 691387 w 6739872"/>
              <a:gd name="connsiteY4" fmla="*/ 56263 h 2502083"/>
              <a:gd name="connsiteX5" fmla="*/ 6036580 w 6739872"/>
              <a:gd name="connsiteY5" fmla="*/ 156302 h 2502083"/>
              <a:gd name="connsiteX6" fmla="*/ 6738368 w 6739872"/>
              <a:gd name="connsiteY6" fmla="*/ 865255 h 2502083"/>
              <a:gd name="connsiteX7" fmla="*/ 5920813 w 6739872"/>
              <a:gd name="connsiteY7" fmla="*/ 2129659 h 2502083"/>
              <a:gd name="connsiteX8" fmla="*/ 2012199 w 6739872"/>
              <a:gd name="connsiteY8" fmla="*/ 2302040 h 2502083"/>
              <a:gd name="connsiteX9" fmla="*/ 1297524 w 6739872"/>
              <a:gd name="connsiteY9" fmla="*/ 2502083 h 2502083"/>
              <a:gd name="connsiteX10" fmla="*/ 1188693 w 6739872"/>
              <a:gd name="connsiteY10" fmla="*/ 2291553 h 2502083"/>
              <a:gd name="connsiteX0" fmla="*/ 1188693 w 6739872"/>
              <a:gd name="connsiteY0" fmla="*/ 2291553 h 2502083"/>
              <a:gd name="connsiteX1" fmla="*/ 556806 w 6739872"/>
              <a:gd name="connsiteY1" fmla="*/ 2240036 h 2502083"/>
              <a:gd name="connsiteX2" fmla="*/ 176724 w 6739872"/>
              <a:gd name="connsiteY2" fmla="*/ 1797161 h 2502083"/>
              <a:gd name="connsiteX3" fmla="*/ 6961 w 6739872"/>
              <a:gd name="connsiteY3" fmla="*/ 794567 h 2502083"/>
              <a:gd name="connsiteX4" fmla="*/ 691387 w 6739872"/>
              <a:gd name="connsiteY4" fmla="*/ 56263 h 2502083"/>
              <a:gd name="connsiteX5" fmla="*/ 6036580 w 6739872"/>
              <a:gd name="connsiteY5" fmla="*/ 156302 h 2502083"/>
              <a:gd name="connsiteX6" fmla="*/ 6738368 w 6739872"/>
              <a:gd name="connsiteY6" fmla="*/ 865255 h 2502083"/>
              <a:gd name="connsiteX7" fmla="*/ 5920813 w 6739872"/>
              <a:gd name="connsiteY7" fmla="*/ 2129659 h 2502083"/>
              <a:gd name="connsiteX8" fmla="*/ 2012199 w 6739872"/>
              <a:gd name="connsiteY8" fmla="*/ 2302040 h 2502083"/>
              <a:gd name="connsiteX9" fmla="*/ 1297524 w 6739872"/>
              <a:gd name="connsiteY9" fmla="*/ 2502083 h 2502083"/>
              <a:gd name="connsiteX10" fmla="*/ 1188693 w 6739872"/>
              <a:gd name="connsiteY10" fmla="*/ 2291553 h 2502083"/>
              <a:gd name="connsiteX0" fmla="*/ 1187858 w 6739037"/>
              <a:gd name="connsiteY0" fmla="*/ 2291553 h 2502083"/>
              <a:gd name="connsiteX1" fmla="*/ 429511 w 6739037"/>
              <a:gd name="connsiteY1" fmla="*/ 2224594 h 2502083"/>
              <a:gd name="connsiteX2" fmla="*/ 175889 w 6739037"/>
              <a:gd name="connsiteY2" fmla="*/ 1797161 h 2502083"/>
              <a:gd name="connsiteX3" fmla="*/ 6126 w 6739037"/>
              <a:gd name="connsiteY3" fmla="*/ 794567 h 2502083"/>
              <a:gd name="connsiteX4" fmla="*/ 690552 w 6739037"/>
              <a:gd name="connsiteY4" fmla="*/ 56263 h 2502083"/>
              <a:gd name="connsiteX5" fmla="*/ 6035745 w 6739037"/>
              <a:gd name="connsiteY5" fmla="*/ 156302 h 2502083"/>
              <a:gd name="connsiteX6" fmla="*/ 6737533 w 6739037"/>
              <a:gd name="connsiteY6" fmla="*/ 865255 h 2502083"/>
              <a:gd name="connsiteX7" fmla="*/ 5919978 w 6739037"/>
              <a:gd name="connsiteY7" fmla="*/ 2129659 h 2502083"/>
              <a:gd name="connsiteX8" fmla="*/ 2011364 w 6739037"/>
              <a:gd name="connsiteY8" fmla="*/ 2302040 h 2502083"/>
              <a:gd name="connsiteX9" fmla="*/ 1296689 w 6739037"/>
              <a:gd name="connsiteY9" fmla="*/ 2502083 h 2502083"/>
              <a:gd name="connsiteX10" fmla="*/ 1187858 w 6739037"/>
              <a:gd name="connsiteY10" fmla="*/ 2291553 h 2502083"/>
              <a:gd name="connsiteX0" fmla="*/ 1187716 w 6738895"/>
              <a:gd name="connsiteY0" fmla="*/ 2291553 h 2502083"/>
              <a:gd name="connsiteX1" fmla="*/ 404579 w 6738895"/>
              <a:gd name="connsiteY1" fmla="*/ 2177299 h 2502083"/>
              <a:gd name="connsiteX2" fmla="*/ 175747 w 6738895"/>
              <a:gd name="connsiteY2" fmla="*/ 1797161 h 2502083"/>
              <a:gd name="connsiteX3" fmla="*/ 5984 w 6738895"/>
              <a:gd name="connsiteY3" fmla="*/ 794567 h 2502083"/>
              <a:gd name="connsiteX4" fmla="*/ 690410 w 6738895"/>
              <a:gd name="connsiteY4" fmla="*/ 56263 h 2502083"/>
              <a:gd name="connsiteX5" fmla="*/ 6035603 w 6738895"/>
              <a:gd name="connsiteY5" fmla="*/ 156302 h 2502083"/>
              <a:gd name="connsiteX6" fmla="*/ 6737391 w 6738895"/>
              <a:gd name="connsiteY6" fmla="*/ 865255 h 2502083"/>
              <a:gd name="connsiteX7" fmla="*/ 5919836 w 6738895"/>
              <a:gd name="connsiteY7" fmla="*/ 2129659 h 2502083"/>
              <a:gd name="connsiteX8" fmla="*/ 2011222 w 6738895"/>
              <a:gd name="connsiteY8" fmla="*/ 2302040 h 2502083"/>
              <a:gd name="connsiteX9" fmla="*/ 1296547 w 6738895"/>
              <a:gd name="connsiteY9" fmla="*/ 2502083 h 2502083"/>
              <a:gd name="connsiteX10" fmla="*/ 1187716 w 6738895"/>
              <a:gd name="connsiteY10" fmla="*/ 2291553 h 2502083"/>
              <a:gd name="connsiteX0" fmla="*/ 1187716 w 6738895"/>
              <a:gd name="connsiteY0" fmla="*/ 2291553 h 2502083"/>
              <a:gd name="connsiteX1" fmla="*/ 404579 w 6738895"/>
              <a:gd name="connsiteY1" fmla="*/ 2177299 h 2502083"/>
              <a:gd name="connsiteX2" fmla="*/ 175747 w 6738895"/>
              <a:gd name="connsiteY2" fmla="*/ 1797161 h 2502083"/>
              <a:gd name="connsiteX3" fmla="*/ 5984 w 6738895"/>
              <a:gd name="connsiteY3" fmla="*/ 794567 h 2502083"/>
              <a:gd name="connsiteX4" fmla="*/ 690410 w 6738895"/>
              <a:gd name="connsiteY4" fmla="*/ 56263 h 2502083"/>
              <a:gd name="connsiteX5" fmla="*/ 6035603 w 6738895"/>
              <a:gd name="connsiteY5" fmla="*/ 156302 h 2502083"/>
              <a:gd name="connsiteX6" fmla="*/ 6737391 w 6738895"/>
              <a:gd name="connsiteY6" fmla="*/ 865255 h 2502083"/>
              <a:gd name="connsiteX7" fmla="*/ 5919836 w 6738895"/>
              <a:gd name="connsiteY7" fmla="*/ 2129659 h 2502083"/>
              <a:gd name="connsiteX8" fmla="*/ 2011222 w 6738895"/>
              <a:gd name="connsiteY8" fmla="*/ 2302040 h 2502083"/>
              <a:gd name="connsiteX9" fmla="*/ 1296547 w 6738895"/>
              <a:gd name="connsiteY9" fmla="*/ 2502083 h 2502083"/>
              <a:gd name="connsiteX10" fmla="*/ 1187716 w 6738895"/>
              <a:gd name="connsiteY10" fmla="*/ 2291553 h 2502083"/>
              <a:gd name="connsiteX0" fmla="*/ 1187716 w 6738895"/>
              <a:gd name="connsiteY0" fmla="*/ 2291553 h 2502083"/>
              <a:gd name="connsiteX1" fmla="*/ 404579 w 6738895"/>
              <a:gd name="connsiteY1" fmla="*/ 2177299 h 2502083"/>
              <a:gd name="connsiteX2" fmla="*/ 175747 w 6738895"/>
              <a:gd name="connsiteY2" fmla="*/ 1797161 h 2502083"/>
              <a:gd name="connsiteX3" fmla="*/ 5984 w 6738895"/>
              <a:gd name="connsiteY3" fmla="*/ 794567 h 2502083"/>
              <a:gd name="connsiteX4" fmla="*/ 690410 w 6738895"/>
              <a:gd name="connsiteY4" fmla="*/ 56263 h 2502083"/>
              <a:gd name="connsiteX5" fmla="*/ 6035603 w 6738895"/>
              <a:gd name="connsiteY5" fmla="*/ 156302 h 2502083"/>
              <a:gd name="connsiteX6" fmla="*/ 6737391 w 6738895"/>
              <a:gd name="connsiteY6" fmla="*/ 865255 h 2502083"/>
              <a:gd name="connsiteX7" fmla="*/ 5919836 w 6738895"/>
              <a:gd name="connsiteY7" fmla="*/ 2129659 h 2502083"/>
              <a:gd name="connsiteX8" fmla="*/ 2011222 w 6738895"/>
              <a:gd name="connsiteY8" fmla="*/ 2302040 h 2502083"/>
              <a:gd name="connsiteX9" fmla="*/ 1296547 w 6738895"/>
              <a:gd name="connsiteY9" fmla="*/ 2502083 h 2502083"/>
              <a:gd name="connsiteX10" fmla="*/ 1187716 w 6738895"/>
              <a:gd name="connsiteY10" fmla="*/ 2291553 h 2502083"/>
              <a:gd name="connsiteX0" fmla="*/ 1187716 w 6738895"/>
              <a:gd name="connsiteY0" fmla="*/ 2291553 h 2502083"/>
              <a:gd name="connsiteX1" fmla="*/ 404579 w 6738895"/>
              <a:gd name="connsiteY1" fmla="*/ 2177299 h 2502083"/>
              <a:gd name="connsiteX2" fmla="*/ 175747 w 6738895"/>
              <a:gd name="connsiteY2" fmla="*/ 1797161 h 2502083"/>
              <a:gd name="connsiteX3" fmla="*/ 5984 w 6738895"/>
              <a:gd name="connsiteY3" fmla="*/ 794567 h 2502083"/>
              <a:gd name="connsiteX4" fmla="*/ 690410 w 6738895"/>
              <a:gd name="connsiteY4" fmla="*/ 56263 h 2502083"/>
              <a:gd name="connsiteX5" fmla="*/ 6035603 w 6738895"/>
              <a:gd name="connsiteY5" fmla="*/ 156302 h 2502083"/>
              <a:gd name="connsiteX6" fmla="*/ 6737391 w 6738895"/>
              <a:gd name="connsiteY6" fmla="*/ 865255 h 2502083"/>
              <a:gd name="connsiteX7" fmla="*/ 5919836 w 6738895"/>
              <a:gd name="connsiteY7" fmla="*/ 2129659 h 2502083"/>
              <a:gd name="connsiteX8" fmla="*/ 2011222 w 6738895"/>
              <a:gd name="connsiteY8" fmla="*/ 2302040 h 2502083"/>
              <a:gd name="connsiteX9" fmla="*/ 1296547 w 6738895"/>
              <a:gd name="connsiteY9" fmla="*/ 2502083 h 2502083"/>
              <a:gd name="connsiteX10" fmla="*/ 1187716 w 6738895"/>
              <a:gd name="connsiteY10" fmla="*/ 2291553 h 2502083"/>
              <a:gd name="connsiteX0" fmla="*/ 1188071 w 6739250"/>
              <a:gd name="connsiteY0" fmla="*/ 2291553 h 2502083"/>
              <a:gd name="connsiteX1" fmla="*/ 464950 w 6739250"/>
              <a:gd name="connsiteY1" fmla="*/ 2162792 h 2502083"/>
              <a:gd name="connsiteX2" fmla="*/ 176102 w 6739250"/>
              <a:gd name="connsiteY2" fmla="*/ 1797161 h 2502083"/>
              <a:gd name="connsiteX3" fmla="*/ 6339 w 6739250"/>
              <a:gd name="connsiteY3" fmla="*/ 794567 h 2502083"/>
              <a:gd name="connsiteX4" fmla="*/ 690765 w 6739250"/>
              <a:gd name="connsiteY4" fmla="*/ 56263 h 2502083"/>
              <a:gd name="connsiteX5" fmla="*/ 6035958 w 6739250"/>
              <a:gd name="connsiteY5" fmla="*/ 156302 h 2502083"/>
              <a:gd name="connsiteX6" fmla="*/ 6737746 w 6739250"/>
              <a:gd name="connsiteY6" fmla="*/ 865255 h 2502083"/>
              <a:gd name="connsiteX7" fmla="*/ 5920191 w 6739250"/>
              <a:gd name="connsiteY7" fmla="*/ 2129659 h 2502083"/>
              <a:gd name="connsiteX8" fmla="*/ 2011577 w 6739250"/>
              <a:gd name="connsiteY8" fmla="*/ 2302040 h 2502083"/>
              <a:gd name="connsiteX9" fmla="*/ 1296902 w 6739250"/>
              <a:gd name="connsiteY9" fmla="*/ 2502083 h 2502083"/>
              <a:gd name="connsiteX10" fmla="*/ 1188071 w 6739250"/>
              <a:gd name="connsiteY10" fmla="*/ 2291553 h 2502083"/>
              <a:gd name="connsiteX0" fmla="*/ 1218613 w 6769792"/>
              <a:gd name="connsiteY0" fmla="*/ 2291553 h 2502083"/>
              <a:gd name="connsiteX1" fmla="*/ 495492 w 6769792"/>
              <a:gd name="connsiteY1" fmla="*/ 2162792 h 2502083"/>
              <a:gd name="connsiteX2" fmla="*/ 134625 w 6769792"/>
              <a:gd name="connsiteY2" fmla="*/ 1835847 h 2502083"/>
              <a:gd name="connsiteX3" fmla="*/ 36881 w 6769792"/>
              <a:gd name="connsiteY3" fmla="*/ 794567 h 2502083"/>
              <a:gd name="connsiteX4" fmla="*/ 721307 w 6769792"/>
              <a:gd name="connsiteY4" fmla="*/ 56263 h 2502083"/>
              <a:gd name="connsiteX5" fmla="*/ 6066500 w 6769792"/>
              <a:gd name="connsiteY5" fmla="*/ 156302 h 2502083"/>
              <a:gd name="connsiteX6" fmla="*/ 6768288 w 6769792"/>
              <a:gd name="connsiteY6" fmla="*/ 865255 h 2502083"/>
              <a:gd name="connsiteX7" fmla="*/ 5950733 w 6769792"/>
              <a:gd name="connsiteY7" fmla="*/ 2129659 h 2502083"/>
              <a:gd name="connsiteX8" fmla="*/ 2042119 w 6769792"/>
              <a:gd name="connsiteY8" fmla="*/ 2302040 h 2502083"/>
              <a:gd name="connsiteX9" fmla="*/ 1327444 w 6769792"/>
              <a:gd name="connsiteY9" fmla="*/ 2502083 h 2502083"/>
              <a:gd name="connsiteX10" fmla="*/ 1218613 w 6769792"/>
              <a:gd name="connsiteY10" fmla="*/ 2291553 h 2502083"/>
              <a:gd name="connsiteX0" fmla="*/ 1218613 w 6769097"/>
              <a:gd name="connsiteY0" fmla="*/ 2270200 h 2480730"/>
              <a:gd name="connsiteX1" fmla="*/ 495492 w 6769097"/>
              <a:gd name="connsiteY1" fmla="*/ 2141439 h 2480730"/>
              <a:gd name="connsiteX2" fmla="*/ 134625 w 6769097"/>
              <a:gd name="connsiteY2" fmla="*/ 1814494 h 2480730"/>
              <a:gd name="connsiteX3" fmla="*/ 36881 w 6769097"/>
              <a:gd name="connsiteY3" fmla="*/ 773214 h 2480730"/>
              <a:gd name="connsiteX4" fmla="*/ 721307 w 6769097"/>
              <a:gd name="connsiteY4" fmla="*/ 34910 h 2480730"/>
              <a:gd name="connsiteX5" fmla="*/ 5609353 w 6769097"/>
              <a:gd name="connsiteY5" fmla="*/ 127244 h 2480730"/>
              <a:gd name="connsiteX6" fmla="*/ 6768288 w 6769097"/>
              <a:gd name="connsiteY6" fmla="*/ 843902 h 2480730"/>
              <a:gd name="connsiteX7" fmla="*/ 5950733 w 6769097"/>
              <a:gd name="connsiteY7" fmla="*/ 2108306 h 2480730"/>
              <a:gd name="connsiteX8" fmla="*/ 2042119 w 6769097"/>
              <a:gd name="connsiteY8" fmla="*/ 2280687 h 2480730"/>
              <a:gd name="connsiteX9" fmla="*/ 1327444 w 6769097"/>
              <a:gd name="connsiteY9" fmla="*/ 2480730 h 2480730"/>
              <a:gd name="connsiteX10" fmla="*/ 1218613 w 6769097"/>
              <a:gd name="connsiteY10" fmla="*/ 2270200 h 2480730"/>
              <a:gd name="connsiteX0" fmla="*/ 1218613 w 6571897"/>
              <a:gd name="connsiteY0" fmla="*/ 2290477 h 2501007"/>
              <a:gd name="connsiteX1" fmla="*/ 495492 w 6571897"/>
              <a:gd name="connsiteY1" fmla="*/ 2161716 h 2501007"/>
              <a:gd name="connsiteX2" fmla="*/ 134625 w 6571897"/>
              <a:gd name="connsiteY2" fmla="*/ 1834771 h 2501007"/>
              <a:gd name="connsiteX3" fmla="*/ 36881 w 6571897"/>
              <a:gd name="connsiteY3" fmla="*/ 793491 h 2501007"/>
              <a:gd name="connsiteX4" fmla="*/ 721307 w 6571897"/>
              <a:gd name="connsiteY4" fmla="*/ 55187 h 2501007"/>
              <a:gd name="connsiteX5" fmla="*/ 5609353 w 6571897"/>
              <a:gd name="connsiteY5" fmla="*/ 147521 h 2501007"/>
              <a:gd name="connsiteX6" fmla="*/ 6563360 w 6571897"/>
              <a:gd name="connsiteY6" fmla="*/ 894996 h 2501007"/>
              <a:gd name="connsiteX7" fmla="*/ 5950733 w 6571897"/>
              <a:gd name="connsiteY7" fmla="*/ 2128583 h 2501007"/>
              <a:gd name="connsiteX8" fmla="*/ 2042119 w 6571897"/>
              <a:gd name="connsiteY8" fmla="*/ 2300964 h 2501007"/>
              <a:gd name="connsiteX9" fmla="*/ 1327444 w 6571897"/>
              <a:gd name="connsiteY9" fmla="*/ 2501007 h 2501007"/>
              <a:gd name="connsiteX10" fmla="*/ 1218613 w 6571897"/>
              <a:gd name="connsiteY10" fmla="*/ 2290477 h 2501007"/>
              <a:gd name="connsiteX0" fmla="*/ 1218613 w 6567563"/>
              <a:gd name="connsiteY0" fmla="*/ 2246415 h 2456945"/>
              <a:gd name="connsiteX1" fmla="*/ 495492 w 6567563"/>
              <a:gd name="connsiteY1" fmla="*/ 2117654 h 2456945"/>
              <a:gd name="connsiteX2" fmla="*/ 134625 w 6567563"/>
              <a:gd name="connsiteY2" fmla="*/ 1790709 h 2456945"/>
              <a:gd name="connsiteX3" fmla="*/ 36881 w 6567563"/>
              <a:gd name="connsiteY3" fmla="*/ 749429 h 2456945"/>
              <a:gd name="connsiteX4" fmla="*/ 721307 w 6567563"/>
              <a:gd name="connsiteY4" fmla="*/ 11125 h 2456945"/>
              <a:gd name="connsiteX5" fmla="*/ 5483243 w 6567563"/>
              <a:gd name="connsiteY5" fmla="*/ 342289 h 2456945"/>
              <a:gd name="connsiteX6" fmla="*/ 6563360 w 6567563"/>
              <a:gd name="connsiteY6" fmla="*/ 850934 h 2456945"/>
              <a:gd name="connsiteX7" fmla="*/ 5950733 w 6567563"/>
              <a:gd name="connsiteY7" fmla="*/ 2084521 h 2456945"/>
              <a:gd name="connsiteX8" fmla="*/ 2042119 w 6567563"/>
              <a:gd name="connsiteY8" fmla="*/ 2256902 h 2456945"/>
              <a:gd name="connsiteX9" fmla="*/ 1327444 w 6567563"/>
              <a:gd name="connsiteY9" fmla="*/ 2456945 h 2456945"/>
              <a:gd name="connsiteX10" fmla="*/ 1218613 w 6567563"/>
              <a:gd name="connsiteY10" fmla="*/ 2246415 h 2456945"/>
              <a:gd name="connsiteX0" fmla="*/ 1261070 w 6608712"/>
              <a:gd name="connsiteY0" fmla="*/ 2071877 h 2282407"/>
              <a:gd name="connsiteX1" fmla="*/ 537949 w 6608712"/>
              <a:gd name="connsiteY1" fmla="*/ 1943116 h 2282407"/>
              <a:gd name="connsiteX2" fmla="*/ 177082 w 6608712"/>
              <a:gd name="connsiteY2" fmla="*/ 1616171 h 2282407"/>
              <a:gd name="connsiteX3" fmla="*/ 79338 w 6608712"/>
              <a:gd name="connsiteY3" fmla="*/ 574891 h 2282407"/>
              <a:gd name="connsiteX4" fmla="*/ 1347021 w 6608712"/>
              <a:gd name="connsiteY4" fmla="*/ 21487 h 2282407"/>
              <a:gd name="connsiteX5" fmla="*/ 5525700 w 6608712"/>
              <a:gd name="connsiteY5" fmla="*/ 167751 h 2282407"/>
              <a:gd name="connsiteX6" fmla="*/ 6605817 w 6608712"/>
              <a:gd name="connsiteY6" fmla="*/ 676396 h 2282407"/>
              <a:gd name="connsiteX7" fmla="*/ 5993190 w 6608712"/>
              <a:gd name="connsiteY7" fmla="*/ 1909983 h 2282407"/>
              <a:gd name="connsiteX8" fmla="*/ 2084576 w 6608712"/>
              <a:gd name="connsiteY8" fmla="*/ 2082364 h 2282407"/>
              <a:gd name="connsiteX9" fmla="*/ 1369901 w 6608712"/>
              <a:gd name="connsiteY9" fmla="*/ 2282407 h 2282407"/>
              <a:gd name="connsiteX10" fmla="*/ 1261070 w 6608712"/>
              <a:gd name="connsiteY10" fmla="*/ 2071877 h 2282407"/>
              <a:gd name="connsiteX0" fmla="*/ 1223256 w 6570898"/>
              <a:gd name="connsiteY0" fmla="*/ 2072393 h 2282923"/>
              <a:gd name="connsiteX1" fmla="*/ 500135 w 6570898"/>
              <a:gd name="connsiteY1" fmla="*/ 1943632 h 2282923"/>
              <a:gd name="connsiteX2" fmla="*/ 139268 w 6570898"/>
              <a:gd name="connsiteY2" fmla="*/ 1616687 h 2282923"/>
              <a:gd name="connsiteX3" fmla="*/ 88816 w 6570898"/>
              <a:gd name="connsiteY3" fmla="*/ 583111 h 2282923"/>
              <a:gd name="connsiteX4" fmla="*/ 1309207 w 6570898"/>
              <a:gd name="connsiteY4" fmla="*/ 22003 h 2282923"/>
              <a:gd name="connsiteX5" fmla="*/ 5487886 w 6570898"/>
              <a:gd name="connsiteY5" fmla="*/ 168267 h 2282923"/>
              <a:gd name="connsiteX6" fmla="*/ 6568003 w 6570898"/>
              <a:gd name="connsiteY6" fmla="*/ 676912 h 2282923"/>
              <a:gd name="connsiteX7" fmla="*/ 5955376 w 6570898"/>
              <a:gd name="connsiteY7" fmla="*/ 1910499 h 2282923"/>
              <a:gd name="connsiteX8" fmla="*/ 2046762 w 6570898"/>
              <a:gd name="connsiteY8" fmla="*/ 2082880 h 2282923"/>
              <a:gd name="connsiteX9" fmla="*/ 1332087 w 6570898"/>
              <a:gd name="connsiteY9" fmla="*/ 2282923 h 2282923"/>
              <a:gd name="connsiteX10" fmla="*/ 1223256 w 6570898"/>
              <a:gd name="connsiteY10" fmla="*/ 2072393 h 2282923"/>
              <a:gd name="connsiteX0" fmla="*/ 1223256 w 6602187"/>
              <a:gd name="connsiteY0" fmla="*/ 2076033 h 2286563"/>
              <a:gd name="connsiteX1" fmla="*/ 500135 w 6602187"/>
              <a:gd name="connsiteY1" fmla="*/ 1947272 h 2286563"/>
              <a:gd name="connsiteX2" fmla="*/ 139268 w 6602187"/>
              <a:gd name="connsiteY2" fmla="*/ 1620327 h 2286563"/>
              <a:gd name="connsiteX3" fmla="*/ 88816 w 6602187"/>
              <a:gd name="connsiteY3" fmla="*/ 586751 h 2286563"/>
              <a:gd name="connsiteX4" fmla="*/ 1309207 w 6602187"/>
              <a:gd name="connsiteY4" fmla="*/ 25643 h 2286563"/>
              <a:gd name="connsiteX5" fmla="*/ 5487886 w 6602187"/>
              <a:gd name="connsiteY5" fmla="*/ 171907 h 2286563"/>
              <a:gd name="connsiteX6" fmla="*/ 6599531 w 6602187"/>
              <a:gd name="connsiteY6" fmla="*/ 850044 h 2286563"/>
              <a:gd name="connsiteX7" fmla="*/ 5955376 w 6602187"/>
              <a:gd name="connsiteY7" fmla="*/ 1914139 h 2286563"/>
              <a:gd name="connsiteX8" fmla="*/ 2046762 w 6602187"/>
              <a:gd name="connsiteY8" fmla="*/ 2086520 h 2286563"/>
              <a:gd name="connsiteX9" fmla="*/ 1332087 w 6602187"/>
              <a:gd name="connsiteY9" fmla="*/ 2286563 h 2286563"/>
              <a:gd name="connsiteX10" fmla="*/ 1223256 w 6602187"/>
              <a:gd name="connsiteY10" fmla="*/ 2076033 h 2286563"/>
              <a:gd name="connsiteX0" fmla="*/ 1223256 w 6600330"/>
              <a:gd name="connsiteY0" fmla="*/ 2076033 h 2286563"/>
              <a:gd name="connsiteX1" fmla="*/ 500135 w 6600330"/>
              <a:gd name="connsiteY1" fmla="*/ 1947272 h 2286563"/>
              <a:gd name="connsiteX2" fmla="*/ 139268 w 6600330"/>
              <a:gd name="connsiteY2" fmla="*/ 1620327 h 2286563"/>
              <a:gd name="connsiteX3" fmla="*/ 88816 w 6600330"/>
              <a:gd name="connsiteY3" fmla="*/ 586751 h 2286563"/>
              <a:gd name="connsiteX4" fmla="*/ 1309207 w 6600330"/>
              <a:gd name="connsiteY4" fmla="*/ 25643 h 2286563"/>
              <a:gd name="connsiteX5" fmla="*/ 5487886 w 6600330"/>
              <a:gd name="connsiteY5" fmla="*/ 171907 h 2286563"/>
              <a:gd name="connsiteX6" fmla="*/ 6599531 w 6600330"/>
              <a:gd name="connsiteY6" fmla="*/ 850044 h 2286563"/>
              <a:gd name="connsiteX7" fmla="*/ 5955376 w 6600330"/>
              <a:gd name="connsiteY7" fmla="*/ 1914139 h 2286563"/>
              <a:gd name="connsiteX8" fmla="*/ 2046762 w 6600330"/>
              <a:gd name="connsiteY8" fmla="*/ 2086520 h 2286563"/>
              <a:gd name="connsiteX9" fmla="*/ 1332087 w 6600330"/>
              <a:gd name="connsiteY9" fmla="*/ 2286563 h 2286563"/>
              <a:gd name="connsiteX10" fmla="*/ 1223256 w 6600330"/>
              <a:gd name="connsiteY10" fmla="*/ 2076033 h 2286563"/>
              <a:gd name="connsiteX0" fmla="*/ 1223256 w 6623012"/>
              <a:gd name="connsiteY0" fmla="*/ 2076033 h 2286563"/>
              <a:gd name="connsiteX1" fmla="*/ 500135 w 6623012"/>
              <a:gd name="connsiteY1" fmla="*/ 1947272 h 2286563"/>
              <a:gd name="connsiteX2" fmla="*/ 139268 w 6623012"/>
              <a:gd name="connsiteY2" fmla="*/ 1620327 h 2286563"/>
              <a:gd name="connsiteX3" fmla="*/ 88816 w 6623012"/>
              <a:gd name="connsiteY3" fmla="*/ 586751 h 2286563"/>
              <a:gd name="connsiteX4" fmla="*/ 1309207 w 6623012"/>
              <a:gd name="connsiteY4" fmla="*/ 25643 h 2286563"/>
              <a:gd name="connsiteX5" fmla="*/ 5487886 w 6623012"/>
              <a:gd name="connsiteY5" fmla="*/ 171907 h 2286563"/>
              <a:gd name="connsiteX6" fmla="*/ 6599531 w 6623012"/>
              <a:gd name="connsiteY6" fmla="*/ 850044 h 2286563"/>
              <a:gd name="connsiteX7" fmla="*/ 5955376 w 6623012"/>
              <a:gd name="connsiteY7" fmla="*/ 1914139 h 2286563"/>
              <a:gd name="connsiteX8" fmla="*/ 2046762 w 6623012"/>
              <a:gd name="connsiteY8" fmla="*/ 2086520 h 2286563"/>
              <a:gd name="connsiteX9" fmla="*/ 1332087 w 6623012"/>
              <a:gd name="connsiteY9" fmla="*/ 2286563 h 2286563"/>
              <a:gd name="connsiteX10" fmla="*/ 1223256 w 6623012"/>
              <a:gd name="connsiteY10" fmla="*/ 2076033 h 2286563"/>
              <a:gd name="connsiteX0" fmla="*/ 1223256 w 6600330"/>
              <a:gd name="connsiteY0" fmla="*/ 2076033 h 2286563"/>
              <a:gd name="connsiteX1" fmla="*/ 500135 w 6600330"/>
              <a:gd name="connsiteY1" fmla="*/ 1947272 h 2286563"/>
              <a:gd name="connsiteX2" fmla="*/ 139268 w 6600330"/>
              <a:gd name="connsiteY2" fmla="*/ 1620327 h 2286563"/>
              <a:gd name="connsiteX3" fmla="*/ 88816 w 6600330"/>
              <a:gd name="connsiteY3" fmla="*/ 586751 h 2286563"/>
              <a:gd name="connsiteX4" fmla="*/ 1309207 w 6600330"/>
              <a:gd name="connsiteY4" fmla="*/ 25643 h 2286563"/>
              <a:gd name="connsiteX5" fmla="*/ 5487886 w 6600330"/>
              <a:gd name="connsiteY5" fmla="*/ 171907 h 2286563"/>
              <a:gd name="connsiteX6" fmla="*/ 6599531 w 6600330"/>
              <a:gd name="connsiteY6" fmla="*/ 850044 h 2286563"/>
              <a:gd name="connsiteX7" fmla="*/ 5955376 w 6600330"/>
              <a:gd name="connsiteY7" fmla="*/ 1914139 h 2286563"/>
              <a:gd name="connsiteX8" fmla="*/ 2046762 w 6600330"/>
              <a:gd name="connsiteY8" fmla="*/ 2086520 h 2286563"/>
              <a:gd name="connsiteX9" fmla="*/ 1332087 w 6600330"/>
              <a:gd name="connsiteY9" fmla="*/ 2286563 h 2286563"/>
              <a:gd name="connsiteX10" fmla="*/ 1223256 w 6600330"/>
              <a:gd name="connsiteY10" fmla="*/ 2076033 h 2286563"/>
              <a:gd name="connsiteX0" fmla="*/ 1223256 w 6600330"/>
              <a:gd name="connsiteY0" fmla="*/ 2077382 h 2287912"/>
              <a:gd name="connsiteX1" fmla="*/ 500135 w 6600330"/>
              <a:gd name="connsiteY1" fmla="*/ 1948621 h 2287912"/>
              <a:gd name="connsiteX2" fmla="*/ 139268 w 6600330"/>
              <a:gd name="connsiteY2" fmla="*/ 1621676 h 2287912"/>
              <a:gd name="connsiteX3" fmla="*/ 88816 w 6600330"/>
              <a:gd name="connsiteY3" fmla="*/ 588100 h 2287912"/>
              <a:gd name="connsiteX4" fmla="*/ 1309207 w 6600330"/>
              <a:gd name="connsiteY4" fmla="*/ 26992 h 2287912"/>
              <a:gd name="connsiteX5" fmla="*/ 5487886 w 6600330"/>
              <a:gd name="connsiteY5" fmla="*/ 173256 h 2287912"/>
              <a:gd name="connsiteX6" fmla="*/ 6599531 w 6600330"/>
              <a:gd name="connsiteY6" fmla="*/ 905322 h 2287912"/>
              <a:gd name="connsiteX7" fmla="*/ 5955376 w 6600330"/>
              <a:gd name="connsiteY7" fmla="*/ 1915488 h 2287912"/>
              <a:gd name="connsiteX8" fmla="*/ 2046762 w 6600330"/>
              <a:gd name="connsiteY8" fmla="*/ 2087869 h 2287912"/>
              <a:gd name="connsiteX9" fmla="*/ 1332087 w 6600330"/>
              <a:gd name="connsiteY9" fmla="*/ 2287912 h 2287912"/>
              <a:gd name="connsiteX10" fmla="*/ 1223256 w 6600330"/>
              <a:gd name="connsiteY10" fmla="*/ 2077382 h 2287912"/>
              <a:gd name="connsiteX0" fmla="*/ 1236982 w 6614056"/>
              <a:gd name="connsiteY0" fmla="*/ 2077382 h 2287912"/>
              <a:gd name="connsiteX1" fmla="*/ 513861 w 6614056"/>
              <a:gd name="connsiteY1" fmla="*/ 1948621 h 2287912"/>
              <a:gd name="connsiteX2" fmla="*/ 115170 w 6614056"/>
              <a:gd name="connsiteY2" fmla="*/ 1423371 h 2287912"/>
              <a:gd name="connsiteX3" fmla="*/ 102542 w 6614056"/>
              <a:gd name="connsiteY3" fmla="*/ 588100 h 2287912"/>
              <a:gd name="connsiteX4" fmla="*/ 1322933 w 6614056"/>
              <a:gd name="connsiteY4" fmla="*/ 26992 h 2287912"/>
              <a:gd name="connsiteX5" fmla="*/ 5501612 w 6614056"/>
              <a:gd name="connsiteY5" fmla="*/ 173256 h 2287912"/>
              <a:gd name="connsiteX6" fmla="*/ 6613257 w 6614056"/>
              <a:gd name="connsiteY6" fmla="*/ 905322 h 2287912"/>
              <a:gd name="connsiteX7" fmla="*/ 5969102 w 6614056"/>
              <a:gd name="connsiteY7" fmla="*/ 1915488 h 2287912"/>
              <a:gd name="connsiteX8" fmla="*/ 2060488 w 6614056"/>
              <a:gd name="connsiteY8" fmla="*/ 2087869 h 2287912"/>
              <a:gd name="connsiteX9" fmla="*/ 1345813 w 6614056"/>
              <a:gd name="connsiteY9" fmla="*/ 2287912 h 2287912"/>
              <a:gd name="connsiteX10" fmla="*/ 1236982 w 6614056"/>
              <a:gd name="connsiteY10" fmla="*/ 2077382 h 2287912"/>
              <a:gd name="connsiteX0" fmla="*/ 1236982 w 6614056"/>
              <a:gd name="connsiteY0" fmla="*/ 2077382 h 2287912"/>
              <a:gd name="connsiteX1" fmla="*/ 513862 w 6614056"/>
              <a:gd name="connsiteY1" fmla="*/ 1867830 h 2287912"/>
              <a:gd name="connsiteX2" fmla="*/ 115170 w 6614056"/>
              <a:gd name="connsiteY2" fmla="*/ 1423371 h 2287912"/>
              <a:gd name="connsiteX3" fmla="*/ 102542 w 6614056"/>
              <a:gd name="connsiteY3" fmla="*/ 588100 h 2287912"/>
              <a:gd name="connsiteX4" fmla="*/ 1322933 w 6614056"/>
              <a:gd name="connsiteY4" fmla="*/ 26992 h 2287912"/>
              <a:gd name="connsiteX5" fmla="*/ 5501612 w 6614056"/>
              <a:gd name="connsiteY5" fmla="*/ 173256 h 2287912"/>
              <a:gd name="connsiteX6" fmla="*/ 6613257 w 6614056"/>
              <a:gd name="connsiteY6" fmla="*/ 905322 h 2287912"/>
              <a:gd name="connsiteX7" fmla="*/ 5969102 w 6614056"/>
              <a:gd name="connsiteY7" fmla="*/ 1915488 h 2287912"/>
              <a:gd name="connsiteX8" fmla="*/ 2060488 w 6614056"/>
              <a:gd name="connsiteY8" fmla="*/ 2087869 h 2287912"/>
              <a:gd name="connsiteX9" fmla="*/ 1345813 w 6614056"/>
              <a:gd name="connsiteY9" fmla="*/ 2287912 h 2287912"/>
              <a:gd name="connsiteX10" fmla="*/ 1236982 w 6614056"/>
              <a:gd name="connsiteY10" fmla="*/ 2077382 h 2287912"/>
              <a:gd name="connsiteX0" fmla="*/ 1236982 w 6614056"/>
              <a:gd name="connsiteY0" fmla="*/ 2077382 h 2287912"/>
              <a:gd name="connsiteX1" fmla="*/ 513862 w 6614056"/>
              <a:gd name="connsiteY1" fmla="*/ 1867830 h 2287912"/>
              <a:gd name="connsiteX2" fmla="*/ 115170 w 6614056"/>
              <a:gd name="connsiteY2" fmla="*/ 1423371 h 2287912"/>
              <a:gd name="connsiteX3" fmla="*/ 102542 w 6614056"/>
              <a:gd name="connsiteY3" fmla="*/ 588100 h 2287912"/>
              <a:gd name="connsiteX4" fmla="*/ 1322933 w 6614056"/>
              <a:gd name="connsiteY4" fmla="*/ 26992 h 2287912"/>
              <a:gd name="connsiteX5" fmla="*/ 5501612 w 6614056"/>
              <a:gd name="connsiteY5" fmla="*/ 173256 h 2287912"/>
              <a:gd name="connsiteX6" fmla="*/ 6613257 w 6614056"/>
              <a:gd name="connsiteY6" fmla="*/ 905322 h 2287912"/>
              <a:gd name="connsiteX7" fmla="*/ 5969102 w 6614056"/>
              <a:gd name="connsiteY7" fmla="*/ 1915488 h 2287912"/>
              <a:gd name="connsiteX8" fmla="*/ 2060488 w 6614056"/>
              <a:gd name="connsiteY8" fmla="*/ 2087869 h 2287912"/>
              <a:gd name="connsiteX9" fmla="*/ 1345813 w 6614056"/>
              <a:gd name="connsiteY9" fmla="*/ 2287912 h 2287912"/>
              <a:gd name="connsiteX10" fmla="*/ 1236982 w 6614056"/>
              <a:gd name="connsiteY10" fmla="*/ 2077382 h 2287912"/>
              <a:gd name="connsiteX0" fmla="*/ 1325239 w 6614056"/>
              <a:gd name="connsiteY0" fmla="*/ 2062693 h 2287912"/>
              <a:gd name="connsiteX1" fmla="*/ 513862 w 6614056"/>
              <a:gd name="connsiteY1" fmla="*/ 1867830 h 2287912"/>
              <a:gd name="connsiteX2" fmla="*/ 115170 w 6614056"/>
              <a:gd name="connsiteY2" fmla="*/ 1423371 h 2287912"/>
              <a:gd name="connsiteX3" fmla="*/ 102542 w 6614056"/>
              <a:gd name="connsiteY3" fmla="*/ 588100 h 2287912"/>
              <a:gd name="connsiteX4" fmla="*/ 1322933 w 6614056"/>
              <a:gd name="connsiteY4" fmla="*/ 26992 h 2287912"/>
              <a:gd name="connsiteX5" fmla="*/ 5501612 w 6614056"/>
              <a:gd name="connsiteY5" fmla="*/ 173256 h 2287912"/>
              <a:gd name="connsiteX6" fmla="*/ 6613257 w 6614056"/>
              <a:gd name="connsiteY6" fmla="*/ 905322 h 2287912"/>
              <a:gd name="connsiteX7" fmla="*/ 5969102 w 6614056"/>
              <a:gd name="connsiteY7" fmla="*/ 1915488 h 2287912"/>
              <a:gd name="connsiteX8" fmla="*/ 2060488 w 6614056"/>
              <a:gd name="connsiteY8" fmla="*/ 2087869 h 2287912"/>
              <a:gd name="connsiteX9" fmla="*/ 1345813 w 6614056"/>
              <a:gd name="connsiteY9" fmla="*/ 2287912 h 2287912"/>
              <a:gd name="connsiteX10" fmla="*/ 1325239 w 6614056"/>
              <a:gd name="connsiteY10" fmla="*/ 2062693 h 2287912"/>
              <a:gd name="connsiteX0" fmla="*/ 1350455 w 6614056"/>
              <a:gd name="connsiteY0" fmla="*/ 2033314 h 2287912"/>
              <a:gd name="connsiteX1" fmla="*/ 513862 w 6614056"/>
              <a:gd name="connsiteY1" fmla="*/ 1867830 h 2287912"/>
              <a:gd name="connsiteX2" fmla="*/ 115170 w 6614056"/>
              <a:gd name="connsiteY2" fmla="*/ 1423371 h 2287912"/>
              <a:gd name="connsiteX3" fmla="*/ 102542 w 6614056"/>
              <a:gd name="connsiteY3" fmla="*/ 588100 h 2287912"/>
              <a:gd name="connsiteX4" fmla="*/ 1322933 w 6614056"/>
              <a:gd name="connsiteY4" fmla="*/ 26992 h 2287912"/>
              <a:gd name="connsiteX5" fmla="*/ 5501612 w 6614056"/>
              <a:gd name="connsiteY5" fmla="*/ 173256 h 2287912"/>
              <a:gd name="connsiteX6" fmla="*/ 6613257 w 6614056"/>
              <a:gd name="connsiteY6" fmla="*/ 905322 h 2287912"/>
              <a:gd name="connsiteX7" fmla="*/ 5969102 w 6614056"/>
              <a:gd name="connsiteY7" fmla="*/ 1915488 h 2287912"/>
              <a:gd name="connsiteX8" fmla="*/ 2060488 w 6614056"/>
              <a:gd name="connsiteY8" fmla="*/ 2087869 h 2287912"/>
              <a:gd name="connsiteX9" fmla="*/ 1345813 w 6614056"/>
              <a:gd name="connsiteY9" fmla="*/ 2287912 h 2287912"/>
              <a:gd name="connsiteX10" fmla="*/ 1350455 w 6614056"/>
              <a:gd name="connsiteY10" fmla="*/ 2033314 h 2287912"/>
              <a:gd name="connsiteX0" fmla="*/ 1351015 w 6614616"/>
              <a:gd name="connsiteY0" fmla="*/ 2033314 h 2287912"/>
              <a:gd name="connsiteX1" fmla="*/ 527030 w 6614616"/>
              <a:gd name="connsiteY1" fmla="*/ 1816418 h 2287912"/>
              <a:gd name="connsiteX2" fmla="*/ 115730 w 6614616"/>
              <a:gd name="connsiteY2" fmla="*/ 1423371 h 2287912"/>
              <a:gd name="connsiteX3" fmla="*/ 103102 w 6614616"/>
              <a:gd name="connsiteY3" fmla="*/ 588100 h 2287912"/>
              <a:gd name="connsiteX4" fmla="*/ 1323493 w 6614616"/>
              <a:gd name="connsiteY4" fmla="*/ 26992 h 2287912"/>
              <a:gd name="connsiteX5" fmla="*/ 5502172 w 6614616"/>
              <a:gd name="connsiteY5" fmla="*/ 173256 h 2287912"/>
              <a:gd name="connsiteX6" fmla="*/ 6613817 w 6614616"/>
              <a:gd name="connsiteY6" fmla="*/ 905322 h 2287912"/>
              <a:gd name="connsiteX7" fmla="*/ 5969662 w 6614616"/>
              <a:gd name="connsiteY7" fmla="*/ 1915488 h 2287912"/>
              <a:gd name="connsiteX8" fmla="*/ 2061048 w 6614616"/>
              <a:gd name="connsiteY8" fmla="*/ 2087869 h 2287912"/>
              <a:gd name="connsiteX9" fmla="*/ 1346373 w 6614616"/>
              <a:gd name="connsiteY9" fmla="*/ 2287912 h 2287912"/>
              <a:gd name="connsiteX10" fmla="*/ 1351015 w 6614616"/>
              <a:gd name="connsiteY10" fmla="*/ 2033314 h 2287912"/>
              <a:gd name="connsiteX0" fmla="*/ 1351015 w 6614616"/>
              <a:gd name="connsiteY0" fmla="*/ 2033314 h 2287912"/>
              <a:gd name="connsiteX1" fmla="*/ 527030 w 6614616"/>
              <a:gd name="connsiteY1" fmla="*/ 1816418 h 2287912"/>
              <a:gd name="connsiteX2" fmla="*/ 115730 w 6614616"/>
              <a:gd name="connsiteY2" fmla="*/ 1342580 h 2287912"/>
              <a:gd name="connsiteX3" fmla="*/ 103102 w 6614616"/>
              <a:gd name="connsiteY3" fmla="*/ 588100 h 2287912"/>
              <a:gd name="connsiteX4" fmla="*/ 1323493 w 6614616"/>
              <a:gd name="connsiteY4" fmla="*/ 26992 h 2287912"/>
              <a:gd name="connsiteX5" fmla="*/ 5502172 w 6614616"/>
              <a:gd name="connsiteY5" fmla="*/ 173256 h 2287912"/>
              <a:gd name="connsiteX6" fmla="*/ 6613817 w 6614616"/>
              <a:gd name="connsiteY6" fmla="*/ 905322 h 2287912"/>
              <a:gd name="connsiteX7" fmla="*/ 5969662 w 6614616"/>
              <a:gd name="connsiteY7" fmla="*/ 1915488 h 2287912"/>
              <a:gd name="connsiteX8" fmla="*/ 2061048 w 6614616"/>
              <a:gd name="connsiteY8" fmla="*/ 2087869 h 2287912"/>
              <a:gd name="connsiteX9" fmla="*/ 1346373 w 6614616"/>
              <a:gd name="connsiteY9" fmla="*/ 2287912 h 2287912"/>
              <a:gd name="connsiteX10" fmla="*/ 1351015 w 6614616"/>
              <a:gd name="connsiteY10" fmla="*/ 2033314 h 2287912"/>
              <a:gd name="connsiteX0" fmla="*/ 1358038 w 6621639"/>
              <a:gd name="connsiteY0" fmla="*/ 2033314 h 2287912"/>
              <a:gd name="connsiteX1" fmla="*/ 534053 w 6621639"/>
              <a:gd name="connsiteY1" fmla="*/ 1816418 h 2287912"/>
              <a:gd name="connsiteX2" fmla="*/ 122753 w 6621639"/>
              <a:gd name="connsiteY2" fmla="*/ 1342580 h 2287912"/>
              <a:gd name="connsiteX3" fmla="*/ 110125 w 6621639"/>
              <a:gd name="connsiteY3" fmla="*/ 588100 h 2287912"/>
              <a:gd name="connsiteX4" fmla="*/ 1330516 w 6621639"/>
              <a:gd name="connsiteY4" fmla="*/ 26992 h 2287912"/>
              <a:gd name="connsiteX5" fmla="*/ 5509195 w 6621639"/>
              <a:gd name="connsiteY5" fmla="*/ 173256 h 2287912"/>
              <a:gd name="connsiteX6" fmla="*/ 6620840 w 6621639"/>
              <a:gd name="connsiteY6" fmla="*/ 905322 h 2287912"/>
              <a:gd name="connsiteX7" fmla="*/ 5976685 w 6621639"/>
              <a:gd name="connsiteY7" fmla="*/ 1915488 h 2287912"/>
              <a:gd name="connsiteX8" fmla="*/ 2068071 w 6621639"/>
              <a:gd name="connsiteY8" fmla="*/ 2087869 h 2287912"/>
              <a:gd name="connsiteX9" fmla="*/ 1353396 w 6621639"/>
              <a:gd name="connsiteY9" fmla="*/ 2287912 h 2287912"/>
              <a:gd name="connsiteX10" fmla="*/ 1358038 w 6621639"/>
              <a:gd name="connsiteY10" fmla="*/ 2033314 h 2287912"/>
              <a:gd name="connsiteX0" fmla="*/ 1358038 w 6621639"/>
              <a:gd name="connsiteY0" fmla="*/ 2033314 h 2287912"/>
              <a:gd name="connsiteX1" fmla="*/ 534053 w 6621639"/>
              <a:gd name="connsiteY1" fmla="*/ 1816418 h 2287912"/>
              <a:gd name="connsiteX2" fmla="*/ 122753 w 6621639"/>
              <a:gd name="connsiteY2" fmla="*/ 1342580 h 2287912"/>
              <a:gd name="connsiteX3" fmla="*/ 110125 w 6621639"/>
              <a:gd name="connsiteY3" fmla="*/ 588100 h 2287912"/>
              <a:gd name="connsiteX4" fmla="*/ 1330516 w 6621639"/>
              <a:gd name="connsiteY4" fmla="*/ 26992 h 2287912"/>
              <a:gd name="connsiteX5" fmla="*/ 5509195 w 6621639"/>
              <a:gd name="connsiteY5" fmla="*/ 173256 h 2287912"/>
              <a:gd name="connsiteX6" fmla="*/ 6620840 w 6621639"/>
              <a:gd name="connsiteY6" fmla="*/ 905322 h 2287912"/>
              <a:gd name="connsiteX7" fmla="*/ 5976685 w 6621639"/>
              <a:gd name="connsiteY7" fmla="*/ 1915488 h 2287912"/>
              <a:gd name="connsiteX8" fmla="*/ 2068071 w 6621639"/>
              <a:gd name="connsiteY8" fmla="*/ 2087869 h 2287912"/>
              <a:gd name="connsiteX9" fmla="*/ 1353396 w 6621639"/>
              <a:gd name="connsiteY9" fmla="*/ 2287912 h 2287912"/>
              <a:gd name="connsiteX10" fmla="*/ 1358038 w 6621639"/>
              <a:gd name="connsiteY10" fmla="*/ 2033314 h 2287912"/>
              <a:gd name="connsiteX0" fmla="*/ 1350456 w 6614057"/>
              <a:gd name="connsiteY0" fmla="*/ 2033314 h 2287912"/>
              <a:gd name="connsiteX1" fmla="*/ 513863 w 6614057"/>
              <a:gd name="connsiteY1" fmla="*/ 1765006 h 2287912"/>
              <a:gd name="connsiteX2" fmla="*/ 115171 w 6614057"/>
              <a:gd name="connsiteY2" fmla="*/ 1342580 h 2287912"/>
              <a:gd name="connsiteX3" fmla="*/ 102543 w 6614057"/>
              <a:gd name="connsiteY3" fmla="*/ 588100 h 2287912"/>
              <a:gd name="connsiteX4" fmla="*/ 1322934 w 6614057"/>
              <a:gd name="connsiteY4" fmla="*/ 26992 h 2287912"/>
              <a:gd name="connsiteX5" fmla="*/ 5501613 w 6614057"/>
              <a:gd name="connsiteY5" fmla="*/ 173256 h 2287912"/>
              <a:gd name="connsiteX6" fmla="*/ 6613258 w 6614057"/>
              <a:gd name="connsiteY6" fmla="*/ 905322 h 2287912"/>
              <a:gd name="connsiteX7" fmla="*/ 5969103 w 6614057"/>
              <a:gd name="connsiteY7" fmla="*/ 1915488 h 2287912"/>
              <a:gd name="connsiteX8" fmla="*/ 2060489 w 6614057"/>
              <a:gd name="connsiteY8" fmla="*/ 2087869 h 2287912"/>
              <a:gd name="connsiteX9" fmla="*/ 1345814 w 6614057"/>
              <a:gd name="connsiteY9" fmla="*/ 2287912 h 2287912"/>
              <a:gd name="connsiteX10" fmla="*/ 1350456 w 6614057"/>
              <a:gd name="connsiteY10" fmla="*/ 2033314 h 2287912"/>
              <a:gd name="connsiteX0" fmla="*/ 1350456 w 6614057"/>
              <a:gd name="connsiteY0" fmla="*/ 2033314 h 2287912"/>
              <a:gd name="connsiteX1" fmla="*/ 513863 w 6614057"/>
              <a:gd name="connsiteY1" fmla="*/ 1765006 h 2287912"/>
              <a:gd name="connsiteX2" fmla="*/ 115171 w 6614057"/>
              <a:gd name="connsiteY2" fmla="*/ 1342580 h 2287912"/>
              <a:gd name="connsiteX3" fmla="*/ 102543 w 6614057"/>
              <a:gd name="connsiteY3" fmla="*/ 588100 h 2287912"/>
              <a:gd name="connsiteX4" fmla="*/ 1322934 w 6614057"/>
              <a:gd name="connsiteY4" fmla="*/ 26992 h 2287912"/>
              <a:gd name="connsiteX5" fmla="*/ 5501613 w 6614057"/>
              <a:gd name="connsiteY5" fmla="*/ 173256 h 2287912"/>
              <a:gd name="connsiteX6" fmla="*/ 6613258 w 6614057"/>
              <a:gd name="connsiteY6" fmla="*/ 905322 h 2287912"/>
              <a:gd name="connsiteX7" fmla="*/ 5969103 w 6614057"/>
              <a:gd name="connsiteY7" fmla="*/ 1915488 h 2287912"/>
              <a:gd name="connsiteX8" fmla="*/ 2123530 w 6614057"/>
              <a:gd name="connsiteY8" fmla="*/ 2058491 h 2287912"/>
              <a:gd name="connsiteX9" fmla="*/ 1345814 w 6614057"/>
              <a:gd name="connsiteY9" fmla="*/ 2287912 h 2287912"/>
              <a:gd name="connsiteX10" fmla="*/ 1350456 w 6614057"/>
              <a:gd name="connsiteY10" fmla="*/ 2033314 h 2287912"/>
              <a:gd name="connsiteX0" fmla="*/ 1350456 w 6614057"/>
              <a:gd name="connsiteY0" fmla="*/ 2033314 h 2287912"/>
              <a:gd name="connsiteX1" fmla="*/ 513863 w 6614057"/>
              <a:gd name="connsiteY1" fmla="*/ 1765006 h 2287912"/>
              <a:gd name="connsiteX2" fmla="*/ 115171 w 6614057"/>
              <a:gd name="connsiteY2" fmla="*/ 1342580 h 2287912"/>
              <a:gd name="connsiteX3" fmla="*/ 102543 w 6614057"/>
              <a:gd name="connsiteY3" fmla="*/ 588100 h 2287912"/>
              <a:gd name="connsiteX4" fmla="*/ 1322934 w 6614057"/>
              <a:gd name="connsiteY4" fmla="*/ 26992 h 2287912"/>
              <a:gd name="connsiteX5" fmla="*/ 5501613 w 6614057"/>
              <a:gd name="connsiteY5" fmla="*/ 173256 h 2287912"/>
              <a:gd name="connsiteX6" fmla="*/ 6613258 w 6614057"/>
              <a:gd name="connsiteY6" fmla="*/ 905322 h 2287912"/>
              <a:gd name="connsiteX7" fmla="*/ 5969103 w 6614057"/>
              <a:gd name="connsiteY7" fmla="*/ 1915488 h 2287912"/>
              <a:gd name="connsiteX8" fmla="*/ 2224395 w 6614057"/>
              <a:gd name="connsiteY8" fmla="*/ 2029112 h 2287912"/>
              <a:gd name="connsiteX9" fmla="*/ 1345814 w 6614057"/>
              <a:gd name="connsiteY9" fmla="*/ 2287912 h 2287912"/>
              <a:gd name="connsiteX10" fmla="*/ 1350456 w 6614057"/>
              <a:gd name="connsiteY10" fmla="*/ 2033314 h 2287912"/>
              <a:gd name="connsiteX0" fmla="*/ 1350456 w 6616451"/>
              <a:gd name="connsiteY0" fmla="*/ 2033314 h 2287912"/>
              <a:gd name="connsiteX1" fmla="*/ 513863 w 6616451"/>
              <a:gd name="connsiteY1" fmla="*/ 1765006 h 2287912"/>
              <a:gd name="connsiteX2" fmla="*/ 115171 w 6616451"/>
              <a:gd name="connsiteY2" fmla="*/ 1342580 h 2287912"/>
              <a:gd name="connsiteX3" fmla="*/ 102543 w 6616451"/>
              <a:gd name="connsiteY3" fmla="*/ 588100 h 2287912"/>
              <a:gd name="connsiteX4" fmla="*/ 1322934 w 6616451"/>
              <a:gd name="connsiteY4" fmla="*/ 26992 h 2287912"/>
              <a:gd name="connsiteX5" fmla="*/ 5501613 w 6616451"/>
              <a:gd name="connsiteY5" fmla="*/ 173256 h 2287912"/>
              <a:gd name="connsiteX6" fmla="*/ 6613258 w 6616451"/>
              <a:gd name="connsiteY6" fmla="*/ 905322 h 2287912"/>
              <a:gd name="connsiteX7" fmla="*/ 6032145 w 6616451"/>
              <a:gd name="connsiteY7" fmla="*/ 1856731 h 2287912"/>
              <a:gd name="connsiteX8" fmla="*/ 2224395 w 6616451"/>
              <a:gd name="connsiteY8" fmla="*/ 2029112 h 2287912"/>
              <a:gd name="connsiteX9" fmla="*/ 1345814 w 6616451"/>
              <a:gd name="connsiteY9" fmla="*/ 2287912 h 2287912"/>
              <a:gd name="connsiteX10" fmla="*/ 1350456 w 6616451"/>
              <a:gd name="connsiteY10" fmla="*/ 2033314 h 2287912"/>
              <a:gd name="connsiteX0" fmla="*/ 1350456 w 6614057"/>
              <a:gd name="connsiteY0" fmla="*/ 2033314 h 2287912"/>
              <a:gd name="connsiteX1" fmla="*/ 513863 w 6614057"/>
              <a:gd name="connsiteY1" fmla="*/ 1765006 h 2287912"/>
              <a:gd name="connsiteX2" fmla="*/ 115171 w 6614057"/>
              <a:gd name="connsiteY2" fmla="*/ 1342580 h 2287912"/>
              <a:gd name="connsiteX3" fmla="*/ 102543 w 6614057"/>
              <a:gd name="connsiteY3" fmla="*/ 588100 h 2287912"/>
              <a:gd name="connsiteX4" fmla="*/ 1322934 w 6614057"/>
              <a:gd name="connsiteY4" fmla="*/ 26992 h 2287912"/>
              <a:gd name="connsiteX5" fmla="*/ 5501613 w 6614057"/>
              <a:gd name="connsiteY5" fmla="*/ 173256 h 2287912"/>
              <a:gd name="connsiteX6" fmla="*/ 6613258 w 6614057"/>
              <a:gd name="connsiteY6" fmla="*/ 905322 h 2287912"/>
              <a:gd name="connsiteX7" fmla="*/ 6032145 w 6614057"/>
              <a:gd name="connsiteY7" fmla="*/ 1856731 h 2287912"/>
              <a:gd name="connsiteX8" fmla="*/ 2224395 w 6614057"/>
              <a:gd name="connsiteY8" fmla="*/ 2029112 h 2287912"/>
              <a:gd name="connsiteX9" fmla="*/ 1345814 w 6614057"/>
              <a:gd name="connsiteY9" fmla="*/ 2287912 h 2287912"/>
              <a:gd name="connsiteX10" fmla="*/ 1350456 w 6614057"/>
              <a:gd name="connsiteY10" fmla="*/ 2033314 h 2287912"/>
              <a:gd name="connsiteX0" fmla="*/ 1350456 w 6614057"/>
              <a:gd name="connsiteY0" fmla="*/ 2033314 h 2287912"/>
              <a:gd name="connsiteX1" fmla="*/ 513863 w 6614057"/>
              <a:gd name="connsiteY1" fmla="*/ 1765006 h 2287912"/>
              <a:gd name="connsiteX2" fmla="*/ 115171 w 6614057"/>
              <a:gd name="connsiteY2" fmla="*/ 1342580 h 2287912"/>
              <a:gd name="connsiteX3" fmla="*/ 102543 w 6614057"/>
              <a:gd name="connsiteY3" fmla="*/ 588100 h 2287912"/>
              <a:gd name="connsiteX4" fmla="*/ 1322934 w 6614057"/>
              <a:gd name="connsiteY4" fmla="*/ 26992 h 2287912"/>
              <a:gd name="connsiteX5" fmla="*/ 5501613 w 6614057"/>
              <a:gd name="connsiteY5" fmla="*/ 173256 h 2287912"/>
              <a:gd name="connsiteX6" fmla="*/ 6613258 w 6614057"/>
              <a:gd name="connsiteY6" fmla="*/ 905322 h 2287912"/>
              <a:gd name="connsiteX7" fmla="*/ 6019537 w 6614057"/>
              <a:gd name="connsiteY7" fmla="*/ 1805318 h 2287912"/>
              <a:gd name="connsiteX8" fmla="*/ 2224395 w 6614057"/>
              <a:gd name="connsiteY8" fmla="*/ 2029112 h 2287912"/>
              <a:gd name="connsiteX9" fmla="*/ 1345814 w 6614057"/>
              <a:gd name="connsiteY9" fmla="*/ 2287912 h 2287912"/>
              <a:gd name="connsiteX10" fmla="*/ 1350456 w 6614057"/>
              <a:gd name="connsiteY10" fmla="*/ 2033314 h 2287912"/>
              <a:gd name="connsiteX0" fmla="*/ 1350456 w 6613258"/>
              <a:gd name="connsiteY0" fmla="*/ 2033314 h 2287912"/>
              <a:gd name="connsiteX1" fmla="*/ 513863 w 6613258"/>
              <a:gd name="connsiteY1" fmla="*/ 1765006 h 2287912"/>
              <a:gd name="connsiteX2" fmla="*/ 115171 w 6613258"/>
              <a:gd name="connsiteY2" fmla="*/ 1342580 h 2287912"/>
              <a:gd name="connsiteX3" fmla="*/ 102543 w 6613258"/>
              <a:gd name="connsiteY3" fmla="*/ 588100 h 2287912"/>
              <a:gd name="connsiteX4" fmla="*/ 1322934 w 6613258"/>
              <a:gd name="connsiteY4" fmla="*/ 26992 h 2287912"/>
              <a:gd name="connsiteX5" fmla="*/ 5501613 w 6613258"/>
              <a:gd name="connsiteY5" fmla="*/ 173256 h 2287912"/>
              <a:gd name="connsiteX6" fmla="*/ 6613258 w 6613258"/>
              <a:gd name="connsiteY6" fmla="*/ 905322 h 2287912"/>
              <a:gd name="connsiteX7" fmla="*/ 6019537 w 6613258"/>
              <a:gd name="connsiteY7" fmla="*/ 1805318 h 2287912"/>
              <a:gd name="connsiteX8" fmla="*/ 2224395 w 6613258"/>
              <a:gd name="connsiteY8" fmla="*/ 2029112 h 2287912"/>
              <a:gd name="connsiteX9" fmla="*/ 1345814 w 6613258"/>
              <a:gd name="connsiteY9" fmla="*/ 2287912 h 2287912"/>
              <a:gd name="connsiteX10" fmla="*/ 1350456 w 6613258"/>
              <a:gd name="connsiteY10" fmla="*/ 2033314 h 2287912"/>
              <a:gd name="connsiteX0" fmla="*/ 1352720 w 6615522"/>
              <a:gd name="connsiteY0" fmla="*/ 2033314 h 2287912"/>
              <a:gd name="connsiteX1" fmla="*/ 566558 w 6615522"/>
              <a:gd name="connsiteY1" fmla="*/ 1742972 h 2287912"/>
              <a:gd name="connsiteX2" fmla="*/ 117435 w 6615522"/>
              <a:gd name="connsiteY2" fmla="*/ 1342580 h 2287912"/>
              <a:gd name="connsiteX3" fmla="*/ 104807 w 6615522"/>
              <a:gd name="connsiteY3" fmla="*/ 588100 h 2287912"/>
              <a:gd name="connsiteX4" fmla="*/ 1325198 w 6615522"/>
              <a:gd name="connsiteY4" fmla="*/ 26992 h 2287912"/>
              <a:gd name="connsiteX5" fmla="*/ 5503877 w 6615522"/>
              <a:gd name="connsiteY5" fmla="*/ 173256 h 2287912"/>
              <a:gd name="connsiteX6" fmla="*/ 6615522 w 6615522"/>
              <a:gd name="connsiteY6" fmla="*/ 905322 h 2287912"/>
              <a:gd name="connsiteX7" fmla="*/ 6021801 w 6615522"/>
              <a:gd name="connsiteY7" fmla="*/ 1805318 h 2287912"/>
              <a:gd name="connsiteX8" fmla="*/ 2226659 w 6615522"/>
              <a:gd name="connsiteY8" fmla="*/ 2029112 h 2287912"/>
              <a:gd name="connsiteX9" fmla="*/ 1348078 w 6615522"/>
              <a:gd name="connsiteY9" fmla="*/ 2287912 h 2287912"/>
              <a:gd name="connsiteX10" fmla="*/ 1352720 w 6615522"/>
              <a:gd name="connsiteY10" fmla="*/ 2033314 h 2287912"/>
              <a:gd name="connsiteX0" fmla="*/ 1390545 w 6615522"/>
              <a:gd name="connsiteY0" fmla="*/ 2011281 h 2287912"/>
              <a:gd name="connsiteX1" fmla="*/ 566558 w 6615522"/>
              <a:gd name="connsiteY1" fmla="*/ 1742972 h 2287912"/>
              <a:gd name="connsiteX2" fmla="*/ 117435 w 6615522"/>
              <a:gd name="connsiteY2" fmla="*/ 1342580 h 2287912"/>
              <a:gd name="connsiteX3" fmla="*/ 104807 w 6615522"/>
              <a:gd name="connsiteY3" fmla="*/ 588100 h 2287912"/>
              <a:gd name="connsiteX4" fmla="*/ 1325198 w 6615522"/>
              <a:gd name="connsiteY4" fmla="*/ 26992 h 2287912"/>
              <a:gd name="connsiteX5" fmla="*/ 5503877 w 6615522"/>
              <a:gd name="connsiteY5" fmla="*/ 173256 h 2287912"/>
              <a:gd name="connsiteX6" fmla="*/ 6615522 w 6615522"/>
              <a:gd name="connsiteY6" fmla="*/ 905322 h 2287912"/>
              <a:gd name="connsiteX7" fmla="*/ 6021801 w 6615522"/>
              <a:gd name="connsiteY7" fmla="*/ 1805318 h 2287912"/>
              <a:gd name="connsiteX8" fmla="*/ 2226659 w 6615522"/>
              <a:gd name="connsiteY8" fmla="*/ 2029112 h 2287912"/>
              <a:gd name="connsiteX9" fmla="*/ 1348078 w 6615522"/>
              <a:gd name="connsiteY9" fmla="*/ 2287912 h 2287912"/>
              <a:gd name="connsiteX10" fmla="*/ 1390545 w 6615522"/>
              <a:gd name="connsiteY10" fmla="*/ 2011281 h 2287912"/>
              <a:gd name="connsiteX0" fmla="*/ 1390545 w 6615522"/>
              <a:gd name="connsiteY0" fmla="*/ 2011281 h 2287912"/>
              <a:gd name="connsiteX1" fmla="*/ 566558 w 6615522"/>
              <a:gd name="connsiteY1" fmla="*/ 1742972 h 2287912"/>
              <a:gd name="connsiteX2" fmla="*/ 117435 w 6615522"/>
              <a:gd name="connsiteY2" fmla="*/ 1342580 h 2287912"/>
              <a:gd name="connsiteX3" fmla="*/ 104807 w 6615522"/>
              <a:gd name="connsiteY3" fmla="*/ 588100 h 2287912"/>
              <a:gd name="connsiteX4" fmla="*/ 1325198 w 6615522"/>
              <a:gd name="connsiteY4" fmla="*/ 26992 h 2287912"/>
              <a:gd name="connsiteX5" fmla="*/ 5503877 w 6615522"/>
              <a:gd name="connsiteY5" fmla="*/ 173256 h 2287912"/>
              <a:gd name="connsiteX6" fmla="*/ 6615522 w 6615522"/>
              <a:gd name="connsiteY6" fmla="*/ 905322 h 2287912"/>
              <a:gd name="connsiteX7" fmla="*/ 6021801 w 6615522"/>
              <a:gd name="connsiteY7" fmla="*/ 1805318 h 2287912"/>
              <a:gd name="connsiteX8" fmla="*/ 2226659 w 6615522"/>
              <a:gd name="connsiteY8" fmla="*/ 2029112 h 2287912"/>
              <a:gd name="connsiteX9" fmla="*/ 1348078 w 6615522"/>
              <a:gd name="connsiteY9" fmla="*/ 2287912 h 2287912"/>
              <a:gd name="connsiteX10" fmla="*/ 1390545 w 6615522"/>
              <a:gd name="connsiteY10" fmla="*/ 2011281 h 2287912"/>
              <a:gd name="connsiteX0" fmla="*/ 1392284 w 6617261"/>
              <a:gd name="connsiteY0" fmla="*/ 2011281 h 2287912"/>
              <a:gd name="connsiteX1" fmla="*/ 606122 w 6617261"/>
              <a:gd name="connsiteY1" fmla="*/ 1728283 h 2287912"/>
              <a:gd name="connsiteX2" fmla="*/ 119174 w 6617261"/>
              <a:gd name="connsiteY2" fmla="*/ 1342580 h 2287912"/>
              <a:gd name="connsiteX3" fmla="*/ 106546 w 6617261"/>
              <a:gd name="connsiteY3" fmla="*/ 588100 h 2287912"/>
              <a:gd name="connsiteX4" fmla="*/ 1326937 w 6617261"/>
              <a:gd name="connsiteY4" fmla="*/ 26992 h 2287912"/>
              <a:gd name="connsiteX5" fmla="*/ 5505616 w 6617261"/>
              <a:gd name="connsiteY5" fmla="*/ 173256 h 2287912"/>
              <a:gd name="connsiteX6" fmla="*/ 6617261 w 6617261"/>
              <a:gd name="connsiteY6" fmla="*/ 905322 h 2287912"/>
              <a:gd name="connsiteX7" fmla="*/ 6023540 w 6617261"/>
              <a:gd name="connsiteY7" fmla="*/ 1805318 h 2287912"/>
              <a:gd name="connsiteX8" fmla="*/ 2228398 w 6617261"/>
              <a:gd name="connsiteY8" fmla="*/ 2029112 h 2287912"/>
              <a:gd name="connsiteX9" fmla="*/ 1349817 w 6617261"/>
              <a:gd name="connsiteY9" fmla="*/ 2287912 h 2287912"/>
              <a:gd name="connsiteX10" fmla="*/ 1392284 w 6617261"/>
              <a:gd name="connsiteY10" fmla="*/ 2011281 h 2287912"/>
              <a:gd name="connsiteX0" fmla="*/ 1382461 w 6607438"/>
              <a:gd name="connsiteY0" fmla="*/ 2011281 h 2287912"/>
              <a:gd name="connsiteX1" fmla="*/ 596299 w 6607438"/>
              <a:gd name="connsiteY1" fmla="*/ 1728283 h 2287912"/>
              <a:gd name="connsiteX2" fmla="*/ 134568 w 6607438"/>
              <a:gd name="connsiteY2" fmla="*/ 1291168 h 2287912"/>
              <a:gd name="connsiteX3" fmla="*/ 96723 w 6607438"/>
              <a:gd name="connsiteY3" fmla="*/ 588100 h 2287912"/>
              <a:gd name="connsiteX4" fmla="*/ 1317114 w 6607438"/>
              <a:gd name="connsiteY4" fmla="*/ 26992 h 2287912"/>
              <a:gd name="connsiteX5" fmla="*/ 5495793 w 6607438"/>
              <a:gd name="connsiteY5" fmla="*/ 173256 h 2287912"/>
              <a:gd name="connsiteX6" fmla="*/ 6607438 w 6607438"/>
              <a:gd name="connsiteY6" fmla="*/ 905322 h 2287912"/>
              <a:gd name="connsiteX7" fmla="*/ 6013717 w 6607438"/>
              <a:gd name="connsiteY7" fmla="*/ 1805318 h 2287912"/>
              <a:gd name="connsiteX8" fmla="*/ 2218575 w 6607438"/>
              <a:gd name="connsiteY8" fmla="*/ 2029112 h 2287912"/>
              <a:gd name="connsiteX9" fmla="*/ 1339994 w 6607438"/>
              <a:gd name="connsiteY9" fmla="*/ 2287912 h 2287912"/>
              <a:gd name="connsiteX10" fmla="*/ 1382461 w 6607438"/>
              <a:gd name="connsiteY10" fmla="*/ 2011281 h 2287912"/>
              <a:gd name="connsiteX0" fmla="*/ 1346619 w 6571596"/>
              <a:gd name="connsiteY0" fmla="*/ 2009705 h 2286336"/>
              <a:gd name="connsiteX1" fmla="*/ 560457 w 6571596"/>
              <a:gd name="connsiteY1" fmla="*/ 1726707 h 2286336"/>
              <a:gd name="connsiteX2" fmla="*/ 98726 w 6571596"/>
              <a:gd name="connsiteY2" fmla="*/ 1289592 h 2286336"/>
              <a:gd name="connsiteX3" fmla="*/ 111313 w 6571596"/>
              <a:gd name="connsiteY3" fmla="*/ 564490 h 2286336"/>
              <a:gd name="connsiteX4" fmla="*/ 1281272 w 6571596"/>
              <a:gd name="connsiteY4" fmla="*/ 25416 h 2286336"/>
              <a:gd name="connsiteX5" fmla="*/ 5459951 w 6571596"/>
              <a:gd name="connsiteY5" fmla="*/ 171680 h 2286336"/>
              <a:gd name="connsiteX6" fmla="*/ 6571596 w 6571596"/>
              <a:gd name="connsiteY6" fmla="*/ 903746 h 2286336"/>
              <a:gd name="connsiteX7" fmla="*/ 5977875 w 6571596"/>
              <a:gd name="connsiteY7" fmla="*/ 1803742 h 2286336"/>
              <a:gd name="connsiteX8" fmla="*/ 2182733 w 6571596"/>
              <a:gd name="connsiteY8" fmla="*/ 2027536 h 2286336"/>
              <a:gd name="connsiteX9" fmla="*/ 1304152 w 6571596"/>
              <a:gd name="connsiteY9" fmla="*/ 2286336 h 2286336"/>
              <a:gd name="connsiteX10" fmla="*/ 1346619 w 6571596"/>
              <a:gd name="connsiteY10" fmla="*/ 2009705 h 2286336"/>
              <a:gd name="connsiteX0" fmla="*/ 1335993 w 6560970"/>
              <a:gd name="connsiteY0" fmla="*/ 2009705 h 2286336"/>
              <a:gd name="connsiteX1" fmla="*/ 549831 w 6560970"/>
              <a:gd name="connsiteY1" fmla="*/ 1726707 h 2286336"/>
              <a:gd name="connsiteX2" fmla="*/ 88100 w 6560970"/>
              <a:gd name="connsiteY2" fmla="*/ 1289592 h 2286336"/>
              <a:gd name="connsiteX3" fmla="*/ 100687 w 6560970"/>
              <a:gd name="connsiteY3" fmla="*/ 564490 h 2286336"/>
              <a:gd name="connsiteX4" fmla="*/ 1270646 w 6560970"/>
              <a:gd name="connsiteY4" fmla="*/ 25416 h 2286336"/>
              <a:gd name="connsiteX5" fmla="*/ 5449325 w 6560970"/>
              <a:gd name="connsiteY5" fmla="*/ 171680 h 2286336"/>
              <a:gd name="connsiteX6" fmla="*/ 6560970 w 6560970"/>
              <a:gd name="connsiteY6" fmla="*/ 903746 h 2286336"/>
              <a:gd name="connsiteX7" fmla="*/ 5967249 w 6560970"/>
              <a:gd name="connsiteY7" fmla="*/ 1803742 h 2286336"/>
              <a:gd name="connsiteX8" fmla="*/ 2172107 w 6560970"/>
              <a:gd name="connsiteY8" fmla="*/ 2027536 h 2286336"/>
              <a:gd name="connsiteX9" fmla="*/ 1293526 w 6560970"/>
              <a:gd name="connsiteY9" fmla="*/ 2286336 h 2286336"/>
              <a:gd name="connsiteX10" fmla="*/ 1335993 w 6560970"/>
              <a:gd name="connsiteY10" fmla="*/ 2009705 h 2286336"/>
              <a:gd name="connsiteX0" fmla="*/ 1320449 w 6545426"/>
              <a:gd name="connsiteY0" fmla="*/ 2009705 h 2286336"/>
              <a:gd name="connsiteX1" fmla="*/ 534287 w 6545426"/>
              <a:gd name="connsiteY1" fmla="*/ 1726707 h 2286336"/>
              <a:gd name="connsiteX2" fmla="*/ 72556 w 6545426"/>
              <a:gd name="connsiteY2" fmla="*/ 1289592 h 2286336"/>
              <a:gd name="connsiteX3" fmla="*/ 85143 w 6545426"/>
              <a:gd name="connsiteY3" fmla="*/ 564490 h 2286336"/>
              <a:gd name="connsiteX4" fmla="*/ 1255102 w 6545426"/>
              <a:gd name="connsiteY4" fmla="*/ 25416 h 2286336"/>
              <a:gd name="connsiteX5" fmla="*/ 5433781 w 6545426"/>
              <a:gd name="connsiteY5" fmla="*/ 171680 h 2286336"/>
              <a:gd name="connsiteX6" fmla="*/ 6545426 w 6545426"/>
              <a:gd name="connsiteY6" fmla="*/ 903746 h 2286336"/>
              <a:gd name="connsiteX7" fmla="*/ 5951705 w 6545426"/>
              <a:gd name="connsiteY7" fmla="*/ 1803742 h 2286336"/>
              <a:gd name="connsiteX8" fmla="*/ 2156563 w 6545426"/>
              <a:gd name="connsiteY8" fmla="*/ 2027536 h 2286336"/>
              <a:gd name="connsiteX9" fmla="*/ 1277982 w 6545426"/>
              <a:gd name="connsiteY9" fmla="*/ 2286336 h 2286336"/>
              <a:gd name="connsiteX10" fmla="*/ 1320449 w 6545426"/>
              <a:gd name="connsiteY10" fmla="*/ 2009705 h 2286336"/>
              <a:gd name="connsiteX0" fmla="*/ 1350191 w 6575168"/>
              <a:gd name="connsiteY0" fmla="*/ 2028838 h 2305469"/>
              <a:gd name="connsiteX1" fmla="*/ 564029 w 6575168"/>
              <a:gd name="connsiteY1" fmla="*/ 1745840 h 2305469"/>
              <a:gd name="connsiteX2" fmla="*/ 102298 w 6575168"/>
              <a:gd name="connsiteY2" fmla="*/ 1308725 h 2305469"/>
              <a:gd name="connsiteX3" fmla="*/ 114885 w 6575168"/>
              <a:gd name="connsiteY3" fmla="*/ 583623 h 2305469"/>
              <a:gd name="connsiteX4" fmla="*/ 1335277 w 6575168"/>
              <a:gd name="connsiteY4" fmla="*/ 22515 h 2305469"/>
              <a:gd name="connsiteX5" fmla="*/ 5463523 w 6575168"/>
              <a:gd name="connsiteY5" fmla="*/ 190813 h 2305469"/>
              <a:gd name="connsiteX6" fmla="*/ 6575168 w 6575168"/>
              <a:gd name="connsiteY6" fmla="*/ 922879 h 2305469"/>
              <a:gd name="connsiteX7" fmla="*/ 5981447 w 6575168"/>
              <a:gd name="connsiteY7" fmla="*/ 1822875 h 2305469"/>
              <a:gd name="connsiteX8" fmla="*/ 2186305 w 6575168"/>
              <a:gd name="connsiteY8" fmla="*/ 2046669 h 2305469"/>
              <a:gd name="connsiteX9" fmla="*/ 1307724 w 6575168"/>
              <a:gd name="connsiteY9" fmla="*/ 2305469 h 2305469"/>
              <a:gd name="connsiteX10" fmla="*/ 1350191 w 6575168"/>
              <a:gd name="connsiteY10" fmla="*/ 2028838 h 2305469"/>
              <a:gd name="connsiteX0" fmla="*/ 1350191 w 6575168"/>
              <a:gd name="connsiteY0" fmla="*/ 2028838 h 2305469"/>
              <a:gd name="connsiteX1" fmla="*/ 564029 w 6575168"/>
              <a:gd name="connsiteY1" fmla="*/ 1745840 h 2305469"/>
              <a:gd name="connsiteX2" fmla="*/ 102298 w 6575168"/>
              <a:gd name="connsiteY2" fmla="*/ 1308725 h 2305469"/>
              <a:gd name="connsiteX3" fmla="*/ 114885 w 6575168"/>
              <a:gd name="connsiteY3" fmla="*/ 583623 h 2305469"/>
              <a:gd name="connsiteX4" fmla="*/ 1335277 w 6575168"/>
              <a:gd name="connsiteY4" fmla="*/ 22515 h 2305469"/>
              <a:gd name="connsiteX5" fmla="*/ 5463523 w 6575168"/>
              <a:gd name="connsiteY5" fmla="*/ 190813 h 2305469"/>
              <a:gd name="connsiteX6" fmla="*/ 6575168 w 6575168"/>
              <a:gd name="connsiteY6" fmla="*/ 922879 h 2305469"/>
              <a:gd name="connsiteX7" fmla="*/ 5981447 w 6575168"/>
              <a:gd name="connsiteY7" fmla="*/ 1822875 h 2305469"/>
              <a:gd name="connsiteX8" fmla="*/ 2186305 w 6575168"/>
              <a:gd name="connsiteY8" fmla="*/ 2046669 h 2305469"/>
              <a:gd name="connsiteX9" fmla="*/ 1307724 w 6575168"/>
              <a:gd name="connsiteY9" fmla="*/ 2305469 h 2305469"/>
              <a:gd name="connsiteX10" fmla="*/ 1350191 w 6575168"/>
              <a:gd name="connsiteY10" fmla="*/ 2028838 h 2305469"/>
              <a:gd name="connsiteX0" fmla="*/ 1261706 w 6486683"/>
              <a:gd name="connsiteY0" fmla="*/ 2028838 h 2305469"/>
              <a:gd name="connsiteX1" fmla="*/ 475544 w 6486683"/>
              <a:gd name="connsiteY1" fmla="*/ 1745840 h 2305469"/>
              <a:gd name="connsiteX2" fmla="*/ 26400 w 6486683"/>
              <a:gd name="connsiteY2" fmla="*/ 583623 h 2305469"/>
              <a:gd name="connsiteX3" fmla="*/ 1246792 w 6486683"/>
              <a:gd name="connsiteY3" fmla="*/ 22515 h 2305469"/>
              <a:gd name="connsiteX4" fmla="*/ 5375038 w 6486683"/>
              <a:gd name="connsiteY4" fmla="*/ 190813 h 2305469"/>
              <a:gd name="connsiteX5" fmla="*/ 6486683 w 6486683"/>
              <a:gd name="connsiteY5" fmla="*/ 922879 h 2305469"/>
              <a:gd name="connsiteX6" fmla="*/ 5892962 w 6486683"/>
              <a:gd name="connsiteY6" fmla="*/ 1822875 h 2305469"/>
              <a:gd name="connsiteX7" fmla="*/ 2097820 w 6486683"/>
              <a:gd name="connsiteY7" fmla="*/ 2046669 h 2305469"/>
              <a:gd name="connsiteX8" fmla="*/ 1219239 w 6486683"/>
              <a:gd name="connsiteY8" fmla="*/ 2305469 h 2305469"/>
              <a:gd name="connsiteX9" fmla="*/ 1261706 w 6486683"/>
              <a:gd name="connsiteY9" fmla="*/ 2028838 h 2305469"/>
              <a:gd name="connsiteX0" fmla="*/ 1278912 w 6503889"/>
              <a:gd name="connsiteY0" fmla="*/ 2028838 h 2305469"/>
              <a:gd name="connsiteX1" fmla="*/ 366669 w 6503889"/>
              <a:gd name="connsiteY1" fmla="*/ 1650360 h 2305469"/>
              <a:gd name="connsiteX2" fmla="*/ 43606 w 6503889"/>
              <a:gd name="connsiteY2" fmla="*/ 583623 h 2305469"/>
              <a:gd name="connsiteX3" fmla="*/ 1263998 w 6503889"/>
              <a:gd name="connsiteY3" fmla="*/ 22515 h 2305469"/>
              <a:gd name="connsiteX4" fmla="*/ 5392244 w 6503889"/>
              <a:gd name="connsiteY4" fmla="*/ 190813 h 2305469"/>
              <a:gd name="connsiteX5" fmla="*/ 6503889 w 6503889"/>
              <a:gd name="connsiteY5" fmla="*/ 922879 h 2305469"/>
              <a:gd name="connsiteX6" fmla="*/ 5910168 w 6503889"/>
              <a:gd name="connsiteY6" fmla="*/ 1822875 h 2305469"/>
              <a:gd name="connsiteX7" fmla="*/ 2115026 w 6503889"/>
              <a:gd name="connsiteY7" fmla="*/ 2046669 h 2305469"/>
              <a:gd name="connsiteX8" fmla="*/ 1236445 w 6503889"/>
              <a:gd name="connsiteY8" fmla="*/ 2305469 h 2305469"/>
              <a:gd name="connsiteX9" fmla="*/ 1278912 w 6503889"/>
              <a:gd name="connsiteY9" fmla="*/ 2028838 h 2305469"/>
              <a:gd name="connsiteX0" fmla="*/ 1306915 w 6531892"/>
              <a:gd name="connsiteY0" fmla="*/ 2028838 h 2305469"/>
              <a:gd name="connsiteX1" fmla="*/ 268591 w 6531892"/>
              <a:gd name="connsiteY1" fmla="*/ 1643015 h 2305469"/>
              <a:gd name="connsiteX2" fmla="*/ 71609 w 6531892"/>
              <a:gd name="connsiteY2" fmla="*/ 583623 h 2305469"/>
              <a:gd name="connsiteX3" fmla="*/ 1292001 w 6531892"/>
              <a:gd name="connsiteY3" fmla="*/ 22515 h 2305469"/>
              <a:gd name="connsiteX4" fmla="*/ 5420247 w 6531892"/>
              <a:gd name="connsiteY4" fmla="*/ 190813 h 2305469"/>
              <a:gd name="connsiteX5" fmla="*/ 6531892 w 6531892"/>
              <a:gd name="connsiteY5" fmla="*/ 922879 h 2305469"/>
              <a:gd name="connsiteX6" fmla="*/ 5938171 w 6531892"/>
              <a:gd name="connsiteY6" fmla="*/ 1822875 h 2305469"/>
              <a:gd name="connsiteX7" fmla="*/ 2143029 w 6531892"/>
              <a:gd name="connsiteY7" fmla="*/ 2046669 h 2305469"/>
              <a:gd name="connsiteX8" fmla="*/ 1264448 w 6531892"/>
              <a:gd name="connsiteY8" fmla="*/ 2305469 h 2305469"/>
              <a:gd name="connsiteX9" fmla="*/ 1306915 w 6531892"/>
              <a:gd name="connsiteY9" fmla="*/ 2028838 h 2305469"/>
              <a:gd name="connsiteX0" fmla="*/ 1322733 w 6547710"/>
              <a:gd name="connsiteY0" fmla="*/ 2028838 h 2305469"/>
              <a:gd name="connsiteX1" fmla="*/ 284409 w 6547710"/>
              <a:gd name="connsiteY1" fmla="*/ 1643015 h 2305469"/>
              <a:gd name="connsiteX2" fmla="*/ 87427 w 6547710"/>
              <a:gd name="connsiteY2" fmla="*/ 583623 h 2305469"/>
              <a:gd name="connsiteX3" fmla="*/ 1307819 w 6547710"/>
              <a:gd name="connsiteY3" fmla="*/ 22515 h 2305469"/>
              <a:gd name="connsiteX4" fmla="*/ 5436065 w 6547710"/>
              <a:gd name="connsiteY4" fmla="*/ 190813 h 2305469"/>
              <a:gd name="connsiteX5" fmla="*/ 6547710 w 6547710"/>
              <a:gd name="connsiteY5" fmla="*/ 922879 h 2305469"/>
              <a:gd name="connsiteX6" fmla="*/ 5953989 w 6547710"/>
              <a:gd name="connsiteY6" fmla="*/ 1822875 h 2305469"/>
              <a:gd name="connsiteX7" fmla="*/ 2158847 w 6547710"/>
              <a:gd name="connsiteY7" fmla="*/ 2046669 h 2305469"/>
              <a:gd name="connsiteX8" fmla="*/ 1280266 w 6547710"/>
              <a:gd name="connsiteY8" fmla="*/ 2305469 h 2305469"/>
              <a:gd name="connsiteX9" fmla="*/ 1322733 w 6547710"/>
              <a:gd name="connsiteY9" fmla="*/ 2028838 h 2305469"/>
              <a:gd name="connsiteX0" fmla="*/ 1350725 w 6575702"/>
              <a:gd name="connsiteY0" fmla="*/ 2028838 h 2305469"/>
              <a:gd name="connsiteX1" fmla="*/ 312401 w 6575702"/>
              <a:gd name="connsiteY1" fmla="*/ 1643015 h 2305469"/>
              <a:gd name="connsiteX2" fmla="*/ 115419 w 6575702"/>
              <a:gd name="connsiteY2" fmla="*/ 583623 h 2305469"/>
              <a:gd name="connsiteX3" fmla="*/ 1335811 w 6575702"/>
              <a:gd name="connsiteY3" fmla="*/ 22515 h 2305469"/>
              <a:gd name="connsiteX4" fmla="*/ 5464057 w 6575702"/>
              <a:gd name="connsiteY4" fmla="*/ 190813 h 2305469"/>
              <a:gd name="connsiteX5" fmla="*/ 6575702 w 6575702"/>
              <a:gd name="connsiteY5" fmla="*/ 922879 h 2305469"/>
              <a:gd name="connsiteX6" fmla="*/ 5981981 w 6575702"/>
              <a:gd name="connsiteY6" fmla="*/ 1822875 h 2305469"/>
              <a:gd name="connsiteX7" fmla="*/ 2186839 w 6575702"/>
              <a:gd name="connsiteY7" fmla="*/ 2046669 h 2305469"/>
              <a:gd name="connsiteX8" fmla="*/ 1308258 w 6575702"/>
              <a:gd name="connsiteY8" fmla="*/ 2305469 h 2305469"/>
              <a:gd name="connsiteX9" fmla="*/ 1350725 w 6575702"/>
              <a:gd name="connsiteY9" fmla="*/ 2028838 h 2305469"/>
              <a:gd name="connsiteX0" fmla="*/ 1334698 w 6559675"/>
              <a:gd name="connsiteY0" fmla="*/ 2033414 h 2310045"/>
              <a:gd name="connsiteX1" fmla="*/ 296374 w 6559675"/>
              <a:gd name="connsiteY1" fmla="*/ 1647591 h 2310045"/>
              <a:gd name="connsiteX2" fmla="*/ 99392 w 6559675"/>
              <a:gd name="connsiteY2" fmla="*/ 654301 h 2310045"/>
              <a:gd name="connsiteX3" fmla="*/ 1319784 w 6559675"/>
              <a:gd name="connsiteY3" fmla="*/ 27091 h 2310045"/>
              <a:gd name="connsiteX4" fmla="*/ 5448030 w 6559675"/>
              <a:gd name="connsiteY4" fmla="*/ 195389 h 2310045"/>
              <a:gd name="connsiteX5" fmla="*/ 6559675 w 6559675"/>
              <a:gd name="connsiteY5" fmla="*/ 927455 h 2310045"/>
              <a:gd name="connsiteX6" fmla="*/ 5965954 w 6559675"/>
              <a:gd name="connsiteY6" fmla="*/ 1827451 h 2310045"/>
              <a:gd name="connsiteX7" fmla="*/ 2170812 w 6559675"/>
              <a:gd name="connsiteY7" fmla="*/ 2051245 h 2310045"/>
              <a:gd name="connsiteX8" fmla="*/ 1292231 w 6559675"/>
              <a:gd name="connsiteY8" fmla="*/ 2310045 h 2310045"/>
              <a:gd name="connsiteX9" fmla="*/ 1334698 w 6559675"/>
              <a:gd name="connsiteY9" fmla="*/ 2033414 h 2310045"/>
              <a:gd name="connsiteX0" fmla="*/ 1387100 w 6612077"/>
              <a:gd name="connsiteY0" fmla="*/ 2036495 h 2313126"/>
              <a:gd name="connsiteX1" fmla="*/ 348776 w 6612077"/>
              <a:gd name="connsiteY1" fmla="*/ 1650672 h 2313126"/>
              <a:gd name="connsiteX2" fmla="*/ 88753 w 6612077"/>
              <a:gd name="connsiteY2" fmla="*/ 701450 h 2313126"/>
              <a:gd name="connsiteX3" fmla="*/ 1372186 w 6612077"/>
              <a:gd name="connsiteY3" fmla="*/ 30172 h 2313126"/>
              <a:gd name="connsiteX4" fmla="*/ 5500432 w 6612077"/>
              <a:gd name="connsiteY4" fmla="*/ 198470 h 2313126"/>
              <a:gd name="connsiteX5" fmla="*/ 6612077 w 6612077"/>
              <a:gd name="connsiteY5" fmla="*/ 930536 h 2313126"/>
              <a:gd name="connsiteX6" fmla="*/ 6018356 w 6612077"/>
              <a:gd name="connsiteY6" fmla="*/ 1830532 h 2313126"/>
              <a:gd name="connsiteX7" fmla="*/ 2223214 w 6612077"/>
              <a:gd name="connsiteY7" fmla="*/ 2054326 h 2313126"/>
              <a:gd name="connsiteX8" fmla="*/ 1344633 w 6612077"/>
              <a:gd name="connsiteY8" fmla="*/ 2313126 h 2313126"/>
              <a:gd name="connsiteX9" fmla="*/ 1387100 w 6612077"/>
              <a:gd name="connsiteY9" fmla="*/ 2036495 h 2313126"/>
              <a:gd name="connsiteX0" fmla="*/ 1391247 w 6616224"/>
              <a:gd name="connsiteY0" fmla="*/ 2036495 h 2313126"/>
              <a:gd name="connsiteX1" fmla="*/ 352923 w 6616224"/>
              <a:gd name="connsiteY1" fmla="*/ 1650672 h 2313126"/>
              <a:gd name="connsiteX2" fmla="*/ 92900 w 6616224"/>
              <a:gd name="connsiteY2" fmla="*/ 701450 h 2313126"/>
              <a:gd name="connsiteX3" fmla="*/ 1376333 w 6616224"/>
              <a:gd name="connsiteY3" fmla="*/ 30172 h 2313126"/>
              <a:gd name="connsiteX4" fmla="*/ 5504579 w 6616224"/>
              <a:gd name="connsiteY4" fmla="*/ 198470 h 2313126"/>
              <a:gd name="connsiteX5" fmla="*/ 6616224 w 6616224"/>
              <a:gd name="connsiteY5" fmla="*/ 930536 h 2313126"/>
              <a:gd name="connsiteX6" fmla="*/ 6022503 w 6616224"/>
              <a:gd name="connsiteY6" fmla="*/ 1830532 h 2313126"/>
              <a:gd name="connsiteX7" fmla="*/ 2227361 w 6616224"/>
              <a:gd name="connsiteY7" fmla="*/ 2054326 h 2313126"/>
              <a:gd name="connsiteX8" fmla="*/ 1348780 w 6616224"/>
              <a:gd name="connsiteY8" fmla="*/ 2313126 h 2313126"/>
              <a:gd name="connsiteX9" fmla="*/ 1391247 w 6616224"/>
              <a:gd name="connsiteY9" fmla="*/ 2036495 h 2313126"/>
              <a:gd name="connsiteX0" fmla="*/ 1389139 w 6614116"/>
              <a:gd name="connsiteY0" fmla="*/ 2036495 h 2313126"/>
              <a:gd name="connsiteX1" fmla="*/ 350815 w 6614116"/>
              <a:gd name="connsiteY1" fmla="*/ 1650672 h 2313126"/>
              <a:gd name="connsiteX2" fmla="*/ 90792 w 6614116"/>
              <a:gd name="connsiteY2" fmla="*/ 701450 h 2313126"/>
              <a:gd name="connsiteX3" fmla="*/ 1374225 w 6614116"/>
              <a:gd name="connsiteY3" fmla="*/ 30172 h 2313126"/>
              <a:gd name="connsiteX4" fmla="*/ 5502471 w 6614116"/>
              <a:gd name="connsiteY4" fmla="*/ 198470 h 2313126"/>
              <a:gd name="connsiteX5" fmla="*/ 6614116 w 6614116"/>
              <a:gd name="connsiteY5" fmla="*/ 930536 h 2313126"/>
              <a:gd name="connsiteX6" fmla="*/ 6020395 w 6614116"/>
              <a:gd name="connsiteY6" fmla="*/ 1830532 h 2313126"/>
              <a:gd name="connsiteX7" fmla="*/ 2225253 w 6614116"/>
              <a:gd name="connsiteY7" fmla="*/ 2054326 h 2313126"/>
              <a:gd name="connsiteX8" fmla="*/ 1346672 w 6614116"/>
              <a:gd name="connsiteY8" fmla="*/ 2313126 h 2313126"/>
              <a:gd name="connsiteX9" fmla="*/ 1389139 w 6614116"/>
              <a:gd name="connsiteY9" fmla="*/ 2036495 h 2313126"/>
              <a:gd name="connsiteX0" fmla="*/ 1389139 w 6614116"/>
              <a:gd name="connsiteY0" fmla="*/ 2036495 h 2313126"/>
              <a:gd name="connsiteX1" fmla="*/ 350815 w 6614116"/>
              <a:gd name="connsiteY1" fmla="*/ 1650672 h 2313126"/>
              <a:gd name="connsiteX2" fmla="*/ 90792 w 6614116"/>
              <a:gd name="connsiteY2" fmla="*/ 701450 h 2313126"/>
              <a:gd name="connsiteX3" fmla="*/ 1374225 w 6614116"/>
              <a:gd name="connsiteY3" fmla="*/ 30172 h 2313126"/>
              <a:gd name="connsiteX4" fmla="*/ 5502471 w 6614116"/>
              <a:gd name="connsiteY4" fmla="*/ 198470 h 2313126"/>
              <a:gd name="connsiteX5" fmla="*/ 6614116 w 6614116"/>
              <a:gd name="connsiteY5" fmla="*/ 930536 h 2313126"/>
              <a:gd name="connsiteX6" fmla="*/ 6020395 w 6614116"/>
              <a:gd name="connsiteY6" fmla="*/ 1830532 h 2313126"/>
              <a:gd name="connsiteX7" fmla="*/ 2225253 w 6614116"/>
              <a:gd name="connsiteY7" fmla="*/ 2054326 h 2313126"/>
              <a:gd name="connsiteX8" fmla="*/ 1346672 w 6614116"/>
              <a:gd name="connsiteY8" fmla="*/ 2313126 h 2313126"/>
              <a:gd name="connsiteX9" fmla="*/ 1389139 w 6614116"/>
              <a:gd name="connsiteY9" fmla="*/ 2036495 h 2313126"/>
              <a:gd name="connsiteX0" fmla="*/ 1438885 w 6613429"/>
              <a:gd name="connsiteY0" fmla="*/ 2029150 h 2313126"/>
              <a:gd name="connsiteX1" fmla="*/ 350128 w 6613429"/>
              <a:gd name="connsiteY1" fmla="*/ 1650672 h 2313126"/>
              <a:gd name="connsiteX2" fmla="*/ 90105 w 6613429"/>
              <a:gd name="connsiteY2" fmla="*/ 701450 h 2313126"/>
              <a:gd name="connsiteX3" fmla="*/ 1373538 w 6613429"/>
              <a:gd name="connsiteY3" fmla="*/ 30172 h 2313126"/>
              <a:gd name="connsiteX4" fmla="*/ 5501784 w 6613429"/>
              <a:gd name="connsiteY4" fmla="*/ 198470 h 2313126"/>
              <a:gd name="connsiteX5" fmla="*/ 6613429 w 6613429"/>
              <a:gd name="connsiteY5" fmla="*/ 930536 h 2313126"/>
              <a:gd name="connsiteX6" fmla="*/ 6019708 w 6613429"/>
              <a:gd name="connsiteY6" fmla="*/ 1830532 h 2313126"/>
              <a:gd name="connsiteX7" fmla="*/ 2224566 w 6613429"/>
              <a:gd name="connsiteY7" fmla="*/ 2054326 h 2313126"/>
              <a:gd name="connsiteX8" fmla="*/ 1345985 w 6613429"/>
              <a:gd name="connsiteY8" fmla="*/ 2313126 h 2313126"/>
              <a:gd name="connsiteX9" fmla="*/ 1438885 w 6613429"/>
              <a:gd name="connsiteY9" fmla="*/ 2029150 h 2313126"/>
              <a:gd name="connsiteX0" fmla="*/ 1411781 w 6586325"/>
              <a:gd name="connsiteY0" fmla="*/ 2029150 h 2313126"/>
              <a:gd name="connsiteX1" fmla="*/ 323024 w 6586325"/>
              <a:gd name="connsiteY1" fmla="*/ 1650672 h 2313126"/>
              <a:gd name="connsiteX2" fmla="*/ 63001 w 6586325"/>
              <a:gd name="connsiteY2" fmla="*/ 701450 h 2313126"/>
              <a:gd name="connsiteX3" fmla="*/ 1346434 w 6586325"/>
              <a:gd name="connsiteY3" fmla="*/ 30172 h 2313126"/>
              <a:gd name="connsiteX4" fmla="*/ 5474680 w 6586325"/>
              <a:gd name="connsiteY4" fmla="*/ 198470 h 2313126"/>
              <a:gd name="connsiteX5" fmla="*/ 6586325 w 6586325"/>
              <a:gd name="connsiteY5" fmla="*/ 930536 h 2313126"/>
              <a:gd name="connsiteX6" fmla="*/ 5992604 w 6586325"/>
              <a:gd name="connsiteY6" fmla="*/ 1830532 h 2313126"/>
              <a:gd name="connsiteX7" fmla="*/ 2197462 w 6586325"/>
              <a:gd name="connsiteY7" fmla="*/ 2054326 h 2313126"/>
              <a:gd name="connsiteX8" fmla="*/ 1318881 w 6586325"/>
              <a:gd name="connsiteY8" fmla="*/ 2313126 h 2313126"/>
              <a:gd name="connsiteX9" fmla="*/ 1411781 w 6586325"/>
              <a:gd name="connsiteY9" fmla="*/ 2029150 h 2313126"/>
              <a:gd name="connsiteX0" fmla="*/ 1422251 w 6596795"/>
              <a:gd name="connsiteY0" fmla="*/ 2029150 h 2313126"/>
              <a:gd name="connsiteX1" fmla="*/ 333494 w 6596795"/>
              <a:gd name="connsiteY1" fmla="*/ 1650672 h 2313126"/>
              <a:gd name="connsiteX2" fmla="*/ 73471 w 6596795"/>
              <a:gd name="connsiteY2" fmla="*/ 701450 h 2313126"/>
              <a:gd name="connsiteX3" fmla="*/ 1356904 w 6596795"/>
              <a:gd name="connsiteY3" fmla="*/ 30172 h 2313126"/>
              <a:gd name="connsiteX4" fmla="*/ 5485150 w 6596795"/>
              <a:gd name="connsiteY4" fmla="*/ 198470 h 2313126"/>
              <a:gd name="connsiteX5" fmla="*/ 6596795 w 6596795"/>
              <a:gd name="connsiteY5" fmla="*/ 930536 h 2313126"/>
              <a:gd name="connsiteX6" fmla="*/ 6003074 w 6596795"/>
              <a:gd name="connsiteY6" fmla="*/ 1830532 h 2313126"/>
              <a:gd name="connsiteX7" fmla="*/ 2207932 w 6596795"/>
              <a:gd name="connsiteY7" fmla="*/ 2054326 h 2313126"/>
              <a:gd name="connsiteX8" fmla="*/ 1329351 w 6596795"/>
              <a:gd name="connsiteY8" fmla="*/ 2313126 h 2313126"/>
              <a:gd name="connsiteX9" fmla="*/ 1422251 w 6596795"/>
              <a:gd name="connsiteY9" fmla="*/ 2029150 h 2313126"/>
              <a:gd name="connsiteX0" fmla="*/ 1427107 w 6601651"/>
              <a:gd name="connsiteY0" fmla="*/ 2029150 h 2313126"/>
              <a:gd name="connsiteX1" fmla="*/ 338350 w 6601651"/>
              <a:gd name="connsiteY1" fmla="*/ 1650672 h 2313126"/>
              <a:gd name="connsiteX2" fmla="*/ 78327 w 6601651"/>
              <a:gd name="connsiteY2" fmla="*/ 701450 h 2313126"/>
              <a:gd name="connsiteX3" fmla="*/ 1361760 w 6601651"/>
              <a:gd name="connsiteY3" fmla="*/ 30172 h 2313126"/>
              <a:gd name="connsiteX4" fmla="*/ 5490006 w 6601651"/>
              <a:gd name="connsiteY4" fmla="*/ 198470 h 2313126"/>
              <a:gd name="connsiteX5" fmla="*/ 6601651 w 6601651"/>
              <a:gd name="connsiteY5" fmla="*/ 930536 h 2313126"/>
              <a:gd name="connsiteX6" fmla="*/ 6007930 w 6601651"/>
              <a:gd name="connsiteY6" fmla="*/ 1830532 h 2313126"/>
              <a:gd name="connsiteX7" fmla="*/ 2212788 w 6601651"/>
              <a:gd name="connsiteY7" fmla="*/ 2054326 h 2313126"/>
              <a:gd name="connsiteX8" fmla="*/ 1334207 w 6601651"/>
              <a:gd name="connsiteY8" fmla="*/ 2313126 h 2313126"/>
              <a:gd name="connsiteX9" fmla="*/ 1427107 w 6601651"/>
              <a:gd name="connsiteY9" fmla="*/ 2029150 h 2313126"/>
              <a:gd name="connsiteX0" fmla="*/ 1438040 w 6612584"/>
              <a:gd name="connsiteY0" fmla="*/ 2029150 h 2313126"/>
              <a:gd name="connsiteX1" fmla="*/ 349283 w 6612584"/>
              <a:gd name="connsiteY1" fmla="*/ 1650672 h 2313126"/>
              <a:gd name="connsiteX2" fmla="*/ 89260 w 6612584"/>
              <a:gd name="connsiteY2" fmla="*/ 701450 h 2313126"/>
              <a:gd name="connsiteX3" fmla="*/ 1372693 w 6612584"/>
              <a:gd name="connsiteY3" fmla="*/ 30172 h 2313126"/>
              <a:gd name="connsiteX4" fmla="*/ 5500939 w 6612584"/>
              <a:gd name="connsiteY4" fmla="*/ 198470 h 2313126"/>
              <a:gd name="connsiteX5" fmla="*/ 6612584 w 6612584"/>
              <a:gd name="connsiteY5" fmla="*/ 930536 h 2313126"/>
              <a:gd name="connsiteX6" fmla="*/ 6018863 w 6612584"/>
              <a:gd name="connsiteY6" fmla="*/ 1830532 h 2313126"/>
              <a:gd name="connsiteX7" fmla="*/ 2223721 w 6612584"/>
              <a:gd name="connsiteY7" fmla="*/ 2054326 h 2313126"/>
              <a:gd name="connsiteX8" fmla="*/ 1345140 w 6612584"/>
              <a:gd name="connsiteY8" fmla="*/ 2313126 h 2313126"/>
              <a:gd name="connsiteX9" fmla="*/ 1438040 w 6612584"/>
              <a:gd name="connsiteY9" fmla="*/ 2029150 h 2313126"/>
              <a:gd name="connsiteX0" fmla="*/ 1438040 w 6612584"/>
              <a:gd name="connsiteY0" fmla="*/ 2029150 h 2313126"/>
              <a:gd name="connsiteX1" fmla="*/ 349283 w 6612584"/>
              <a:gd name="connsiteY1" fmla="*/ 1650672 h 2313126"/>
              <a:gd name="connsiteX2" fmla="*/ 89260 w 6612584"/>
              <a:gd name="connsiteY2" fmla="*/ 701450 h 2313126"/>
              <a:gd name="connsiteX3" fmla="*/ 1372693 w 6612584"/>
              <a:gd name="connsiteY3" fmla="*/ 30172 h 2313126"/>
              <a:gd name="connsiteX4" fmla="*/ 5500939 w 6612584"/>
              <a:gd name="connsiteY4" fmla="*/ 198470 h 2313126"/>
              <a:gd name="connsiteX5" fmla="*/ 6612584 w 6612584"/>
              <a:gd name="connsiteY5" fmla="*/ 930536 h 2313126"/>
              <a:gd name="connsiteX6" fmla="*/ 6018863 w 6612584"/>
              <a:gd name="connsiteY6" fmla="*/ 1830532 h 2313126"/>
              <a:gd name="connsiteX7" fmla="*/ 2223721 w 6612584"/>
              <a:gd name="connsiteY7" fmla="*/ 2054326 h 2313126"/>
              <a:gd name="connsiteX8" fmla="*/ 1345140 w 6612584"/>
              <a:gd name="connsiteY8" fmla="*/ 2313126 h 2313126"/>
              <a:gd name="connsiteX9" fmla="*/ 1438040 w 6612584"/>
              <a:gd name="connsiteY9" fmla="*/ 2029150 h 2313126"/>
              <a:gd name="connsiteX0" fmla="*/ 1489345 w 6588239"/>
              <a:gd name="connsiteY0" fmla="*/ 2029150 h 2313126"/>
              <a:gd name="connsiteX1" fmla="*/ 324938 w 6588239"/>
              <a:gd name="connsiteY1" fmla="*/ 1650672 h 2313126"/>
              <a:gd name="connsiteX2" fmla="*/ 64915 w 6588239"/>
              <a:gd name="connsiteY2" fmla="*/ 701450 h 2313126"/>
              <a:gd name="connsiteX3" fmla="*/ 1348348 w 6588239"/>
              <a:gd name="connsiteY3" fmla="*/ 30172 h 2313126"/>
              <a:gd name="connsiteX4" fmla="*/ 5476594 w 6588239"/>
              <a:gd name="connsiteY4" fmla="*/ 198470 h 2313126"/>
              <a:gd name="connsiteX5" fmla="*/ 6588239 w 6588239"/>
              <a:gd name="connsiteY5" fmla="*/ 930536 h 2313126"/>
              <a:gd name="connsiteX6" fmla="*/ 5994518 w 6588239"/>
              <a:gd name="connsiteY6" fmla="*/ 1830532 h 2313126"/>
              <a:gd name="connsiteX7" fmla="*/ 2199376 w 6588239"/>
              <a:gd name="connsiteY7" fmla="*/ 2054326 h 2313126"/>
              <a:gd name="connsiteX8" fmla="*/ 1320795 w 6588239"/>
              <a:gd name="connsiteY8" fmla="*/ 2313126 h 2313126"/>
              <a:gd name="connsiteX9" fmla="*/ 1489345 w 6588239"/>
              <a:gd name="connsiteY9" fmla="*/ 2029150 h 2313126"/>
              <a:gd name="connsiteX0" fmla="*/ 1489345 w 6588239"/>
              <a:gd name="connsiteY0" fmla="*/ 2029150 h 2313126"/>
              <a:gd name="connsiteX1" fmla="*/ 324938 w 6588239"/>
              <a:gd name="connsiteY1" fmla="*/ 1650672 h 2313126"/>
              <a:gd name="connsiteX2" fmla="*/ 64915 w 6588239"/>
              <a:gd name="connsiteY2" fmla="*/ 701450 h 2313126"/>
              <a:gd name="connsiteX3" fmla="*/ 1348348 w 6588239"/>
              <a:gd name="connsiteY3" fmla="*/ 30172 h 2313126"/>
              <a:gd name="connsiteX4" fmla="*/ 5476594 w 6588239"/>
              <a:gd name="connsiteY4" fmla="*/ 198470 h 2313126"/>
              <a:gd name="connsiteX5" fmla="*/ 6588239 w 6588239"/>
              <a:gd name="connsiteY5" fmla="*/ 930536 h 2313126"/>
              <a:gd name="connsiteX6" fmla="*/ 5994518 w 6588239"/>
              <a:gd name="connsiteY6" fmla="*/ 1830532 h 2313126"/>
              <a:gd name="connsiteX7" fmla="*/ 2199376 w 6588239"/>
              <a:gd name="connsiteY7" fmla="*/ 2054326 h 2313126"/>
              <a:gd name="connsiteX8" fmla="*/ 1320795 w 6588239"/>
              <a:gd name="connsiteY8" fmla="*/ 2313126 h 2313126"/>
              <a:gd name="connsiteX9" fmla="*/ 1489345 w 6588239"/>
              <a:gd name="connsiteY9" fmla="*/ 2029150 h 2313126"/>
              <a:gd name="connsiteX0" fmla="*/ 1489345 w 6588239"/>
              <a:gd name="connsiteY0" fmla="*/ 2029150 h 2313126"/>
              <a:gd name="connsiteX1" fmla="*/ 324938 w 6588239"/>
              <a:gd name="connsiteY1" fmla="*/ 1650672 h 2313126"/>
              <a:gd name="connsiteX2" fmla="*/ 64915 w 6588239"/>
              <a:gd name="connsiteY2" fmla="*/ 701450 h 2313126"/>
              <a:gd name="connsiteX3" fmla="*/ 1348348 w 6588239"/>
              <a:gd name="connsiteY3" fmla="*/ 30172 h 2313126"/>
              <a:gd name="connsiteX4" fmla="*/ 5476594 w 6588239"/>
              <a:gd name="connsiteY4" fmla="*/ 198470 h 2313126"/>
              <a:gd name="connsiteX5" fmla="*/ 6588239 w 6588239"/>
              <a:gd name="connsiteY5" fmla="*/ 930536 h 2313126"/>
              <a:gd name="connsiteX6" fmla="*/ 5994518 w 6588239"/>
              <a:gd name="connsiteY6" fmla="*/ 1830532 h 2313126"/>
              <a:gd name="connsiteX7" fmla="*/ 2199376 w 6588239"/>
              <a:gd name="connsiteY7" fmla="*/ 2054326 h 2313126"/>
              <a:gd name="connsiteX8" fmla="*/ 1320795 w 6588239"/>
              <a:gd name="connsiteY8" fmla="*/ 2313126 h 2313126"/>
              <a:gd name="connsiteX9" fmla="*/ 1489345 w 6588239"/>
              <a:gd name="connsiteY9" fmla="*/ 2029150 h 2313126"/>
              <a:gd name="connsiteX0" fmla="*/ 1498750 w 6597644"/>
              <a:gd name="connsiteY0" fmla="*/ 2029150 h 2313126"/>
              <a:gd name="connsiteX1" fmla="*/ 298554 w 6597644"/>
              <a:gd name="connsiteY1" fmla="*/ 1654147 h 2313126"/>
              <a:gd name="connsiteX2" fmla="*/ 74320 w 6597644"/>
              <a:gd name="connsiteY2" fmla="*/ 701450 h 2313126"/>
              <a:gd name="connsiteX3" fmla="*/ 1357753 w 6597644"/>
              <a:gd name="connsiteY3" fmla="*/ 30172 h 2313126"/>
              <a:gd name="connsiteX4" fmla="*/ 5485999 w 6597644"/>
              <a:gd name="connsiteY4" fmla="*/ 198470 h 2313126"/>
              <a:gd name="connsiteX5" fmla="*/ 6597644 w 6597644"/>
              <a:gd name="connsiteY5" fmla="*/ 930536 h 2313126"/>
              <a:gd name="connsiteX6" fmla="*/ 6003923 w 6597644"/>
              <a:gd name="connsiteY6" fmla="*/ 1830532 h 2313126"/>
              <a:gd name="connsiteX7" fmla="*/ 2208781 w 6597644"/>
              <a:gd name="connsiteY7" fmla="*/ 2054326 h 2313126"/>
              <a:gd name="connsiteX8" fmla="*/ 1330200 w 6597644"/>
              <a:gd name="connsiteY8" fmla="*/ 2313126 h 2313126"/>
              <a:gd name="connsiteX9" fmla="*/ 1498750 w 6597644"/>
              <a:gd name="connsiteY9" fmla="*/ 2029150 h 2313126"/>
              <a:gd name="connsiteX0" fmla="*/ 1499850 w 6598744"/>
              <a:gd name="connsiteY0" fmla="*/ 2029150 h 2313126"/>
              <a:gd name="connsiteX1" fmla="*/ 299654 w 6598744"/>
              <a:gd name="connsiteY1" fmla="*/ 1654147 h 2313126"/>
              <a:gd name="connsiteX2" fmla="*/ 75420 w 6598744"/>
              <a:gd name="connsiteY2" fmla="*/ 701450 h 2313126"/>
              <a:gd name="connsiteX3" fmla="*/ 1358853 w 6598744"/>
              <a:gd name="connsiteY3" fmla="*/ 30172 h 2313126"/>
              <a:gd name="connsiteX4" fmla="*/ 5487099 w 6598744"/>
              <a:gd name="connsiteY4" fmla="*/ 198470 h 2313126"/>
              <a:gd name="connsiteX5" fmla="*/ 6598744 w 6598744"/>
              <a:gd name="connsiteY5" fmla="*/ 930536 h 2313126"/>
              <a:gd name="connsiteX6" fmla="*/ 6005023 w 6598744"/>
              <a:gd name="connsiteY6" fmla="*/ 1830532 h 2313126"/>
              <a:gd name="connsiteX7" fmla="*/ 2209881 w 6598744"/>
              <a:gd name="connsiteY7" fmla="*/ 2054326 h 2313126"/>
              <a:gd name="connsiteX8" fmla="*/ 1331300 w 6598744"/>
              <a:gd name="connsiteY8" fmla="*/ 2313126 h 2313126"/>
              <a:gd name="connsiteX9" fmla="*/ 1499850 w 6598744"/>
              <a:gd name="connsiteY9" fmla="*/ 2029150 h 2313126"/>
              <a:gd name="connsiteX0" fmla="*/ 1499850 w 6598744"/>
              <a:gd name="connsiteY0" fmla="*/ 2029150 h 2313126"/>
              <a:gd name="connsiteX1" fmla="*/ 299654 w 6598744"/>
              <a:gd name="connsiteY1" fmla="*/ 1654147 h 2313126"/>
              <a:gd name="connsiteX2" fmla="*/ 75420 w 6598744"/>
              <a:gd name="connsiteY2" fmla="*/ 701450 h 2313126"/>
              <a:gd name="connsiteX3" fmla="*/ 1358853 w 6598744"/>
              <a:gd name="connsiteY3" fmla="*/ 30172 h 2313126"/>
              <a:gd name="connsiteX4" fmla="*/ 5487099 w 6598744"/>
              <a:gd name="connsiteY4" fmla="*/ 198470 h 2313126"/>
              <a:gd name="connsiteX5" fmla="*/ 6598744 w 6598744"/>
              <a:gd name="connsiteY5" fmla="*/ 930536 h 2313126"/>
              <a:gd name="connsiteX6" fmla="*/ 6005023 w 6598744"/>
              <a:gd name="connsiteY6" fmla="*/ 1830532 h 2313126"/>
              <a:gd name="connsiteX7" fmla="*/ 2209881 w 6598744"/>
              <a:gd name="connsiteY7" fmla="*/ 2054326 h 2313126"/>
              <a:gd name="connsiteX8" fmla="*/ 1331300 w 6598744"/>
              <a:gd name="connsiteY8" fmla="*/ 2313126 h 2313126"/>
              <a:gd name="connsiteX9" fmla="*/ 1499850 w 6598744"/>
              <a:gd name="connsiteY9" fmla="*/ 2029150 h 2313126"/>
              <a:gd name="connsiteX0" fmla="*/ 1506919 w 6605813"/>
              <a:gd name="connsiteY0" fmla="*/ 2029150 h 2313126"/>
              <a:gd name="connsiteX1" fmla="*/ 306723 w 6605813"/>
              <a:gd name="connsiteY1" fmla="*/ 1654147 h 2313126"/>
              <a:gd name="connsiteX2" fmla="*/ 82489 w 6605813"/>
              <a:gd name="connsiteY2" fmla="*/ 701450 h 2313126"/>
              <a:gd name="connsiteX3" fmla="*/ 1365922 w 6605813"/>
              <a:gd name="connsiteY3" fmla="*/ 30172 h 2313126"/>
              <a:gd name="connsiteX4" fmla="*/ 5494168 w 6605813"/>
              <a:gd name="connsiteY4" fmla="*/ 198470 h 2313126"/>
              <a:gd name="connsiteX5" fmla="*/ 6605813 w 6605813"/>
              <a:gd name="connsiteY5" fmla="*/ 930536 h 2313126"/>
              <a:gd name="connsiteX6" fmla="*/ 6012092 w 6605813"/>
              <a:gd name="connsiteY6" fmla="*/ 1830532 h 2313126"/>
              <a:gd name="connsiteX7" fmla="*/ 2216950 w 6605813"/>
              <a:gd name="connsiteY7" fmla="*/ 2054326 h 2313126"/>
              <a:gd name="connsiteX8" fmla="*/ 1338369 w 6605813"/>
              <a:gd name="connsiteY8" fmla="*/ 2313126 h 2313126"/>
              <a:gd name="connsiteX9" fmla="*/ 1506919 w 6605813"/>
              <a:gd name="connsiteY9" fmla="*/ 2029150 h 2313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05813" h="2313126">
                <a:moveTo>
                  <a:pt x="1506919" y="2029150"/>
                </a:moveTo>
                <a:cubicBezTo>
                  <a:pt x="1417504" y="1839150"/>
                  <a:pt x="585881" y="1896278"/>
                  <a:pt x="306723" y="1654147"/>
                </a:cubicBezTo>
                <a:cubicBezTo>
                  <a:pt x="27565" y="1412016"/>
                  <a:pt x="-94044" y="972113"/>
                  <a:pt x="82489" y="701450"/>
                </a:cubicBezTo>
                <a:cubicBezTo>
                  <a:pt x="259022" y="430788"/>
                  <a:pt x="463975" y="114002"/>
                  <a:pt x="1365922" y="30172"/>
                </a:cubicBezTo>
                <a:cubicBezTo>
                  <a:pt x="2267869" y="-53658"/>
                  <a:pt x="4620853" y="48409"/>
                  <a:pt x="5494168" y="198470"/>
                </a:cubicBezTo>
                <a:cubicBezTo>
                  <a:pt x="6367483" y="348531"/>
                  <a:pt x="6547059" y="600421"/>
                  <a:pt x="6605813" y="930536"/>
                </a:cubicBezTo>
                <a:cubicBezTo>
                  <a:pt x="6583958" y="1261451"/>
                  <a:pt x="6667921" y="1584477"/>
                  <a:pt x="6012092" y="1830532"/>
                </a:cubicBezTo>
                <a:cubicBezTo>
                  <a:pt x="5356263" y="2076587"/>
                  <a:pt x="2425296" y="2046334"/>
                  <a:pt x="2216950" y="2054326"/>
                </a:cubicBezTo>
                <a:cubicBezTo>
                  <a:pt x="1882633" y="2207554"/>
                  <a:pt x="1465597" y="2294989"/>
                  <a:pt x="1338369" y="2313126"/>
                </a:cubicBezTo>
                <a:cubicBezTo>
                  <a:pt x="1524676" y="2124221"/>
                  <a:pt x="1506919" y="2029150"/>
                  <a:pt x="1506919" y="2029150"/>
                </a:cubicBezTo>
                <a:close/>
              </a:path>
            </a:pathLst>
          </a:custGeom>
          <a:solidFill>
            <a:schemeClr val="bg1"/>
          </a:solidFill>
          <a:ln w="19050" cap="flat">
            <a:noFill/>
            <a:prstDash val="solid"/>
            <a:miter/>
          </a:ln>
        </p:spPr>
        <p:txBody>
          <a:bodyPr rtlCol="0" anchor="ctr"/>
          <a:lstStyle/>
          <a:p>
            <a:endParaRPr lang="en-US"/>
          </a:p>
        </p:txBody>
      </p:sp>
      <p:sp>
        <p:nvSpPr>
          <p:cNvPr id="13" name="Freeform: Shape 12">
            <a:extLst>
              <a:ext uri="{FF2B5EF4-FFF2-40B4-BE49-F238E27FC236}">
                <a16:creationId xmlns:a16="http://schemas.microsoft.com/office/drawing/2014/main" id="{82749E47-91E3-4256-A517-9E7E684EB4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2079" y="312630"/>
            <a:ext cx="5737538" cy="2989690"/>
          </a:xfrm>
          <a:custGeom>
            <a:avLst/>
            <a:gdLst>
              <a:gd name="connsiteX0" fmla="*/ 1289525 w 6745768"/>
              <a:gd name="connsiteY0" fmla="*/ 2301903 h 2794242"/>
              <a:gd name="connsiteX1" fmla="*/ 182620 w 6745768"/>
              <a:gd name="connsiteY1" fmla="*/ 1797161 h 2794242"/>
              <a:gd name="connsiteX2" fmla="*/ 12857 w 6745768"/>
              <a:gd name="connsiteY2" fmla="*/ 794567 h 2794242"/>
              <a:gd name="connsiteX3" fmla="*/ 697283 w 6745768"/>
              <a:gd name="connsiteY3" fmla="*/ 56263 h 2794242"/>
              <a:gd name="connsiteX4" fmla="*/ 6042476 w 6745768"/>
              <a:gd name="connsiteY4" fmla="*/ 156302 h 2794242"/>
              <a:gd name="connsiteX5" fmla="*/ 6744264 w 6745768"/>
              <a:gd name="connsiteY5" fmla="*/ 865255 h 2794242"/>
              <a:gd name="connsiteX6" fmla="*/ 6299463 w 6745768"/>
              <a:gd name="connsiteY6" fmla="*/ 2129659 h 2794242"/>
              <a:gd name="connsiteX7" fmla="*/ 1843321 w 6745768"/>
              <a:gd name="connsiteY7" fmla="*/ 2302040 h 2794242"/>
              <a:gd name="connsiteX8" fmla="*/ 1297241 w 6745768"/>
              <a:gd name="connsiteY8" fmla="*/ 2794243 h 2794242"/>
              <a:gd name="connsiteX9" fmla="*/ 1289525 w 6745768"/>
              <a:gd name="connsiteY9" fmla="*/ 2301903 h 2794242"/>
              <a:gd name="connsiteX0" fmla="*/ 1289525 w 6745768"/>
              <a:gd name="connsiteY0" fmla="*/ 2301903 h 2633547"/>
              <a:gd name="connsiteX1" fmla="*/ 182620 w 6745768"/>
              <a:gd name="connsiteY1" fmla="*/ 1797161 h 2633547"/>
              <a:gd name="connsiteX2" fmla="*/ 12857 w 6745768"/>
              <a:gd name="connsiteY2" fmla="*/ 794567 h 2633547"/>
              <a:gd name="connsiteX3" fmla="*/ 697283 w 6745768"/>
              <a:gd name="connsiteY3" fmla="*/ 56263 h 2633547"/>
              <a:gd name="connsiteX4" fmla="*/ 6042476 w 6745768"/>
              <a:gd name="connsiteY4" fmla="*/ 156302 h 2633547"/>
              <a:gd name="connsiteX5" fmla="*/ 6744264 w 6745768"/>
              <a:gd name="connsiteY5" fmla="*/ 865255 h 2633547"/>
              <a:gd name="connsiteX6" fmla="*/ 6299463 w 6745768"/>
              <a:gd name="connsiteY6" fmla="*/ 2129659 h 2633547"/>
              <a:gd name="connsiteX7" fmla="*/ 1843321 w 6745768"/>
              <a:gd name="connsiteY7" fmla="*/ 2302040 h 2633547"/>
              <a:gd name="connsiteX8" fmla="*/ 1297241 w 6745768"/>
              <a:gd name="connsiteY8" fmla="*/ 2633547 h 2633547"/>
              <a:gd name="connsiteX9" fmla="*/ 1289525 w 6745768"/>
              <a:gd name="connsiteY9" fmla="*/ 2301903 h 2633547"/>
              <a:gd name="connsiteX0" fmla="*/ 1289525 w 6745768"/>
              <a:gd name="connsiteY0" fmla="*/ 2301903 h 2588909"/>
              <a:gd name="connsiteX1" fmla="*/ 182620 w 6745768"/>
              <a:gd name="connsiteY1" fmla="*/ 1797161 h 2588909"/>
              <a:gd name="connsiteX2" fmla="*/ 12857 w 6745768"/>
              <a:gd name="connsiteY2" fmla="*/ 794567 h 2588909"/>
              <a:gd name="connsiteX3" fmla="*/ 697283 w 6745768"/>
              <a:gd name="connsiteY3" fmla="*/ 56263 h 2588909"/>
              <a:gd name="connsiteX4" fmla="*/ 6042476 w 6745768"/>
              <a:gd name="connsiteY4" fmla="*/ 156302 h 2588909"/>
              <a:gd name="connsiteX5" fmla="*/ 6744264 w 6745768"/>
              <a:gd name="connsiteY5" fmla="*/ 865255 h 2588909"/>
              <a:gd name="connsiteX6" fmla="*/ 6299463 w 6745768"/>
              <a:gd name="connsiteY6" fmla="*/ 2129659 h 2588909"/>
              <a:gd name="connsiteX7" fmla="*/ 1843321 w 6745768"/>
              <a:gd name="connsiteY7" fmla="*/ 2302040 h 2588909"/>
              <a:gd name="connsiteX8" fmla="*/ 1321290 w 6745768"/>
              <a:gd name="connsiteY8" fmla="*/ 2588909 h 2588909"/>
              <a:gd name="connsiteX9" fmla="*/ 1289525 w 6745768"/>
              <a:gd name="connsiteY9" fmla="*/ 2301903 h 2588909"/>
              <a:gd name="connsiteX0" fmla="*/ 1289525 w 6745768"/>
              <a:gd name="connsiteY0" fmla="*/ 2301903 h 2588909"/>
              <a:gd name="connsiteX1" fmla="*/ 182620 w 6745768"/>
              <a:gd name="connsiteY1" fmla="*/ 1797161 h 2588909"/>
              <a:gd name="connsiteX2" fmla="*/ 12857 w 6745768"/>
              <a:gd name="connsiteY2" fmla="*/ 794567 h 2588909"/>
              <a:gd name="connsiteX3" fmla="*/ 697283 w 6745768"/>
              <a:gd name="connsiteY3" fmla="*/ 56263 h 2588909"/>
              <a:gd name="connsiteX4" fmla="*/ 6042476 w 6745768"/>
              <a:gd name="connsiteY4" fmla="*/ 156302 h 2588909"/>
              <a:gd name="connsiteX5" fmla="*/ 6744264 w 6745768"/>
              <a:gd name="connsiteY5" fmla="*/ 865255 h 2588909"/>
              <a:gd name="connsiteX6" fmla="*/ 6299463 w 6745768"/>
              <a:gd name="connsiteY6" fmla="*/ 2129659 h 2588909"/>
              <a:gd name="connsiteX7" fmla="*/ 1843321 w 6745768"/>
              <a:gd name="connsiteY7" fmla="*/ 2302040 h 2588909"/>
              <a:gd name="connsiteX8" fmla="*/ 1321290 w 6745768"/>
              <a:gd name="connsiteY8" fmla="*/ 2588909 h 2588909"/>
              <a:gd name="connsiteX9" fmla="*/ 1289525 w 6745768"/>
              <a:gd name="connsiteY9" fmla="*/ 2301903 h 2588909"/>
              <a:gd name="connsiteX0" fmla="*/ 1289525 w 6813483"/>
              <a:gd name="connsiteY0" fmla="*/ 2301903 h 2588909"/>
              <a:gd name="connsiteX1" fmla="*/ 182620 w 6813483"/>
              <a:gd name="connsiteY1" fmla="*/ 1797161 h 2588909"/>
              <a:gd name="connsiteX2" fmla="*/ 12857 w 6813483"/>
              <a:gd name="connsiteY2" fmla="*/ 794567 h 2588909"/>
              <a:gd name="connsiteX3" fmla="*/ 697283 w 6813483"/>
              <a:gd name="connsiteY3" fmla="*/ 56263 h 2588909"/>
              <a:gd name="connsiteX4" fmla="*/ 6042476 w 6813483"/>
              <a:gd name="connsiteY4" fmla="*/ 156302 h 2588909"/>
              <a:gd name="connsiteX5" fmla="*/ 6744264 w 6813483"/>
              <a:gd name="connsiteY5" fmla="*/ 865255 h 2588909"/>
              <a:gd name="connsiteX6" fmla="*/ 6299463 w 6813483"/>
              <a:gd name="connsiteY6" fmla="*/ 2129659 h 2588909"/>
              <a:gd name="connsiteX7" fmla="*/ 1855346 w 6813483"/>
              <a:gd name="connsiteY7" fmla="*/ 2302040 h 2588909"/>
              <a:gd name="connsiteX8" fmla="*/ 1321290 w 6813483"/>
              <a:gd name="connsiteY8" fmla="*/ 2588909 h 2588909"/>
              <a:gd name="connsiteX9" fmla="*/ 1289525 w 6813483"/>
              <a:gd name="connsiteY9" fmla="*/ 2301903 h 2588909"/>
              <a:gd name="connsiteX0" fmla="*/ 1289525 w 6813483"/>
              <a:gd name="connsiteY0" fmla="*/ 2301903 h 2588909"/>
              <a:gd name="connsiteX1" fmla="*/ 182620 w 6813483"/>
              <a:gd name="connsiteY1" fmla="*/ 1797161 h 2588909"/>
              <a:gd name="connsiteX2" fmla="*/ 12857 w 6813483"/>
              <a:gd name="connsiteY2" fmla="*/ 794567 h 2588909"/>
              <a:gd name="connsiteX3" fmla="*/ 697283 w 6813483"/>
              <a:gd name="connsiteY3" fmla="*/ 56263 h 2588909"/>
              <a:gd name="connsiteX4" fmla="*/ 6042476 w 6813483"/>
              <a:gd name="connsiteY4" fmla="*/ 156302 h 2588909"/>
              <a:gd name="connsiteX5" fmla="*/ 6744264 w 6813483"/>
              <a:gd name="connsiteY5" fmla="*/ 865255 h 2588909"/>
              <a:gd name="connsiteX6" fmla="*/ 6299463 w 6813483"/>
              <a:gd name="connsiteY6" fmla="*/ 2129659 h 2588909"/>
              <a:gd name="connsiteX7" fmla="*/ 1855346 w 6813483"/>
              <a:gd name="connsiteY7" fmla="*/ 2302040 h 2588909"/>
              <a:gd name="connsiteX8" fmla="*/ 1321290 w 6813483"/>
              <a:gd name="connsiteY8" fmla="*/ 2588909 h 2588909"/>
              <a:gd name="connsiteX9" fmla="*/ 1289525 w 6813483"/>
              <a:gd name="connsiteY9" fmla="*/ 2301903 h 2588909"/>
              <a:gd name="connsiteX0" fmla="*/ 1289525 w 6745768"/>
              <a:gd name="connsiteY0" fmla="*/ 2301903 h 2588909"/>
              <a:gd name="connsiteX1" fmla="*/ 182620 w 6745768"/>
              <a:gd name="connsiteY1" fmla="*/ 1797161 h 2588909"/>
              <a:gd name="connsiteX2" fmla="*/ 12857 w 6745768"/>
              <a:gd name="connsiteY2" fmla="*/ 794567 h 2588909"/>
              <a:gd name="connsiteX3" fmla="*/ 697283 w 6745768"/>
              <a:gd name="connsiteY3" fmla="*/ 56263 h 2588909"/>
              <a:gd name="connsiteX4" fmla="*/ 6042476 w 6745768"/>
              <a:gd name="connsiteY4" fmla="*/ 156302 h 2588909"/>
              <a:gd name="connsiteX5" fmla="*/ 6744264 w 6745768"/>
              <a:gd name="connsiteY5" fmla="*/ 865255 h 2588909"/>
              <a:gd name="connsiteX6" fmla="*/ 6046952 w 6745768"/>
              <a:gd name="connsiteY6" fmla="*/ 2129659 h 2588909"/>
              <a:gd name="connsiteX7" fmla="*/ 1855346 w 6745768"/>
              <a:gd name="connsiteY7" fmla="*/ 2302040 h 2588909"/>
              <a:gd name="connsiteX8" fmla="*/ 1321290 w 6745768"/>
              <a:gd name="connsiteY8" fmla="*/ 2588909 h 2588909"/>
              <a:gd name="connsiteX9" fmla="*/ 1289525 w 6745768"/>
              <a:gd name="connsiteY9" fmla="*/ 2301903 h 2588909"/>
              <a:gd name="connsiteX0" fmla="*/ 1289525 w 6745768"/>
              <a:gd name="connsiteY0" fmla="*/ 2301903 h 2588909"/>
              <a:gd name="connsiteX1" fmla="*/ 182620 w 6745768"/>
              <a:gd name="connsiteY1" fmla="*/ 1797161 h 2588909"/>
              <a:gd name="connsiteX2" fmla="*/ 12857 w 6745768"/>
              <a:gd name="connsiteY2" fmla="*/ 794567 h 2588909"/>
              <a:gd name="connsiteX3" fmla="*/ 697283 w 6745768"/>
              <a:gd name="connsiteY3" fmla="*/ 56263 h 2588909"/>
              <a:gd name="connsiteX4" fmla="*/ 6042476 w 6745768"/>
              <a:gd name="connsiteY4" fmla="*/ 156302 h 2588909"/>
              <a:gd name="connsiteX5" fmla="*/ 6744264 w 6745768"/>
              <a:gd name="connsiteY5" fmla="*/ 865255 h 2588909"/>
              <a:gd name="connsiteX6" fmla="*/ 5926709 w 6745768"/>
              <a:gd name="connsiteY6" fmla="*/ 2129659 h 2588909"/>
              <a:gd name="connsiteX7" fmla="*/ 1855346 w 6745768"/>
              <a:gd name="connsiteY7" fmla="*/ 2302040 h 2588909"/>
              <a:gd name="connsiteX8" fmla="*/ 1321290 w 6745768"/>
              <a:gd name="connsiteY8" fmla="*/ 2588909 h 2588909"/>
              <a:gd name="connsiteX9" fmla="*/ 1289525 w 6745768"/>
              <a:gd name="connsiteY9" fmla="*/ 2301903 h 2588909"/>
              <a:gd name="connsiteX0" fmla="*/ 1289525 w 6745768"/>
              <a:gd name="connsiteY0" fmla="*/ 2301903 h 2555846"/>
              <a:gd name="connsiteX1" fmla="*/ 182620 w 6745768"/>
              <a:gd name="connsiteY1" fmla="*/ 1797161 h 2555846"/>
              <a:gd name="connsiteX2" fmla="*/ 12857 w 6745768"/>
              <a:gd name="connsiteY2" fmla="*/ 794567 h 2555846"/>
              <a:gd name="connsiteX3" fmla="*/ 697283 w 6745768"/>
              <a:gd name="connsiteY3" fmla="*/ 56263 h 2555846"/>
              <a:gd name="connsiteX4" fmla="*/ 6042476 w 6745768"/>
              <a:gd name="connsiteY4" fmla="*/ 156302 h 2555846"/>
              <a:gd name="connsiteX5" fmla="*/ 6744264 w 6745768"/>
              <a:gd name="connsiteY5" fmla="*/ 865255 h 2555846"/>
              <a:gd name="connsiteX6" fmla="*/ 5926709 w 6745768"/>
              <a:gd name="connsiteY6" fmla="*/ 2129659 h 2555846"/>
              <a:gd name="connsiteX7" fmla="*/ 1855346 w 6745768"/>
              <a:gd name="connsiteY7" fmla="*/ 2302040 h 2555846"/>
              <a:gd name="connsiteX8" fmla="*/ 1321290 w 6745768"/>
              <a:gd name="connsiteY8" fmla="*/ 2555846 h 2555846"/>
              <a:gd name="connsiteX9" fmla="*/ 1289525 w 6745768"/>
              <a:gd name="connsiteY9" fmla="*/ 2301903 h 2555846"/>
              <a:gd name="connsiteX0" fmla="*/ 1289525 w 6745768"/>
              <a:gd name="connsiteY0" fmla="*/ 2301903 h 2555846"/>
              <a:gd name="connsiteX1" fmla="*/ 182620 w 6745768"/>
              <a:gd name="connsiteY1" fmla="*/ 1797161 h 2555846"/>
              <a:gd name="connsiteX2" fmla="*/ 12857 w 6745768"/>
              <a:gd name="connsiteY2" fmla="*/ 794567 h 2555846"/>
              <a:gd name="connsiteX3" fmla="*/ 697283 w 6745768"/>
              <a:gd name="connsiteY3" fmla="*/ 56263 h 2555846"/>
              <a:gd name="connsiteX4" fmla="*/ 6042476 w 6745768"/>
              <a:gd name="connsiteY4" fmla="*/ 156302 h 2555846"/>
              <a:gd name="connsiteX5" fmla="*/ 6744264 w 6745768"/>
              <a:gd name="connsiteY5" fmla="*/ 865255 h 2555846"/>
              <a:gd name="connsiteX6" fmla="*/ 5926709 w 6745768"/>
              <a:gd name="connsiteY6" fmla="*/ 2129659 h 2555846"/>
              <a:gd name="connsiteX7" fmla="*/ 1855346 w 6745768"/>
              <a:gd name="connsiteY7" fmla="*/ 2302040 h 2555846"/>
              <a:gd name="connsiteX8" fmla="*/ 1321290 w 6745768"/>
              <a:gd name="connsiteY8" fmla="*/ 2555846 h 2555846"/>
              <a:gd name="connsiteX9" fmla="*/ 1289525 w 6745768"/>
              <a:gd name="connsiteY9" fmla="*/ 2301903 h 2555846"/>
              <a:gd name="connsiteX0" fmla="*/ 1289525 w 6745768"/>
              <a:gd name="connsiteY0" fmla="*/ 2301903 h 2522783"/>
              <a:gd name="connsiteX1" fmla="*/ 182620 w 6745768"/>
              <a:gd name="connsiteY1" fmla="*/ 1797161 h 2522783"/>
              <a:gd name="connsiteX2" fmla="*/ 12857 w 6745768"/>
              <a:gd name="connsiteY2" fmla="*/ 794567 h 2522783"/>
              <a:gd name="connsiteX3" fmla="*/ 697283 w 6745768"/>
              <a:gd name="connsiteY3" fmla="*/ 56263 h 2522783"/>
              <a:gd name="connsiteX4" fmla="*/ 6042476 w 6745768"/>
              <a:gd name="connsiteY4" fmla="*/ 156302 h 2522783"/>
              <a:gd name="connsiteX5" fmla="*/ 6744264 w 6745768"/>
              <a:gd name="connsiteY5" fmla="*/ 865255 h 2522783"/>
              <a:gd name="connsiteX6" fmla="*/ 5926709 w 6745768"/>
              <a:gd name="connsiteY6" fmla="*/ 2129659 h 2522783"/>
              <a:gd name="connsiteX7" fmla="*/ 1855346 w 6745768"/>
              <a:gd name="connsiteY7" fmla="*/ 2302040 h 2522783"/>
              <a:gd name="connsiteX8" fmla="*/ 1303420 w 6745768"/>
              <a:gd name="connsiteY8" fmla="*/ 2522783 h 2522783"/>
              <a:gd name="connsiteX9" fmla="*/ 1289525 w 6745768"/>
              <a:gd name="connsiteY9" fmla="*/ 2301903 h 2522783"/>
              <a:gd name="connsiteX0" fmla="*/ 1289525 w 6745768"/>
              <a:gd name="connsiteY0" fmla="*/ 2301903 h 2522783"/>
              <a:gd name="connsiteX1" fmla="*/ 182620 w 6745768"/>
              <a:gd name="connsiteY1" fmla="*/ 1797161 h 2522783"/>
              <a:gd name="connsiteX2" fmla="*/ 12857 w 6745768"/>
              <a:gd name="connsiteY2" fmla="*/ 794567 h 2522783"/>
              <a:gd name="connsiteX3" fmla="*/ 697283 w 6745768"/>
              <a:gd name="connsiteY3" fmla="*/ 56263 h 2522783"/>
              <a:gd name="connsiteX4" fmla="*/ 6042476 w 6745768"/>
              <a:gd name="connsiteY4" fmla="*/ 156302 h 2522783"/>
              <a:gd name="connsiteX5" fmla="*/ 6744264 w 6745768"/>
              <a:gd name="connsiteY5" fmla="*/ 865255 h 2522783"/>
              <a:gd name="connsiteX6" fmla="*/ 5926709 w 6745768"/>
              <a:gd name="connsiteY6" fmla="*/ 2129659 h 2522783"/>
              <a:gd name="connsiteX7" fmla="*/ 1855346 w 6745768"/>
              <a:gd name="connsiteY7" fmla="*/ 2302040 h 2522783"/>
              <a:gd name="connsiteX8" fmla="*/ 1303420 w 6745768"/>
              <a:gd name="connsiteY8" fmla="*/ 2522783 h 2522783"/>
              <a:gd name="connsiteX9" fmla="*/ 1289525 w 6745768"/>
              <a:gd name="connsiteY9" fmla="*/ 2301903 h 2522783"/>
              <a:gd name="connsiteX0" fmla="*/ 1289525 w 6745768"/>
              <a:gd name="connsiteY0" fmla="*/ 2301903 h 2522783"/>
              <a:gd name="connsiteX1" fmla="*/ 182620 w 6745768"/>
              <a:gd name="connsiteY1" fmla="*/ 1797161 h 2522783"/>
              <a:gd name="connsiteX2" fmla="*/ 12857 w 6745768"/>
              <a:gd name="connsiteY2" fmla="*/ 794567 h 2522783"/>
              <a:gd name="connsiteX3" fmla="*/ 697283 w 6745768"/>
              <a:gd name="connsiteY3" fmla="*/ 56263 h 2522783"/>
              <a:gd name="connsiteX4" fmla="*/ 6042476 w 6745768"/>
              <a:gd name="connsiteY4" fmla="*/ 156302 h 2522783"/>
              <a:gd name="connsiteX5" fmla="*/ 6744264 w 6745768"/>
              <a:gd name="connsiteY5" fmla="*/ 865255 h 2522783"/>
              <a:gd name="connsiteX6" fmla="*/ 5926709 w 6745768"/>
              <a:gd name="connsiteY6" fmla="*/ 2129659 h 2522783"/>
              <a:gd name="connsiteX7" fmla="*/ 2018095 w 6745768"/>
              <a:gd name="connsiteY7" fmla="*/ 2302040 h 2522783"/>
              <a:gd name="connsiteX8" fmla="*/ 1303420 w 6745768"/>
              <a:gd name="connsiteY8" fmla="*/ 2522783 h 2522783"/>
              <a:gd name="connsiteX9" fmla="*/ 1289525 w 6745768"/>
              <a:gd name="connsiteY9" fmla="*/ 2301903 h 2522783"/>
              <a:gd name="connsiteX0" fmla="*/ 1289525 w 6745768"/>
              <a:gd name="connsiteY0" fmla="*/ 2301903 h 2502083"/>
              <a:gd name="connsiteX1" fmla="*/ 182620 w 6745768"/>
              <a:gd name="connsiteY1" fmla="*/ 1797161 h 2502083"/>
              <a:gd name="connsiteX2" fmla="*/ 12857 w 6745768"/>
              <a:gd name="connsiteY2" fmla="*/ 794567 h 2502083"/>
              <a:gd name="connsiteX3" fmla="*/ 697283 w 6745768"/>
              <a:gd name="connsiteY3" fmla="*/ 56263 h 2502083"/>
              <a:gd name="connsiteX4" fmla="*/ 6042476 w 6745768"/>
              <a:gd name="connsiteY4" fmla="*/ 156302 h 2502083"/>
              <a:gd name="connsiteX5" fmla="*/ 6744264 w 6745768"/>
              <a:gd name="connsiteY5" fmla="*/ 865255 h 2502083"/>
              <a:gd name="connsiteX6" fmla="*/ 5926709 w 6745768"/>
              <a:gd name="connsiteY6" fmla="*/ 2129659 h 2502083"/>
              <a:gd name="connsiteX7" fmla="*/ 2018095 w 6745768"/>
              <a:gd name="connsiteY7" fmla="*/ 2302040 h 2502083"/>
              <a:gd name="connsiteX8" fmla="*/ 1303420 w 6745768"/>
              <a:gd name="connsiteY8" fmla="*/ 2502083 h 2502083"/>
              <a:gd name="connsiteX9" fmla="*/ 1289525 w 6745768"/>
              <a:gd name="connsiteY9" fmla="*/ 2301903 h 2502083"/>
              <a:gd name="connsiteX0" fmla="*/ 1198511 w 6749690"/>
              <a:gd name="connsiteY0" fmla="*/ 2291553 h 2502083"/>
              <a:gd name="connsiteX1" fmla="*/ 186542 w 6749690"/>
              <a:gd name="connsiteY1" fmla="*/ 1797161 h 2502083"/>
              <a:gd name="connsiteX2" fmla="*/ 16779 w 6749690"/>
              <a:gd name="connsiteY2" fmla="*/ 794567 h 2502083"/>
              <a:gd name="connsiteX3" fmla="*/ 701205 w 6749690"/>
              <a:gd name="connsiteY3" fmla="*/ 56263 h 2502083"/>
              <a:gd name="connsiteX4" fmla="*/ 6046398 w 6749690"/>
              <a:gd name="connsiteY4" fmla="*/ 156302 h 2502083"/>
              <a:gd name="connsiteX5" fmla="*/ 6748186 w 6749690"/>
              <a:gd name="connsiteY5" fmla="*/ 865255 h 2502083"/>
              <a:gd name="connsiteX6" fmla="*/ 5930631 w 6749690"/>
              <a:gd name="connsiteY6" fmla="*/ 2129659 h 2502083"/>
              <a:gd name="connsiteX7" fmla="*/ 2022017 w 6749690"/>
              <a:gd name="connsiteY7" fmla="*/ 2302040 h 2502083"/>
              <a:gd name="connsiteX8" fmla="*/ 1307342 w 6749690"/>
              <a:gd name="connsiteY8" fmla="*/ 2502083 h 2502083"/>
              <a:gd name="connsiteX9" fmla="*/ 1198511 w 6749690"/>
              <a:gd name="connsiteY9" fmla="*/ 2291553 h 2502083"/>
              <a:gd name="connsiteX0" fmla="*/ 1198511 w 6749690"/>
              <a:gd name="connsiteY0" fmla="*/ 2291553 h 2502083"/>
              <a:gd name="connsiteX1" fmla="*/ 186542 w 6749690"/>
              <a:gd name="connsiteY1" fmla="*/ 1797161 h 2502083"/>
              <a:gd name="connsiteX2" fmla="*/ 16779 w 6749690"/>
              <a:gd name="connsiteY2" fmla="*/ 794567 h 2502083"/>
              <a:gd name="connsiteX3" fmla="*/ 701205 w 6749690"/>
              <a:gd name="connsiteY3" fmla="*/ 56263 h 2502083"/>
              <a:gd name="connsiteX4" fmla="*/ 6046398 w 6749690"/>
              <a:gd name="connsiteY4" fmla="*/ 156302 h 2502083"/>
              <a:gd name="connsiteX5" fmla="*/ 6748186 w 6749690"/>
              <a:gd name="connsiteY5" fmla="*/ 865255 h 2502083"/>
              <a:gd name="connsiteX6" fmla="*/ 5930631 w 6749690"/>
              <a:gd name="connsiteY6" fmla="*/ 2129659 h 2502083"/>
              <a:gd name="connsiteX7" fmla="*/ 2022017 w 6749690"/>
              <a:gd name="connsiteY7" fmla="*/ 2302040 h 2502083"/>
              <a:gd name="connsiteX8" fmla="*/ 1307342 w 6749690"/>
              <a:gd name="connsiteY8" fmla="*/ 2502083 h 2502083"/>
              <a:gd name="connsiteX9" fmla="*/ 1198511 w 6749690"/>
              <a:gd name="connsiteY9" fmla="*/ 2291553 h 2502083"/>
              <a:gd name="connsiteX0" fmla="*/ 1188693 w 6739872"/>
              <a:gd name="connsiteY0" fmla="*/ 2291553 h 2502083"/>
              <a:gd name="connsiteX1" fmla="*/ 556806 w 6739872"/>
              <a:gd name="connsiteY1" fmla="*/ 2240036 h 2502083"/>
              <a:gd name="connsiteX2" fmla="*/ 176724 w 6739872"/>
              <a:gd name="connsiteY2" fmla="*/ 1797161 h 2502083"/>
              <a:gd name="connsiteX3" fmla="*/ 6961 w 6739872"/>
              <a:gd name="connsiteY3" fmla="*/ 794567 h 2502083"/>
              <a:gd name="connsiteX4" fmla="*/ 691387 w 6739872"/>
              <a:gd name="connsiteY4" fmla="*/ 56263 h 2502083"/>
              <a:gd name="connsiteX5" fmla="*/ 6036580 w 6739872"/>
              <a:gd name="connsiteY5" fmla="*/ 156302 h 2502083"/>
              <a:gd name="connsiteX6" fmla="*/ 6738368 w 6739872"/>
              <a:gd name="connsiteY6" fmla="*/ 865255 h 2502083"/>
              <a:gd name="connsiteX7" fmla="*/ 5920813 w 6739872"/>
              <a:gd name="connsiteY7" fmla="*/ 2129659 h 2502083"/>
              <a:gd name="connsiteX8" fmla="*/ 2012199 w 6739872"/>
              <a:gd name="connsiteY8" fmla="*/ 2302040 h 2502083"/>
              <a:gd name="connsiteX9" fmla="*/ 1297524 w 6739872"/>
              <a:gd name="connsiteY9" fmla="*/ 2502083 h 2502083"/>
              <a:gd name="connsiteX10" fmla="*/ 1188693 w 6739872"/>
              <a:gd name="connsiteY10" fmla="*/ 2291553 h 2502083"/>
              <a:gd name="connsiteX0" fmla="*/ 1188693 w 6739872"/>
              <a:gd name="connsiteY0" fmla="*/ 2291553 h 2502083"/>
              <a:gd name="connsiteX1" fmla="*/ 556806 w 6739872"/>
              <a:gd name="connsiteY1" fmla="*/ 2240036 h 2502083"/>
              <a:gd name="connsiteX2" fmla="*/ 176724 w 6739872"/>
              <a:gd name="connsiteY2" fmla="*/ 1797161 h 2502083"/>
              <a:gd name="connsiteX3" fmla="*/ 6961 w 6739872"/>
              <a:gd name="connsiteY3" fmla="*/ 794567 h 2502083"/>
              <a:gd name="connsiteX4" fmla="*/ 691387 w 6739872"/>
              <a:gd name="connsiteY4" fmla="*/ 56263 h 2502083"/>
              <a:gd name="connsiteX5" fmla="*/ 6036580 w 6739872"/>
              <a:gd name="connsiteY5" fmla="*/ 156302 h 2502083"/>
              <a:gd name="connsiteX6" fmla="*/ 6738368 w 6739872"/>
              <a:gd name="connsiteY6" fmla="*/ 865255 h 2502083"/>
              <a:gd name="connsiteX7" fmla="*/ 5920813 w 6739872"/>
              <a:gd name="connsiteY7" fmla="*/ 2129659 h 2502083"/>
              <a:gd name="connsiteX8" fmla="*/ 2012199 w 6739872"/>
              <a:gd name="connsiteY8" fmla="*/ 2302040 h 2502083"/>
              <a:gd name="connsiteX9" fmla="*/ 1297524 w 6739872"/>
              <a:gd name="connsiteY9" fmla="*/ 2502083 h 2502083"/>
              <a:gd name="connsiteX10" fmla="*/ 1188693 w 6739872"/>
              <a:gd name="connsiteY10" fmla="*/ 2291553 h 2502083"/>
              <a:gd name="connsiteX0" fmla="*/ 1187858 w 6739037"/>
              <a:gd name="connsiteY0" fmla="*/ 2291553 h 2502083"/>
              <a:gd name="connsiteX1" fmla="*/ 429511 w 6739037"/>
              <a:gd name="connsiteY1" fmla="*/ 2224594 h 2502083"/>
              <a:gd name="connsiteX2" fmla="*/ 175889 w 6739037"/>
              <a:gd name="connsiteY2" fmla="*/ 1797161 h 2502083"/>
              <a:gd name="connsiteX3" fmla="*/ 6126 w 6739037"/>
              <a:gd name="connsiteY3" fmla="*/ 794567 h 2502083"/>
              <a:gd name="connsiteX4" fmla="*/ 690552 w 6739037"/>
              <a:gd name="connsiteY4" fmla="*/ 56263 h 2502083"/>
              <a:gd name="connsiteX5" fmla="*/ 6035745 w 6739037"/>
              <a:gd name="connsiteY5" fmla="*/ 156302 h 2502083"/>
              <a:gd name="connsiteX6" fmla="*/ 6737533 w 6739037"/>
              <a:gd name="connsiteY6" fmla="*/ 865255 h 2502083"/>
              <a:gd name="connsiteX7" fmla="*/ 5919978 w 6739037"/>
              <a:gd name="connsiteY7" fmla="*/ 2129659 h 2502083"/>
              <a:gd name="connsiteX8" fmla="*/ 2011364 w 6739037"/>
              <a:gd name="connsiteY8" fmla="*/ 2302040 h 2502083"/>
              <a:gd name="connsiteX9" fmla="*/ 1296689 w 6739037"/>
              <a:gd name="connsiteY9" fmla="*/ 2502083 h 2502083"/>
              <a:gd name="connsiteX10" fmla="*/ 1187858 w 6739037"/>
              <a:gd name="connsiteY10" fmla="*/ 2291553 h 2502083"/>
              <a:gd name="connsiteX0" fmla="*/ 1187716 w 6738895"/>
              <a:gd name="connsiteY0" fmla="*/ 2291553 h 2502083"/>
              <a:gd name="connsiteX1" fmla="*/ 404579 w 6738895"/>
              <a:gd name="connsiteY1" fmla="*/ 2177299 h 2502083"/>
              <a:gd name="connsiteX2" fmla="*/ 175747 w 6738895"/>
              <a:gd name="connsiteY2" fmla="*/ 1797161 h 2502083"/>
              <a:gd name="connsiteX3" fmla="*/ 5984 w 6738895"/>
              <a:gd name="connsiteY3" fmla="*/ 794567 h 2502083"/>
              <a:gd name="connsiteX4" fmla="*/ 690410 w 6738895"/>
              <a:gd name="connsiteY4" fmla="*/ 56263 h 2502083"/>
              <a:gd name="connsiteX5" fmla="*/ 6035603 w 6738895"/>
              <a:gd name="connsiteY5" fmla="*/ 156302 h 2502083"/>
              <a:gd name="connsiteX6" fmla="*/ 6737391 w 6738895"/>
              <a:gd name="connsiteY6" fmla="*/ 865255 h 2502083"/>
              <a:gd name="connsiteX7" fmla="*/ 5919836 w 6738895"/>
              <a:gd name="connsiteY7" fmla="*/ 2129659 h 2502083"/>
              <a:gd name="connsiteX8" fmla="*/ 2011222 w 6738895"/>
              <a:gd name="connsiteY8" fmla="*/ 2302040 h 2502083"/>
              <a:gd name="connsiteX9" fmla="*/ 1296547 w 6738895"/>
              <a:gd name="connsiteY9" fmla="*/ 2502083 h 2502083"/>
              <a:gd name="connsiteX10" fmla="*/ 1187716 w 6738895"/>
              <a:gd name="connsiteY10" fmla="*/ 2291553 h 2502083"/>
              <a:gd name="connsiteX0" fmla="*/ 1187716 w 6738895"/>
              <a:gd name="connsiteY0" fmla="*/ 2291553 h 2502083"/>
              <a:gd name="connsiteX1" fmla="*/ 404579 w 6738895"/>
              <a:gd name="connsiteY1" fmla="*/ 2177299 h 2502083"/>
              <a:gd name="connsiteX2" fmla="*/ 175747 w 6738895"/>
              <a:gd name="connsiteY2" fmla="*/ 1797161 h 2502083"/>
              <a:gd name="connsiteX3" fmla="*/ 5984 w 6738895"/>
              <a:gd name="connsiteY3" fmla="*/ 794567 h 2502083"/>
              <a:gd name="connsiteX4" fmla="*/ 690410 w 6738895"/>
              <a:gd name="connsiteY4" fmla="*/ 56263 h 2502083"/>
              <a:gd name="connsiteX5" fmla="*/ 6035603 w 6738895"/>
              <a:gd name="connsiteY5" fmla="*/ 156302 h 2502083"/>
              <a:gd name="connsiteX6" fmla="*/ 6737391 w 6738895"/>
              <a:gd name="connsiteY6" fmla="*/ 865255 h 2502083"/>
              <a:gd name="connsiteX7" fmla="*/ 5919836 w 6738895"/>
              <a:gd name="connsiteY7" fmla="*/ 2129659 h 2502083"/>
              <a:gd name="connsiteX8" fmla="*/ 2011222 w 6738895"/>
              <a:gd name="connsiteY8" fmla="*/ 2302040 h 2502083"/>
              <a:gd name="connsiteX9" fmla="*/ 1296547 w 6738895"/>
              <a:gd name="connsiteY9" fmla="*/ 2502083 h 2502083"/>
              <a:gd name="connsiteX10" fmla="*/ 1187716 w 6738895"/>
              <a:gd name="connsiteY10" fmla="*/ 2291553 h 2502083"/>
              <a:gd name="connsiteX0" fmla="*/ 1187716 w 6738895"/>
              <a:gd name="connsiteY0" fmla="*/ 2291553 h 2502083"/>
              <a:gd name="connsiteX1" fmla="*/ 404579 w 6738895"/>
              <a:gd name="connsiteY1" fmla="*/ 2177299 h 2502083"/>
              <a:gd name="connsiteX2" fmla="*/ 175747 w 6738895"/>
              <a:gd name="connsiteY2" fmla="*/ 1797161 h 2502083"/>
              <a:gd name="connsiteX3" fmla="*/ 5984 w 6738895"/>
              <a:gd name="connsiteY3" fmla="*/ 794567 h 2502083"/>
              <a:gd name="connsiteX4" fmla="*/ 690410 w 6738895"/>
              <a:gd name="connsiteY4" fmla="*/ 56263 h 2502083"/>
              <a:gd name="connsiteX5" fmla="*/ 6035603 w 6738895"/>
              <a:gd name="connsiteY5" fmla="*/ 156302 h 2502083"/>
              <a:gd name="connsiteX6" fmla="*/ 6737391 w 6738895"/>
              <a:gd name="connsiteY6" fmla="*/ 865255 h 2502083"/>
              <a:gd name="connsiteX7" fmla="*/ 5919836 w 6738895"/>
              <a:gd name="connsiteY7" fmla="*/ 2129659 h 2502083"/>
              <a:gd name="connsiteX8" fmla="*/ 2011222 w 6738895"/>
              <a:gd name="connsiteY8" fmla="*/ 2302040 h 2502083"/>
              <a:gd name="connsiteX9" fmla="*/ 1296547 w 6738895"/>
              <a:gd name="connsiteY9" fmla="*/ 2502083 h 2502083"/>
              <a:gd name="connsiteX10" fmla="*/ 1187716 w 6738895"/>
              <a:gd name="connsiteY10" fmla="*/ 2291553 h 2502083"/>
              <a:gd name="connsiteX0" fmla="*/ 1187716 w 6738895"/>
              <a:gd name="connsiteY0" fmla="*/ 2291553 h 2502083"/>
              <a:gd name="connsiteX1" fmla="*/ 404579 w 6738895"/>
              <a:gd name="connsiteY1" fmla="*/ 2177299 h 2502083"/>
              <a:gd name="connsiteX2" fmla="*/ 175747 w 6738895"/>
              <a:gd name="connsiteY2" fmla="*/ 1797161 h 2502083"/>
              <a:gd name="connsiteX3" fmla="*/ 5984 w 6738895"/>
              <a:gd name="connsiteY3" fmla="*/ 794567 h 2502083"/>
              <a:gd name="connsiteX4" fmla="*/ 690410 w 6738895"/>
              <a:gd name="connsiteY4" fmla="*/ 56263 h 2502083"/>
              <a:gd name="connsiteX5" fmla="*/ 6035603 w 6738895"/>
              <a:gd name="connsiteY5" fmla="*/ 156302 h 2502083"/>
              <a:gd name="connsiteX6" fmla="*/ 6737391 w 6738895"/>
              <a:gd name="connsiteY6" fmla="*/ 865255 h 2502083"/>
              <a:gd name="connsiteX7" fmla="*/ 5919836 w 6738895"/>
              <a:gd name="connsiteY7" fmla="*/ 2129659 h 2502083"/>
              <a:gd name="connsiteX8" fmla="*/ 2011222 w 6738895"/>
              <a:gd name="connsiteY8" fmla="*/ 2302040 h 2502083"/>
              <a:gd name="connsiteX9" fmla="*/ 1296547 w 6738895"/>
              <a:gd name="connsiteY9" fmla="*/ 2502083 h 2502083"/>
              <a:gd name="connsiteX10" fmla="*/ 1187716 w 6738895"/>
              <a:gd name="connsiteY10" fmla="*/ 2291553 h 2502083"/>
              <a:gd name="connsiteX0" fmla="*/ 1188071 w 6739250"/>
              <a:gd name="connsiteY0" fmla="*/ 2291553 h 2502083"/>
              <a:gd name="connsiteX1" fmla="*/ 464950 w 6739250"/>
              <a:gd name="connsiteY1" fmla="*/ 2162792 h 2502083"/>
              <a:gd name="connsiteX2" fmla="*/ 176102 w 6739250"/>
              <a:gd name="connsiteY2" fmla="*/ 1797161 h 2502083"/>
              <a:gd name="connsiteX3" fmla="*/ 6339 w 6739250"/>
              <a:gd name="connsiteY3" fmla="*/ 794567 h 2502083"/>
              <a:gd name="connsiteX4" fmla="*/ 690765 w 6739250"/>
              <a:gd name="connsiteY4" fmla="*/ 56263 h 2502083"/>
              <a:gd name="connsiteX5" fmla="*/ 6035958 w 6739250"/>
              <a:gd name="connsiteY5" fmla="*/ 156302 h 2502083"/>
              <a:gd name="connsiteX6" fmla="*/ 6737746 w 6739250"/>
              <a:gd name="connsiteY6" fmla="*/ 865255 h 2502083"/>
              <a:gd name="connsiteX7" fmla="*/ 5920191 w 6739250"/>
              <a:gd name="connsiteY7" fmla="*/ 2129659 h 2502083"/>
              <a:gd name="connsiteX8" fmla="*/ 2011577 w 6739250"/>
              <a:gd name="connsiteY8" fmla="*/ 2302040 h 2502083"/>
              <a:gd name="connsiteX9" fmla="*/ 1296902 w 6739250"/>
              <a:gd name="connsiteY9" fmla="*/ 2502083 h 2502083"/>
              <a:gd name="connsiteX10" fmla="*/ 1188071 w 6739250"/>
              <a:gd name="connsiteY10" fmla="*/ 2291553 h 2502083"/>
              <a:gd name="connsiteX0" fmla="*/ 1218613 w 6769792"/>
              <a:gd name="connsiteY0" fmla="*/ 2291553 h 2502083"/>
              <a:gd name="connsiteX1" fmla="*/ 495492 w 6769792"/>
              <a:gd name="connsiteY1" fmla="*/ 2162792 h 2502083"/>
              <a:gd name="connsiteX2" fmla="*/ 134625 w 6769792"/>
              <a:gd name="connsiteY2" fmla="*/ 1835847 h 2502083"/>
              <a:gd name="connsiteX3" fmla="*/ 36881 w 6769792"/>
              <a:gd name="connsiteY3" fmla="*/ 794567 h 2502083"/>
              <a:gd name="connsiteX4" fmla="*/ 721307 w 6769792"/>
              <a:gd name="connsiteY4" fmla="*/ 56263 h 2502083"/>
              <a:gd name="connsiteX5" fmla="*/ 6066500 w 6769792"/>
              <a:gd name="connsiteY5" fmla="*/ 156302 h 2502083"/>
              <a:gd name="connsiteX6" fmla="*/ 6768288 w 6769792"/>
              <a:gd name="connsiteY6" fmla="*/ 865255 h 2502083"/>
              <a:gd name="connsiteX7" fmla="*/ 5950733 w 6769792"/>
              <a:gd name="connsiteY7" fmla="*/ 2129659 h 2502083"/>
              <a:gd name="connsiteX8" fmla="*/ 2042119 w 6769792"/>
              <a:gd name="connsiteY8" fmla="*/ 2302040 h 2502083"/>
              <a:gd name="connsiteX9" fmla="*/ 1327444 w 6769792"/>
              <a:gd name="connsiteY9" fmla="*/ 2502083 h 2502083"/>
              <a:gd name="connsiteX10" fmla="*/ 1218613 w 6769792"/>
              <a:gd name="connsiteY10" fmla="*/ 2291553 h 2502083"/>
              <a:gd name="connsiteX0" fmla="*/ 1218613 w 6769097"/>
              <a:gd name="connsiteY0" fmla="*/ 2270200 h 2480730"/>
              <a:gd name="connsiteX1" fmla="*/ 495492 w 6769097"/>
              <a:gd name="connsiteY1" fmla="*/ 2141439 h 2480730"/>
              <a:gd name="connsiteX2" fmla="*/ 134625 w 6769097"/>
              <a:gd name="connsiteY2" fmla="*/ 1814494 h 2480730"/>
              <a:gd name="connsiteX3" fmla="*/ 36881 w 6769097"/>
              <a:gd name="connsiteY3" fmla="*/ 773214 h 2480730"/>
              <a:gd name="connsiteX4" fmla="*/ 721307 w 6769097"/>
              <a:gd name="connsiteY4" fmla="*/ 34910 h 2480730"/>
              <a:gd name="connsiteX5" fmla="*/ 5609353 w 6769097"/>
              <a:gd name="connsiteY5" fmla="*/ 127244 h 2480730"/>
              <a:gd name="connsiteX6" fmla="*/ 6768288 w 6769097"/>
              <a:gd name="connsiteY6" fmla="*/ 843902 h 2480730"/>
              <a:gd name="connsiteX7" fmla="*/ 5950733 w 6769097"/>
              <a:gd name="connsiteY7" fmla="*/ 2108306 h 2480730"/>
              <a:gd name="connsiteX8" fmla="*/ 2042119 w 6769097"/>
              <a:gd name="connsiteY8" fmla="*/ 2280687 h 2480730"/>
              <a:gd name="connsiteX9" fmla="*/ 1327444 w 6769097"/>
              <a:gd name="connsiteY9" fmla="*/ 2480730 h 2480730"/>
              <a:gd name="connsiteX10" fmla="*/ 1218613 w 6769097"/>
              <a:gd name="connsiteY10" fmla="*/ 2270200 h 2480730"/>
              <a:gd name="connsiteX0" fmla="*/ 1218613 w 6571897"/>
              <a:gd name="connsiteY0" fmla="*/ 2290477 h 2501007"/>
              <a:gd name="connsiteX1" fmla="*/ 495492 w 6571897"/>
              <a:gd name="connsiteY1" fmla="*/ 2161716 h 2501007"/>
              <a:gd name="connsiteX2" fmla="*/ 134625 w 6571897"/>
              <a:gd name="connsiteY2" fmla="*/ 1834771 h 2501007"/>
              <a:gd name="connsiteX3" fmla="*/ 36881 w 6571897"/>
              <a:gd name="connsiteY3" fmla="*/ 793491 h 2501007"/>
              <a:gd name="connsiteX4" fmla="*/ 721307 w 6571897"/>
              <a:gd name="connsiteY4" fmla="*/ 55187 h 2501007"/>
              <a:gd name="connsiteX5" fmla="*/ 5609353 w 6571897"/>
              <a:gd name="connsiteY5" fmla="*/ 147521 h 2501007"/>
              <a:gd name="connsiteX6" fmla="*/ 6563360 w 6571897"/>
              <a:gd name="connsiteY6" fmla="*/ 894996 h 2501007"/>
              <a:gd name="connsiteX7" fmla="*/ 5950733 w 6571897"/>
              <a:gd name="connsiteY7" fmla="*/ 2128583 h 2501007"/>
              <a:gd name="connsiteX8" fmla="*/ 2042119 w 6571897"/>
              <a:gd name="connsiteY8" fmla="*/ 2300964 h 2501007"/>
              <a:gd name="connsiteX9" fmla="*/ 1327444 w 6571897"/>
              <a:gd name="connsiteY9" fmla="*/ 2501007 h 2501007"/>
              <a:gd name="connsiteX10" fmla="*/ 1218613 w 6571897"/>
              <a:gd name="connsiteY10" fmla="*/ 2290477 h 2501007"/>
              <a:gd name="connsiteX0" fmla="*/ 1218613 w 6567563"/>
              <a:gd name="connsiteY0" fmla="*/ 2246415 h 2456945"/>
              <a:gd name="connsiteX1" fmla="*/ 495492 w 6567563"/>
              <a:gd name="connsiteY1" fmla="*/ 2117654 h 2456945"/>
              <a:gd name="connsiteX2" fmla="*/ 134625 w 6567563"/>
              <a:gd name="connsiteY2" fmla="*/ 1790709 h 2456945"/>
              <a:gd name="connsiteX3" fmla="*/ 36881 w 6567563"/>
              <a:gd name="connsiteY3" fmla="*/ 749429 h 2456945"/>
              <a:gd name="connsiteX4" fmla="*/ 721307 w 6567563"/>
              <a:gd name="connsiteY4" fmla="*/ 11125 h 2456945"/>
              <a:gd name="connsiteX5" fmla="*/ 5483243 w 6567563"/>
              <a:gd name="connsiteY5" fmla="*/ 342289 h 2456945"/>
              <a:gd name="connsiteX6" fmla="*/ 6563360 w 6567563"/>
              <a:gd name="connsiteY6" fmla="*/ 850934 h 2456945"/>
              <a:gd name="connsiteX7" fmla="*/ 5950733 w 6567563"/>
              <a:gd name="connsiteY7" fmla="*/ 2084521 h 2456945"/>
              <a:gd name="connsiteX8" fmla="*/ 2042119 w 6567563"/>
              <a:gd name="connsiteY8" fmla="*/ 2256902 h 2456945"/>
              <a:gd name="connsiteX9" fmla="*/ 1327444 w 6567563"/>
              <a:gd name="connsiteY9" fmla="*/ 2456945 h 2456945"/>
              <a:gd name="connsiteX10" fmla="*/ 1218613 w 6567563"/>
              <a:gd name="connsiteY10" fmla="*/ 2246415 h 2456945"/>
              <a:gd name="connsiteX0" fmla="*/ 1261070 w 6608712"/>
              <a:gd name="connsiteY0" fmla="*/ 2071877 h 2282407"/>
              <a:gd name="connsiteX1" fmla="*/ 537949 w 6608712"/>
              <a:gd name="connsiteY1" fmla="*/ 1943116 h 2282407"/>
              <a:gd name="connsiteX2" fmla="*/ 177082 w 6608712"/>
              <a:gd name="connsiteY2" fmla="*/ 1616171 h 2282407"/>
              <a:gd name="connsiteX3" fmla="*/ 79338 w 6608712"/>
              <a:gd name="connsiteY3" fmla="*/ 574891 h 2282407"/>
              <a:gd name="connsiteX4" fmla="*/ 1347021 w 6608712"/>
              <a:gd name="connsiteY4" fmla="*/ 21487 h 2282407"/>
              <a:gd name="connsiteX5" fmla="*/ 5525700 w 6608712"/>
              <a:gd name="connsiteY5" fmla="*/ 167751 h 2282407"/>
              <a:gd name="connsiteX6" fmla="*/ 6605817 w 6608712"/>
              <a:gd name="connsiteY6" fmla="*/ 676396 h 2282407"/>
              <a:gd name="connsiteX7" fmla="*/ 5993190 w 6608712"/>
              <a:gd name="connsiteY7" fmla="*/ 1909983 h 2282407"/>
              <a:gd name="connsiteX8" fmla="*/ 2084576 w 6608712"/>
              <a:gd name="connsiteY8" fmla="*/ 2082364 h 2282407"/>
              <a:gd name="connsiteX9" fmla="*/ 1369901 w 6608712"/>
              <a:gd name="connsiteY9" fmla="*/ 2282407 h 2282407"/>
              <a:gd name="connsiteX10" fmla="*/ 1261070 w 6608712"/>
              <a:gd name="connsiteY10" fmla="*/ 2071877 h 2282407"/>
              <a:gd name="connsiteX0" fmla="*/ 1223256 w 6570898"/>
              <a:gd name="connsiteY0" fmla="*/ 2072393 h 2282923"/>
              <a:gd name="connsiteX1" fmla="*/ 500135 w 6570898"/>
              <a:gd name="connsiteY1" fmla="*/ 1943632 h 2282923"/>
              <a:gd name="connsiteX2" fmla="*/ 139268 w 6570898"/>
              <a:gd name="connsiteY2" fmla="*/ 1616687 h 2282923"/>
              <a:gd name="connsiteX3" fmla="*/ 88816 w 6570898"/>
              <a:gd name="connsiteY3" fmla="*/ 583111 h 2282923"/>
              <a:gd name="connsiteX4" fmla="*/ 1309207 w 6570898"/>
              <a:gd name="connsiteY4" fmla="*/ 22003 h 2282923"/>
              <a:gd name="connsiteX5" fmla="*/ 5487886 w 6570898"/>
              <a:gd name="connsiteY5" fmla="*/ 168267 h 2282923"/>
              <a:gd name="connsiteX6" fmla="*/ 6568003 w 6570898"/>
              <a:gd name="connsiteY6" fmla="*/ 676912 h 2282923"/>
              <a:gd name="connsiteX7" fmla="*/ 5955376 w 6570898"/>
              <a:gd name="connsiteY7" fmla="*/ 1910499 h 2282923"/>
              <a:gd name="connsiteX8" fmla="*/ 2046762 w 6570898"/>
              <a:gd name="connsiteY8" fmla="*/ 2082880 h 2282923"/>
              <a:gd name="connsiteX9" fmla="*/ 1332087 w 6570898"/>
              <a:gd name="connsiteY9" fmla="*/ 2282923 h 2282923"/>
              <a:gd name="connsiteX10" fmla="*/ 1223256 w 6570898"/>
              <a:gd name="connsiteY10" fmla="*/ 2072393 h 2282923"/>
              <a:gd name="connsiteX0" fmla="*/ 1223256 w 6602187"/>
              <a:gd name="connsiteY0" fmla="*/ 2076033 h 2286563"/>
              <a:gd name="connsiteX1" fmla="*/ 500135 w 6602187"/>
              <a:gd name="connsiteY1" fmla="*/ 1947272 h 2286563"/>
              <a:gd name="connsiteX2" fmla="*/ 139268 w 6602187"/>
              <a:gd name="connsiteY2" fmla="*/ 1620327 h 2286563"/>
              <a:gd name="connsiteX3" fmla="*/ 88816 w 6602187"/>
              <a:gd name="connsiteY3" fmla="*/ 586751 h 2286563"/>
              <a:gd name="connsiteX4" fmla="*/ 1309207 w 6602187"/>
              <a:gd name="connsiteY4" fmla="*/ 25643 h 2286563"/>
              <a:gd name="connsiteX5" fmla="*/ 5487886 w 6602187"/>
              <a:gd name="connsiteY5" fmla="*/ 171907 h 2286563"/>
              <a:gd name="connsiteX6" fmla="*/ 6599531 w 6602187"/>
              <a:gd name="connsiteY6" fmla="*/ 850044 h 2286563"/>
              <a:gd name="connsiteX7" fmla="*/ 5955376 w 6602187"/>
              <a:gd name="connsiteY7" fmla="*/ 1914139 h 2286563"/>
              <a:gd name="connsiteX8" fmla="*/ 2046762 w 6602187"/>
              <a:gd name="connsiteY8" fmla="*/ 2086520 h 2286563"/>
              <a:gd name="connsiteX9" fmla="*/ 1332087 w 6602187"/>
              <a:gd name="connsiteY9" fmla="*/ 2286563 h 2286563"/>
              <a:gd name="connsiteX10" fmla="*/ 1223256 w 6602187"/>
              <a:gd name="connsiteY10" fmla="*/ 2076033 h 2286563"/>
              <a:gd name="connsiteX0" fmla="*/ 1223256 w 6600330"/>
              <a:gd name="connsiteY0" fmla="*/ 2076033 h 2286563"/>
              <a:gd name="connsiteX1" fmla="*/ 500135 w 6600330"/>
              <a:gd name="connsiteY1" fmla="*/ 1947272 h 2286563"/>
              <a:gd name="connsiteX2" fmla="*/ 139268 w 6600330"/>
              <a:gd name="connsiteY2" fmla="*/ 1620327 h 2286563"/>
              <a:gd name="connsiteX3" fmla="*/ 88816 w 6600330"/>
              <a:gd name="connsiteY3" fmla="*/ 586751 h 2286563"/>
              <a:gd name="connsiteX4" fmla="*/ 1309207 w 6600330"/>
              <a:gd name="connsiteY4" fmla="*/ 25643 h 2286563"/>
              <a:gd name="connsiteX5" fmla="*/ 5487886 w 6600330"/>
              <a:gd name="connsiteY5" fmla="*/ 171907 h 2286563"/>
              <a:gd name="connsiteX6" fmla="*/ 6599531 w 6600330"/>
              <a:gd name="connsiteY6" fmla="*/ 850044 h 2286563"/>
              <a:gd name="connsiteX7" fmla="*/ 5955376 w 6600330"/>
              <a:gd name="connsiteY7" fmla="*/ 1914139 h 2286563"/>
              <a:gd name="connsiteX8" fmla="*/ 2046762 w 6600330"/>
              <a:gd name="connsiteY8" fmla="*/ 2086520 h 2286563"/>
              <a:gd name="connsiteX9" fmla="*/ 1332087 w 6600330"/>
              <a:gd name="connsiteY9" fmla="*/ 2286563 h 2286563"/>
              <a:gd name="connsiteX10" fmla="*/ 1223256 w 6600330"/>
              <a:gd name="connsiteY10" fmla="*/ 2076033 h 2286563"/>
              <a:gd name="connsiteX0" fmla="*/ 1223256 w 6623012"/>
              <a:gd name="connsiteY0" fmla="*/ 2076033 h 2286563"/>
              <a:gd name="connsiteX1" fmla="*/ 500135 w 6623012"/>
              <a:gd name="connsiteY1" fmla="*/ 1947272 h 2286563"/>
              <a:gd name="connsiteX2" fmla="*/ 139268 w 6623012"/>
              <a:gd name="connsiteY2" fmla="*/ 1620327 h 2286563"/>
              <a:gd name="connsiteX3" fmla="*/ 88816 w 6623012"/>
              <a:gd name="connsiteY3" fmla="*/ 586751 h 2286563"/>
              <a:gd name="connsiteX4" fmla="*/ 1309207 w 6623012"/>
              <a:gd name="connsiteY4" fmla="*/ 25643 h 2286563"/>
              <a:gd name="connsiteX5" fmla="*/ 5487886 w 6623012"/>
              <a:gd name="connsiteY5" fmla="*/ 171907 h 2286563"/>
              <a:gd name="connsiteX6" fmla="*/ 6599531 w 6623012"/>
              <a:gd name="connsiteY6" fmla="*/ 850044 h 2286563"/>
              <a:gd name="connsiteX7" fmla="*/ 5955376 w 6623012"/>
              <a:gd name="connsiteY7" fmla="*/ 1914139 h 2286563"/>
              <a:gd name="connsiteX8" fmla="*/ 2046762 w 6623012"/>
              <a:gd name="connsiteY8" fmla="*/ 2086520 h 2286563"/>
              <a:gd name="connsiteX9" fmla="*/ 1332087 w 6623012"/>
              <a:gd name="connsiteY9" fmla="*/ 2286563 h 2286563"/>
              <a:gd name="connsiteX10" fmla="*/ 1223256 w 6623012"/>
              <a:gd name="connsiteY10" fmla="*/ 2076033 h 2286563"/>
              <a:gd name="connsiteX0" fmla="*/ 1223256 w 6600330"/>
              <a:gd name="connsiteY0" fmla="*/ 2076033 h 2286563"/>
              <a:gd name="connsiteX1" fmla="*/ 500135 w 6600330"/>
              <a:gd name="connsiteY1" fmla="*/ 1947272 h 2286563"/>
              <a:gd name="connsiteX2" fmla="*/ 139268 w 6600330"/>
              <a:gd name="connsiteY2" fmla="*/ 1620327 h 2286563"/>
              <a:gd name="connsiteX3" fmla="*/ 88816 w 6600330"/>
              <a:gd name="connsiteY3" fmla="*/ 586751 h 2286563"/>
              <a:gd name="connsiteX4" fmla="*/ 1309207 w 6600330"/>
              <a:gd name="connsiteY4" fmla="*/ 25643 h 2286563"/>
              <a:gd name="connsiteX5" fmla="*/ 5487886 w 6600330"/>
              <a:gd name="connsiteY5" fmla="*/ 171907 h 2286563"/>
              <a:gd name="connsiteX6" fmla="*/ 6599531 w 6600330"/>
              <a:gd name="connsiteY6" fmla="*/ 850044 h 2286563"/>
              <a:gd name="connsiteX7" fmla="*/ 5955376 w 6600330"/>
              <a:gd name="connsiteY7" fmla="*/ 1914139 h 2286563"/>
              <a:gd name="connsiteX8" fmla="*/ 2046762 w 6600330"/>
              <a:gd name="connsiteY8" fmla="*/ 2086520 h 2286563"/>
              <a:gd name="connsiteX9" fmla="*/ 1332087 w 6600330"/>
              <a:gd name="connsiteY9" fmla="*/ 2286563 h 2286563"/>
              <a:gd name="connsiteX10" fmla="*/ 1223256 w 6600330"/>
              <a:gd name="connsiteY10" fmla="*/ 2076033 h 2286563"/>
              <a:gd name="connsiteX0" fmla="*/ 1223256 w 6600330"/>
              <a:gd name="connsiteY0" fmla="*/ 2077382 h 2287912"/>
              <a:gd name="connsiteX1" fmla="*/ 500135 w 6600330"/>
              <a:gd name="connsiteY1" fmla="*/ 1948621 h 2287912"/>
              <a:gd name="connsiteX2" fmla="*/ 139268 w 6600330"/>
              <a:gd name="connsiteY2" fmla="*/ 1621676 h 2287912"/>
              <a:gd name="connsiteX3" fmla="*/ 88816 w 6600330"/>
              <a:gd name="connsiteY3" fmla="*/ 588100 h 2287912"/>
              <a:gd name="connsiteX4" fmla="*/ 1309207 w 6600330"/>
              <a:gd name="connsiteY4" fmla="*/ 26992 h 2287912"/>
              <a:gd name="connsiteX5" fmla="*/ 5487886 w 6600330"/>
              <a:gd name="connsiteY5" fmla="*/ 173256 h 2287912"/>
              <a:gd name="connsiteX6" fmla="*/ 6599531 w 6600330"/>
              <a:gd name="connsiteY6" fmla="*/ 905322 h 2287912"/>
              <a:gd name="connsiteX7" fmla="*/ 5955376 w 6600330"/>
              <a:gd name="connsiteY7" fmla="*/ 1915488 h 2287912"/>
              <a:gd name="connsiteX8" fmla="*/ 2046762 w 6600330"/>
              <a:gd name="connsiteY8" fmla="*/ 2087869 h 2287912"/>
              <a:gd name="connsiteX9" fmla="*/ 1332087 w 6600330"/>
              <a:gd name="connsiteY9" fmla="*/ 2287912 h 2287912"/>
              <a:gd name="connsiteX10" fmla="*/ 1223256 w 6600330"/>
              <a:gd name="connsiteY10" fmla="*/ 2077382 h 2287912"/>
              <a:gd name="connsiteX0" fmla="*/ 1236982 w 6614056"/>
              <a:gd name="connsiteY0" fmla="*/ 2077382 h 2287912"/>
              <a:gd name="connsiteX1" fmla="*/ 513861 w 6614056"/>
              <a:gd name="connsiteY1" fmla="*/ 1948621 h 2287912"/>
              <a:gd name="connsiteX2" fmla="*/ 115170 w 6614056"/>
              <a:gd name="connsiteY2" fmla="*/ 1423371 h 2287912"/>
              <a:gd name="connsiteX3" fmla="*/ 102542 w 6614056"/>
              <a:gd name="connsiteY3" fmla="*/ 588100 h 2287912"/>
              <a:gd name="connsiteX4" fmla="*/ 1322933 w 6614056"/>
              <a:gd name="connsiteY4" fmla="*/ 26992 h 2287912"/>
              <a:gd name="connsiteX5" fmla="*/ 5501612 w 6614056"/>
              <a:gd name="connsiteY5" fmla="*/ 173256 h 2287912"/>
              <a:gd name="connsiteX6" fmla="*/ 6613257 w 6614056"/>
              <a:gd name="connsiteY6" fmla="*/ 905322 h 2287912"/>
              <a:gd name="connsiteX7" fmla="*/ 5969102 w 6614056"/>
              <a:gd name="connsiteY7" fmla="*/ 1915488 h 2287912"/>
              <a:gd name="connsiteX8" fmla="*/ 2060488 w 6614056"/>
              <a:gd name="connsiteY8" fmla="*/ 2087869 h 2287912"/>
              <a:gd name="connsiteX9" fmla="*/ 1345813 w 6614056"/>
              <a:gd name="connsiteY9" fmla="*/ 2287912 h 2287912"/>
              <a:gd name="connsiteX10" fmla="*/ 1236982 w 6614056"/>
              <a:gd name="connsiteY10" fmla="*/ 2077382 h 2287912"/>
              <a:gd name="connsiteX0" fmla="*/ 1236982 w 6614056"/>
              <a:gd name="connsiteY0" fmla="*/ 2077382 h 2287912"/>
              <a:gd name="connsiteX1" fmla="*/ 513862 w 6614056"/>
              <a:gd name="connsiteY1" fmla="*/ 1867830 h 2287912"/>
              <a:gd name="connsiteX2" fmla="*/ 115170 w 6614056"/>
              <a:gd name="connsiteY2" fmla="*/ 1423371 h 2287912"/>
              <a:gd name="connsiteX3" fmla="*/ 102542 w 6614056"/>
              <a:gd name="connsiteY3" fmla="*/ 588100 h 2287912"/>
              <a:gd name="connsiteX4" fmla="*/ 1322933 w 6614056"/>
              <a:gd name="connsiteY4" fmla="*/ 26992 h 2287912"/>
              <a:gd name="connsiteX5" fmla="*/ 5501612 w 6614056"/>
              <a:gd name="connsiteY5" fmla="*/ 173256 h 2287912"/>
              <a:gd name="connsiteX6" fmla="*/ 6613257 w 6614056"/>
              <a:gd name="connsiteY6" fmla="*/ 905322 h 2287912"/>
              <a:gd name="connsiteX7" fmla="*/ 5969102 w 6614056"/>
              <a:gd name="connsiteY7" fmla="*/ 1915488 h 2287912"/>
              <a:gd name="connsiteX8" fmla="*/ 2060488 w 6614056"/>
              <a:gd name="connsiteY8" fmla="*/ 2087869 h 2287912"/>
              <a:gd name="connsiteX9" fmla="*/ 1345813 w 6614056"/>
              <a:gd name="connsiteY9" fmla="*/ 2287912 h 2287912"/>
              <a:gd name="connsiteX10" fmla="*/ 1236982 w 6614056"/>
              <a:gd name="connsiteY10" fmla="*/ 2077382 h 2287912"/>
              <a:gd name="connsiteX0" fmla="*/ 1236982 w 6614056"/>
              <a:gd name="connsiteY0" fmla="*/ 2077382 h 2287912"/>
              <a:gd name="connsiteX1" fmla="*/ 513862 w 6614056"/>
              <a:gd name="connsiteY1" fmla="*/ 1867830 h 2287912"/>
              <a:gd name="connsiteX2" fmla="*/ 115170 w 6614056"/>
              <a:gd name="connsiteY2" fmla="*/ 1423371 h 2287912"/>
              <a:gd name="connsiteX3" fmla="*/ 102542 w 6614056"/>
              <a:gd name="connsiteY3" fmla="*/ 588100 h 2287912"/>
              <a:gd name="connsiteX4" fmla="*/ 1322933 w 6614056"/>
              <a:gd name="connsiteY4" fmla="*/ 26992 h 2287912"/>
              <a:gd name="connsiteX5" fmla="*/ 5501612 w 6614056"/>
              <a:gd name="connsiteY5" fmla="*/ 173256 h 2287912"/>
              <a:gd name="connsiteX6" fmla="*/ 6613257 w 6614056"/>
              <a:gd name="connsiteY6" fmla="*/ 905322 h 2287912"/>
              <a:gd name="connsiteX7" fmla="*/ 5969102 w 6614056"/>
              <a:gd name="connsiteY7" fmla="*/ 1915488 h 2287912"/>
              <a:gd name="connsiteX8" fmla="*/ 2060488 w 6614056"/>
              <a:gd name="connsiteY8" fmla="*/ 2087869 h 2287912"/>
              <a:gd name="connsiteX9" fmla="*/ 1345813 w 6614056"/>
              <a:gd name="connsiteY9" fmla="*/ 2287912 h 2287912"/>
              <a:gd name="connsiteX10" fmla="*/ 1236982 w 6614056"/>
              <a:gd name="connsiteY10" fmla="*/ 2077382 h 2287912"/>
              <a:gd name="connsiteX0" fmla="*/ 1325239 w 6614056"/>
              <a:gd name="connsiteY0" fmla="*/ 2062693 h 2287912"/>
              <a:gd name="connsiteX1" fmla="*/ 513862 w 6614056"/>
              <a:gd name="connsiteY1" fmla="*/ 1867830 h 2287912"/>
              <a:gd name="connsiteX2" fmla="*/ 115170 w 6614056"/>
              <a:gd name="connsiteY2" fmla="*/ 1423371 h 2287912"/>
              <a:gd name="connsiteX3" fmla="*/ 102542 w 6614056"/>
              <a:gd name="connsiteY3" fmla="*/ 588100 h 2287912"/>
              <a:gd name="connsiteX4" fmla="*/ 1322933 w 6614056"/>
              <a:gd name="connsiteY4" fmla="*/ 26992 h 2287912"/>
              <a:gd name="connsiteX5" fmla="*/ 5501612 w 6614056"/>
              <a:gd name="connsiteY5" fmla="*/ 173256 h 2287912"/>
              <a:gd name="connsiteX6" fmla="*/ 6613257 w 6614056"/>
              <a:gd name="connsiteY6" fmla="*/ 905322 h 2287912"/>
              <a:gd name="connsiteX7" fmla="*/ 5969102 w 6614056"/>
              <a:gd name="connsiteY7" fmla="*/ 1915488 h 2287912"/>
              <a:gd name="connsiteX8" fmla="*/ 2060488 w 6614056"/>
              <a:gd name="connsiteY8" fmla="*/ 2087869 h 2287912"/>
              <a:gd name="connsiteX9" fmla="*/ 1345813 w 6614056"/>
              <a:gd name="connsiteY9" fmla="*/ 2287912 h 2287912"/>
              <a:gd name="connsiteX10" fmla="*/ 1325239 w 6614056"/>
              <a:gd name="connsiteY10" fmla="*/ 2062693 h 2287912"/>
              <a:gd name="connsiteX0" fmla="*/ 1350455 w 6614056"/>
              <a:gd name="connsiteY0" fmla="*/ 2033314 h 2287912"/>
              <a:gd name="connsiteX1" fmla="*/ 513862 w 6614056"/>
              <a:gd name="connsiteY1" fmla="*/ 1867830 h 2287912"/>
              <a:gd name="connsiteX2" fmla="*/ 115170 w 6614056"/>
              <a:gd name="connsiteY2" fmla="*/ 1423371 h 2287912"/>
              <a:gd name="connsiteX3" fmla="*/ 102542 w 6614056"/>
              <a:gd name="connsiteY3" fmla="*/ 588100 h 2287912"/>
              <a:gd name="connsiteX4" fmla="*/ 1322933 w 6614056"/>
              <a:gd name="connsiteY4" fmla="*/ 26992 h 2287912"/>
              <a:gd name="connsiteX5" fmla="*/ 5501612 w 6614056"/>
              <a:gd name="connsiteY5" fmla="*/ 173256 h 2287912"/>
              <a:gd name="connsiteX6" fmla="*/ 6613257 w 6614056"/>
              <a:gd name="connsiteY6" fmla="*/ 905322 h 2287912"/>
              <a:gd name="connsiteX7" fmla="*/ 5969102 w 6614056"/>
              <a:gd name="connsiteY7" fmla="*/ 1915488 h 2287912"/>
              <a:gd name="connsiteX8" fmla="*/ 2060488 w 6614056"/>
              <a:gd name="connsiteY8" fmla="*/ 2087869 h 2287912"/>
              <a:gd name="connsiteX9" fmla="*/ 1345813 w 6614056"/>
              <a:gd name="connsiteY9" fmla="*/ 2287912 h 2287912"/>
              <a:gd name="connsiteX10" fmla="*/ 1350455 w 6614056"/>
              <a:gd name="connsiteY10" fmla="*/ 2033314 h 2287912"/>
              <a:gd name="connsiteX0" fmla="*/ 1351015 w 6614616"/>
              <a:gd name="connsiteY0" fmla="*/ 2033314 h 2287912"/>
              <a:gd name="connsiteX1" fmla="*/ 527030 w 6614616"/>
              <a:gd name="connsiteY1" fmla="*/ 1816418 h 2287912"/>
              <a:gd name="connsiteX2" fmla="*/ 115730 w 6614616"/>
              <a:gd name="connsiteY2" fmla="*/ 1423371 h 2287912"/>
              <a:gd name="connsiteX3" fmla="*/ 103102 w 6614616"/>
              <a:gd name="connsiteY3" fmla="*/ 588100 h 2287912"/>
              <a:gd name="connsiteX4" fmla="*/ 1323493 w 6614616"/>
              <a:gd name="connsiteY4" fmla="*/ 26992 h 2287912"/>
              <a:gd name="connsiteX5" fmla="*/ 5502172 w 6614616"/>
              <a:gd name="connsiteY5" fmla="*/ 173256 h 2287912"/>
              <a:gd name="connsiteX6" fmla="*/ 6613817 w 6614616"/>
              <a:gd name="connsiteY6" fmla="*/ 905322 h 2287912"/>
              <a:gd name="connsiteX7" fmla="*/ 5969662 w 6614616"/>
              <a:gd name="connsiteY7" fmla="*/ 1915488 h 2287912"/>
              <a:gd name="connsiteX8" fmla="*/ 2061048 w 6614616"/>
              <a:gd name="connsiteY8" fmla="*/ 2087869 h 2287912"/>
              <a:gd name="connsiteX9" fmla="*/ 1346373 w 6614616"/>
              <a:gd name="connsiteY9" fmla="*/ 2287912 h 2287912"/>
              <a:gd name="connsiteX10" fmla="*/ 1351015 w 6614616"/>
              <a:gd name="connsiteY10" fmla="*/ 2033314 h 2287912"/>
              <a:gd name="connsiteX0" fmla="*/ 1351015 w 6614616"/>
              <a:gd name="connsiteY0" fmla="*/ 2033314 h 2287912"/>
              <a:gd name="connsiteX1" fmla="*/ 527030 w 6614616"/>
              <a:gd name="connsiteY1" fmla="*/ 1816418 h 2287912"/>
              <a:gd name="connsiteX2" fmla="*/ 115730 w 6614616"/>
              <a:gd name="connsiteY2" fmla="*/ 1342580 h 2287912"/>
              <a:gd name="connsiteX3" fmla="*/ 103102 w 6614616"/>
              <a:gd name="connsiteY3" fmla="*/ 588100 h 2287912"/>
              <a:gd name="connsiteX4" fmla="*/ 1323493 w 6614616"/>
              <a:gd name="connsiteY4" fmla="*/ 26992 h 2287912"/>
              <a:gd name="connsiteX5" fmla="*/ 5502172 w 6614616"/>
              <a:gd name="connsiteY5" fmla="*/ 173256 h 2287912"/>
              <a:gd name="connsiteX6" fmla="*/ 6613817 w 6614616"/>
              <a:gd name="connsiteY6" fmla="*/ 905322 h 2287912"/>
              <a:gd name="connsiteX7" fmla="*/ 5969662 w 6614616"/>
              <a:gd name="connsiteY7" fmla="*/ 1915488 h 2287912"/>
              <a:gd name="connsiteX8" fmla="*/ 2061048 w 6614616"/>
              <a:gd name="connsiteY8" fmla="*/ 2087869 h 2287912"/>
              <a:gd name="connsiteX9" fmla="*/ 1346373 w 6614616"/>
              <a:gd name="connsiteY9" fmla="*/ 2287912 h 2287912"/>
              <a:gd name="connsiteX10" fmla="*/ 1351015 w 6614616"/>
              <a:gd name="connsiteY10" fmla="*/ 2033314 h 2287912"/>
              <a:gd name="connsiteX0" fmla="*/ 1358038 w 6621639"/>
              <a:gd name="connsiteY0" fmla="*/ 2033314 h 2287912"/>
              <a:gd name="connsiteX1" fmla="*/ 534053 w 6621639"/>
              <a:gd name="connsiteY1" fmla="*/ 1816418 h 2287912"/>
              <a:gd name="connsiteX2" fmla="*/ 122753 w 6621639"/>
              <a:gd name="connsiteY2" fmla="*/ 1342580 h 2287912"/>
              <a:gd name="connsiteX3" fmla="*/ 110125 w 6621639"/>
              <a:gd name="connsiteY3" fmla="*/ 588100 h 2287912"/>
              <a:gd name="connsiteX4" fmla="*/ 1330516 w 6621639"/>
              <a:gd name="connsiteY4" fmla="*/ 26992 h 2287912"/>
              <a:gd name="connsiteX5" fmla="*/ 5509195 w 6621639"/>
              <a:gd name="connsiteY5" fmla="*/ 173256 h 2287912"/>
              <a:gd name="connsiteX6" fmla="*/ 6620840 w 6621639"/>
              <a:gd name="connsiteY6" fmla="*/ 905322 h 2287912"/>
              <a:gd name="connsiteX7" fmla="*/ 5976685 w 6621639"/>
              <a:gd name="connsiteY7" fmla="*/ 1915488 h 2287912"/>
              <a:gd name="connsiteX8" fmla="*/ 2068071 w 6621639"/>
              <a:gd name="connsiteY8" fmla="*/ 2087869 h 2287912"/>
              <a:gd name="connsiteX9" fmla="*/ 1353396 w 6621639"/>
              <a:gd name="connsiteY9" fmla="*/ 2287912 h 2287912"/>
              <a:gd name="connsiteX10" fmla="*/ 1358038 w 6621639"/>
              <a:gd name="connsiteY10" fmla="*/ 2033314 h 2287912"/>
              <a:gd name="connsiteX0" fmla="*/ 1358038 w 6621639"/>
              <a:gd name="connsiteY0" fmla="*/ 2033314 h 2287912"/>
              <a:gd name="connsiteX1" fmla="*/ 534053 w 6621639"/>
              <a:gd name="connsiteY1" fmla="*/ 1816418 h 2287912"/>
              <a:gd name="connsiteX2" fmla="*/ 122753 w 6621639"/>
              <a:gd name="connsiteY2" fmla="*/ 1342580 h 2287912"/>
              <a:gd name="connsiteX3" fmla="*/ 110125 w 6621639"/>
              <a:gd name="connsiteY3" fmla="*/ 588100 h 2287912"/>
              <a:gd name="connsiteX4" fmla="*/ 1330516 w 6621639"/>
              <a:gd name="connsiteY4" fmla="*/ 26992 h 2287912"/>
              <a:gd name="connsiteX5" fmla="*/ 5509195 w 6621639"/>
              <a:gd name="connsiteY5" fmla="*/ 173256 h 2287912"/>
              <a:gd name="connsiteX6" fmla="*/ 6620840 w 6621639"/>
              <a:gd name="connsiteY6" fmla="*/ 905322 h 2287912"/>
              <a:gd name="connsiteX7" fmla="*/ 5976685 w 6621639"/>
              <a:gd name="connsiteY7" fmla="*/ 1915488 h 2287912"/>
              <a:gd name="connsiteX8" fmla="*/ 2068071 w 6621639"/>
              <a:gd name="connsiteY8" fmla="*/ 2087869 h 2287912"/>
              <a:gd name="connsiteX9" fmla="*/ 1353396 w 6621639"/>
              <a:gd name="connsiteY9" fmla="*/ 2287912 h 2287912"/>
              <a:gd name="connsiteX10" fmla="*/ 1358038 w 6621639"/>
              <a:gd name="connsiteY10" fmla="*/ 2033314 h 2287912"/>
              <a:gd name="connsiteX0" fmla="*/ 1350456 w 6614057"/>
              <a:gd name="connsiteY0" fmla="*/ 2033314 h 2287912"/>
              <a:gd name="connsiteX1" fmla="*/ 513863 w 6614057"/>
              <a:gd name="connsiteY1" fmla="*/ 1765006 h 2287912"/>
              <a:gd name="connsiteX2" fmla="*/ 115171 w 6614057"/>
              <a:gd name="connsiteY2" fmla="*/ 1342580 h 2287912"/>
              <a:gd name="connsiteX3" fmla="*/ 102543 w 6614057"/>
              <a:gd name="connsiteY3" fmla="*/ 588100 h 2287912"/>
              <a:gd name="connsiteX4" fmla="*/ 1322934 w 6614057"/>
              <a:gd name="connsiteY4" fmla="*/ 26992 h 2287912"/>
              <a:gd name="connsiteX5" fmla="*/ 5501613 w 6614057"/>
              <a:gd name="connsiteY5" fmla="*/ 173256 h 2287912"/>
              <a:gd name="connsiteX6" fmla="*/ 6613258 w 6614057"/>
              <a:gd name="connsiteY6" fmla="*/ 905322 h 2287912"/>
              <a:gd name="connsiteX7" fmla="*/ 5969103 w 6614057"/>
              <a:gd name="connsiteY7" fmla="*/ 1915488 h 2287912"/>
              <a:gd name="connsiteX8" fmla="*/ 2060489 w 6614057"/>
              <a:gd name="connsiteY8" fmla="*/ 2087869 h 2287912"/>
              <a:gd name="connsiteX9" fmla="*/ 1345814 w 6614057"/>
              <a:gd name="connsiteY9" fmla="*/ 2287912 h 2287912"/>
              <a:gd name="connsiteX10" fmla="*/ 1350456 w 6614057"/>
              <a:gd name="connsiteY10" fmla="*/ 2033314 h 2287912"/>
              <a:gd name="connsiteX0" fmla="*/ 1350456 w 6614057"/>
              <a:gd name="connsiteY0" fmla="*/ 2033314 h 2287912"/>
              <a:gd name="connsiteX1" fmla="*/ 513863 w 6614057"/>
              <a:gd name="connsiteY1" fmla="*/ 1765006 h 2287912"/>
              <a:gd name="connsiteX2" fmla="*/ 115171 w 6614057"/>
              <a:gd name="connsiteY2" fmla="*/ 1342580 h 2287912"/>
              <a:gd name="connsiteX3" fmla="*/ 102543 w 6614057"/>
              <a:gd name="connsiteY3" fmla="*/ 588100 h 2287912"/>
              <a:gd name="connsiteX4" fmla="*/ 1322934 w 6614057"/>
              <a:gd name="connsiteY4" fmla="*/ 26992 h 2287912"/>
              <a:gd name="connsiteX5" fmla="*/ 5501613 w 6614057"/>
              <a:gd name="connsiteY5" fmla="*/ 173256 h 2287912"/>
              <a:gd name="connsiteX6" fmla="*/ 6613258 w 6614057"/>
              <a:gd name="connsiteY6" fmla="*/ 905322 h 2287912"/>
              <a:gd name="connsiteX7" fmla="*/ 5969103 w 6614057"/>
              <a:gd name="connsiteY7" fmla="*/ 1915488 h 2287912"/>
              <a:gd name="connsiteX8" fmla="*/ 2123530 w 6614057"/>
              <a:gd name="connsiteY8" fmla="*/ 2058491 h 2287912"/>
              <a:gd name="connsiteX9" fmla="*/ 1345814 w 6614057"/>
              <a:gd name="connsiteY9" fmla="*/ 2287912 h 2287912"/>
              <a:gd name="connsiteX10" fmla="*/ 1350456 w 6614057"/>
              <a:gd name="connsiteY10" fmla="*/ 2033314 h 2287912"/>
              <a:gd name="connsiteX0" fmla="*/ 1350456 w 6614057"/>
              <a:gd name="connsiteY0" fmla="*/ 2033314 h 2287912"/>
              <a:gd name="connsiteX1" fmla="*/ 513863 w 6614057"/>
              <a:gd name="connsiteY1" fmla="*/ 1765006 h 2287912"/>
              <a:gd name="connsiteX2" fmla="*/ 115171 w 6614057"/>
              <a:gd name="connsiteY2" fmla="*/ 1342580 h 2287912"/>
              <a:gd name="connsiteX3" fmla="*/ 102543 w 6614057"/>
              <a:gd name="connsiteY3" fmla="*/ 588100 h 2287912"/>
              <a:gd name="connsiteX4" fmla="*/ 1322934 w 6614057"/>
              <a:gd name="connsiteY4" fmla="*/ 26992 h 2287912"/>
              <a:gd name="connsiteX5" fmla="*/ 5501613 w 6614057"/>
              <a:gd name="connsiteY5" fmla="*/ 173256 h 2287912"/>
              <a:gd name="connsiteX6" fmla="*/ 6613258 w 6614057"/>
              <a:gd name="connsiteY6" fmla="*/ 905322 h 2287912"/>
              <a:gd name="connsiteX7" fmla="*/ 5969103 w 6614057"/>
              <a:gd name="connsiteY7" fmla="*/ 1915488 h 2287912"/>
              <a:gd name="connsiteX8" fmla="*/ 2224395 w 6614057"/>
              <a:gd name="connsiteY8" fmla="*/ 2029112 h 2287912"/>
              <a:gd name="connsiteX9" fmla="*/ 1345814 w 6614057"/>
              <a:gd name="connsiteY9" fmla="*/ 2287912 h 2287912"/>
              <a:gd name="connsiteX10" fmla="*/ 1350456 w 6614057"/>
              <a:gd name="connsiteY10" fmla="*/ 2033314 h 2287912"/>
              <a:gd name="connsiteX0" fmla="*/ 1350456 w 6616451"/>
              <a:gd name="connsiteY0" fmla="*/ 2033314 h 2287912"/>
              <a:gd name="connsiteX1" fmla="*/ 513863 w 6616451"/>
              <a:gd name="connsiteY1" fmla="*/ 1765006 h 2287912"/>
              <a:gd name="connsiteX2" fmla="*/ 115171 w 6616451"/>
              <a:gd name="connsiteY2" fmla="*/ 1342580 h 2287912"/>
              <a:gd name="connsiteX3" fmla="*/ 102543 w 6616451"/>
              <a:gd name="connsiteY3" fmla="*/ 588100 h 2287912"/>
              <a:gd name="connsiteX4" fmla="*/ 1322934 w 6616451"/>
              <a:gd name="connsiteY4" fmla="*/ 26992 h 2287912"/>
              <a:gd name="connsiteX5" fmla="*/ 5501613 w 6616451"/>
              <a:gd name="connsiteY5" fmla="*/ 173256 h 2287912"/>
              <a:gd name="connsiteX6" fmla="*/ 6613258 w 6616451"/>
              <a:gd name="connsiteY6" fmla="*/ 905322 h 2287912"/>
              <a:gd name="connsiteX7" fmla="*/ 6032145 w 6616451"/>
              <a:gd name="connsiteY7" fmla="*/ 1856731 h 2287912"/>
              <a:gd name="connsiteX8" fmla="*/ 2224395 w 6616451"/>
              <a:gd name="connsiteY8" fmla="*/ 2029112 h 2287912"/>
              <a:gd name="connsiteX9" fmla="*/ 1345814 w 6616451"/>
              <a:gd name="connsiteY9" fmla="*/ 2287912 h 2287912"/>
              <a:gd name="connsiteX10" fmla="*/ 1350456 w 6616451"/>
              <a:gd name="connsiteY10" fmla="*/ 2033314 h 2287912"/>
              <a:gd name="connsiteX0" fmla="*/ 1350456 w 6614057"/>
              <a:gd name="connsiteY0" fmla="*/ 2033314 h 2287912"/>
              <a:gd name="connsiteX1" fmla="*/ 513863 w 6614057"/>
              <a:gd name="connsiteY1" fmla="*/ 1765006 h 2287912"/>
              <a:gd name="connsiteX2" fmla="*/ 115171 w 6614057"/>
              <a:gd name="connsiteY2" fmla="*/ 1342580 h 2287912"/>
              <a:gd name="connsiteX3" fmla="*/ 102543 w 6614057"/>
              <a:gd name="connsiteY3" fmla="*/ 588100 h 2287912"/>
              <a:gd name="connsiteX4" fmla="*/ 1322934 w 6614057"/>
              <a:gd name="connsiteY4" fmla="*/ 26992 h 2287912"/>
              <a:gd name="connsiteX5" fmla="*/ 5501613 w 6614057"/>
              <a:gd name="connsiteY5" fmla="*/ 173256 h 2287912"/>
              <a:gd name="connsiteX6" fmla="*/ 6613258 w 6614057"/>
              <a:gd name="connsiteY6" fmla="*/ 905322 h 2287912"/>
              <a:gd name="connsiteX7" fmla="*/ 6032145 w 6614057"/>
              <a:gd name="connsiteY7" fmla="*/ 1856731 h 2287912"/>
              <a:gd name="connsiteX8" fmla="*/ 2224395 w 6614057"/>
              <a:gd name="connsiteY8" fmla="*/ 2029112 h 2287912"/>
              <a:gd name="connsiteX9" fmla="*/ 1345814 w 6614057"/>
              <a:gd name="connsiteY9" fmla="*/ 2287912 h 2287912"/>
              <a:gd name="connsiteX10" fmla="*/ 1350456 w 6614057"/>
              <a:gd name="connsiteY10" fmla="*/ 2033314 h 2287912"/>
              <a:gd name="connsiteX0" fmla="*/ 1350456 w 6614057"/>
              <a:gd name="connsiteY0" fmla="*/ 2033314 h 2287912"/>
              <a:gd name="connsiteX1" fmla="*/ 513863 w 6614057"/>
              <a:gd name="connsiteY1" fmla="*/ 1765006 h 2287912"/>
              <a:gd name="connsiteX2" fmla="*/ 115171 w 6614057"/>
              <a:gd name="connsiteY2" fmla="*/ 1342580 h 2287912"/>
              <a:gd name="connsiteX3" fmla="*/ 102543 w 6614057"/>
              <a:gd name="connsiteY3" fmla="*/ 588100 h 2287912"/>
              <a:gd name="connsiteX4" fmla="*/ 1322934 w 6614057"/>
              <a:gd name="connsiteY4" fmla="*/ 26992 h 2287912"/>
              <a:gd name="connsiteX5" fmla="*/ 5501613 w 6614057"/>
              <a:gd name="connsiteY5" fmla="*/ 173256 h 2287912"/>
              <a:gd name="connsiteX6" fmla="*/ 6613258 w 6614057"/>
              <a:gd name="connsiteY6" fmla="*/ 905322 h 2287912"/>
              <a:gd name="connsiteX7" fmla="*/ 6019537 w 6614057"/>
              <a:gd name="connsiteY7" fmla="*/ 1805318 h 2287912"/>
              <a:gd name="connsiteX8" fmla="*/ 2224395 w 6614057"/>
              <a:gd name="connsiteY8" fmla="*/ 2029112 h 2287912"/>
              <a:gd name="connsiteX9" fmla="*/ 1345814 w 6614057"/>
              <a:gd name="connsiteY9" fmla="*/ 2287912 h 2287912"/>
              <a:gd name="connsiteX10" fmla="*/ 1350456 w 6614057"/>
              <a:gd name="connsiteY10" fmla="*/ 2033314 h 2287912"/>
              <a:gd name="connsiteX0" fmla="*/ 1350456 w 6613258"/>
              <a:gd name="connsiteY0" fmla="*/ 2033314 h 2287912"/>
              <a:gd name="connsiteX1" fmla="*/ 513863 w 6613258"/>
              <a:gd name="connsiteY1" fmla="*/ 1765006 h 2287912"/>
              <a:gd name="connsiteX2" fmla="*/ 115171 w 6613258"/>
              <a:gd name="connsiteY2" fmla="*/ 1342580 h 2287912"/>
              <a:gd name="connsiteX3" fmla="*/ 102543 w 6613258"/>
              <a:gd name="connsiteY3" fmla="*/ 588100 h 2287912"/>
              <a:gd name="connsiteX4" fmla="*/ 1322934 w 6613258"/>
              <a:gd name="connsiteY4" fmla="*/ 26992 h 2287912"/>
              <a:gd name="connsiteX5" fmla="*/ 5501613 w 6613258"/>
              <a:gd name="connsiteY5" fmla="*/ 173256 h 2287912"/>
              <a:gd name="connsiteX6" fmla="*/ 6613258 w 6613258"/>
              <a:gd name="connsiteY6" fmla="*/ 905322 h 2287912"/>
              <a:gd name="connsiteX7" fmla="*/ 6019537 w 6613258"/>
              <a:gd name="connsiteY7" fmla="*/ 1805318 h 2287912"/>
              <a:gd name="connsiteX8" fmla="*/ 2224395 w 6613258"/>
              <a:gd name="connsiteY8" fmla="*/ 2029112 h 2287912"/>
              <a:gd name="connsiteX9" fmla="*/ 1345814 w 6613258"/>
              <a:gd name="connsiteY9" fmla="*/ 2287912 h 2287912"/>
              <a:gd name="connsiteX10" fmla="*/ 1350456 w 6613258"/>
              <a:gd name="connsiteY10" fmla="*/ 2033314 h 2287912"/>
              <a:gd name="connsiteX0" fmla="*/ 1352720 w 6615522"/>
              <a:gd name="connsiteY0" fmla="*/ 2033314 h 2287912"/>
              <a:gd name="connsiteX1" fmla="*/ 566558 w 6615522"/>
              <a:gd name="connsiteY1" fmla="*/ 1742972 h 2287912"/>
              <a:gd name="connsiteX2" fmla="*/ 117435 w 6615522"/>
              <a:gd name="connsiteY2" fmla="*/ 1342580 h 2287912"/>
              <a:gd name="connsiteX3" fmla="*/ 104807 w 6615522"/>
              <a:gd name="connsiteY3" fmla="*/ 588100 h 2287912"/>
              <a:gd name="connsiteX4" fmla="*/ 1325198 w 6615522"/>
              <a:gd name="connsiteY4" fmla="*/ 26992 h 2287912"/>
              <a:gd name="connsiteX5" fmla="*/ 5503877 w 6615522"/>
              <a:gd name="connsiteY5" fmla="*/ 173256 h 2287912"/>
              <a:gd name="connsiteX6" fmla="*/ 6615522 w 6615522"/>
              <a:gd name="connsiteY6" fmla="*/ 905322 h 2287912"/>
              <a:gd name="connsiteX7" fmla="*/ 6021801 w 6615522"/>
              <a:gd name="connsiteY7" fmla="*/ 1805318 h 2287912"/>
              <a:gd name="connsiteX8" fmla="*/ 2226659 w 6615522"/>
              <a:gd name="connsiteY8" fmla="*/ 2029112 h 2287912"/>
              <a:gd name="connsiteX9" fmla="*/ 1348078 w 6615522"/>
              <a:gd name="connsiteY9" fmla="*/ 2287912 h 2287912"/>
              <a:gd name="connsiteX10" fmla="*/ 1352720 w 6615522"/>
              <a:gd name="connsiteY10" fmla="*/ 2033314 h 2287912"/>
              <a:gd name="connsiteX0" fmla="*/ 1390545 w 6615522"/>
              <a:gd name="connsiteY0" fmla="*/ 2011281 h 2287912"/>
              <a:gd name="connsiteX1" fmla="*/ 566558 w 6615522"/>
              <a:gd name="connsiteY1" fmla="*/ 1742972 h 2287912"/>
              <a:gd name="connsiteX2" fmla="*/ 117435 w 6615522"/>
              <a:gd name="connsiteY2" fmla="*/ 1342580 h 2287912"/>
              <a:gd name="connsiteX3" fmla="*/ 104807 w 6615522"/>
              <a:gd name="connsiteY3" fmla="*/ 588100 h 2287912"/>
              <a:gd name="connsiteX4" fmla="*/ 1325198 w 6615522"/>
              <a:gd name="connsiteY4" fmla="*/ 26992 h 2287912"/>
              <a:gd name="connsiteX5" fmla="*/ 5503877 w 6615522"/>
              <a:gd name="connsiteY5" fmla="*/ 173256 h 2287912"/>
              <a:gd name="connsiteX6" fmla="*/ 6615522 w 6615522"/>
              <a:gd name="connsiteY6" fmla="*/ 905322 h 2287912"/>
              <a:gd name="connsiteX7" fmla="*/ 6021801 w 6615522"/>
              <a:gd name="connsiteY7" fmla="*/ 1805318 h 2287912"/>
              <a:gd name="connsiteX8" fmla="*/ 2226659 w 6615522"/>
              <a:gd name="connsiteY8" fmla="*/ 2029112 h 2287912"/>
              <a:gd name="connsiteX9" fmla="*/ 1348078 w 6615522"/>
              <a:gd name="connsiteY9" fmla="*/ 2287912 h 2287912"/>
              <a:gd name="connsiteX10" fmla="*/ 1390545 w 6615522"/>
              <a:gd name="connsiteY10" fmla="*/ 2011281 h 2287912"/>
              <a:gd name="connsiteX0" fmla="*/ 1390545 w 6615522"/>
              <a:gd name="connsiteY0" fmla="*/ 2011281 h 2287912"/>
              <a:gd name="connsiteX1" fmla="*/ 566558 w 6615522"/>
              <a:gd name="connsiteY1" fmla="*/ 1742972 h 2287912"/>
              <a:gd name="connsiteX2" fmla="*/ 117435 w 6615522"/>
              <a:gd name="connsiteY2" fmla="*/ 1342580 h 2287912"/>
              <a:gd name="connsiteX3" fmla="*/ 104807 w 6615522"/>
              <a:gd name="connsiteY3" fmla="*/ 588100 h 2287912"/>
              <a:gd name="connsiteX4" fmla="*/ 1325198 w 6615522"/>
              <a:gd name="connsiteY4" fmla="*/ 26992 h 2287912"/>
              <a:gd name="connsiteX5" fmla="*/ 5503877 w 6615522"/>
              <a:gd name="connsiteY5" fmla="*/ 173256 h 2287912"/>
              <a:gd name="connsiteX6" fmla="*/ 6615522 w 6615522"/>
              <a:gd name="connsiteY6" fmla="*/ 905322 h 2287912"/>
              <a:gd name="connsiteX7" fmla="*/ 6021801 w 6615522"/>
              <a:gd name="connsiteY7" fmla="*/ 1805318 h 2287912"/>
              <a:gd name="connsiteX8" fmla="*/ 2226659 w 6615522"/>
              <a:gd name="connsiteY8" fmla="*/ 2029112 h 2287912"/>
              <a:gd name="connsiteX9" fmla="*/ 1348078 w 6615522"/>
              <a:gd name="connsiteY9" fmla="*/ 2287912 h 2287912"/>
              <a:gd name="connsiteX10" fmla="*/ 1390545 w 6615522"/>
              <a:gd name="connsiteY10" fmla="*/ 2011281 h 2287912"/>
              <a:gd name="connsiteX0" fmla="*/ 1392284 w 6617261"/>
              <a:gd name="connsiteY0" fmla="*/ 2011281 h 2287912"/>
              <a:gd name="connsiteX1" fmla="*/ 606122 w 6617261"/>
              <a:gd name="connsiteY1" fmla="*/ 1728283 h 2287912"/>
              <a:gd name="connsiteX2" fmla="*/ 119174 w 6617261"/>
              <a:gd name="connsiteY2" fmla="*/ 1342580 h 2287912"/>
              <a:gd name="connsiteX3" fmla="*/ 106546 w 6617261"/>
              <a:gd name="connsiteY3" fmla="*/ 588100 h 2287912"/>
              <a:gd name="connsiteX4" fmla="*/ 1326937 w 6617261"/>
              <a:gd name="connsiteY4" fmla="*/ 26992 h 2287912"/>
              <a:gd name="connsiteX5" fmla="*/ 5505616 w 6617261"/>
              <a:gd name="connsiteY5" fmla="*/ 173256 h 2287912"/>
              <a:gd name="connsiteX6" fmla="*/ 6617261 w 6617261"/>
              <a:gd name="connsiteY6" fmla="*/ 905322 h 2287912"/>
              <a:gd name="connsiteX7" fmla="*/ 6023540 w 6617261"/>
              <a:gd name="connsiteY7" fmla="*/ 1805318 h 2287912"/>
              <a:gd name="connsiteX8" fmla="*/ 2228398 w 6617261"/>
              <a:gd name="connsiteY8" fmla="*/ 2029112 h 2287912"/>
              <a:gd name="connsiteX9" fmla="*/ 1349817 w 6617261"/>
              <a:gd name="connsiteY9" fmla="*/ 2287912 h 2287912"/>
              <a:gd name="connsiteX10" fmla="*/ 1392284 w 6617261"/>
              <a:gd name="connsiteY10" fmla="*/ 2011281 h 2287912"/>
              <a:gd name="connsiteX0" fmla="*/ 1382461 w 6607438"/>
              <a:gd name="connsiteY0" fmla="*/ 2011281 h 2287912"/>
              <a:gd name="connsiteX1" fmla="*/ 596299 w 6607438"/>
              <a:gd name="connsiteY1" fmla="*/ 1728283 h 2287912"/>
              <a:gd name="connsiteX2" fmla="*/ 134568 w 6607438"/>
              <a:gd name="connsiteY2" fmla="*/ 1291168 h 2287912"/>
              <a:gd name="connsiteX3" fmla="*/ 96723 w 6607438"/>
              <a:gd name="connsiteY3" fmla="*/ 588100 h 2287912"/>
              <a:gd name="connsiteX4" fmla="*/ 1317114 w 6607438"/>
              <a:gd name="connsiteY4" fmla="*/ 26992 h 2287912"/>
              <a:gd name="connsiteX5" fmla="*/ 5495793 w 6607438"/>
              <a:gd name="connsiteY5" fmla="*/ 173256 h 2287912"/>
              <a:gd name="connsiteX6" fmla="*/ 6607438 w 6607438"/>
              <a:gd name="connsiteY6" fmla="*/ 905322 h 2287912"/>
              <a:gd name="connsiteX7" fmla="*/ 6013717 w 6607438"/>
              <a:gd name="connsiteY7" fmla="*/ 1805318 h 2287912"/>
              <a:gd name="connsiteX8" fmla="*/ 2218575 w 6607438"/>
              <a:gd name="connsiteY8" fmla="*/ 2029112 h 2287912"/>
              <a:gd name="connsiteX9" fmla="*/ 1339994 w 6607438"/>
              <a:gd name="connsiteY9" fmla="*/ 2287912 h 2287912"/>
              <a:gd name="connsiteX10" fmla="*/ 1382461 w 6607438"/>
              <a:gd name="connsiteY10" fmla="*/ 2011281 h 2287912"/>
              <a:gd name="connsiteX0" fmla="*/ 1346619 w 6571596"/>
              <a:gd name="connsiteY0" fmla="*/ 2009705 h 2286336"/>
              <a:gd name="connsiteX1" fmla="*/ 560457 w 6571596"/>
              <a:gd name="connsiteY1" fmla="*/ 1726707 h 2286336"/>
              <a:gd name="connsiteX2" fmla="*/ 98726 w 6571596"/>
              <a:gd name="connsiteY2" fmla="*/ 1289592 h 2286336"/>
              <a:gd name="connsiteX3" fmla="*/ 111313 w 6571596"/>
              <a:gd name="connsiteY3" fmla="*/ 564490 h 2286336"/>
              <a:gd name="connsiteX4" fmla="*/ 1281272 w 6571596"/>
              <a:gd name="connsiteY4" fmla="*/ 25416 h 2286336"/>
              <a:gd name="connsiteX5" fmla="*/ 5459951 w 6571596"/>
              <a:gd name="connsiteY5" fmla="*/ 171680 h 2286336"/>
              <a:gd name="connsiteX6" fmla="*/ 6571596 w 6571596"/>
              <a:gd name="connsiteY6" fmla="*/ 903746 h 2286336"/>
              <a:gd name="connsiteX7" fmla="*/ 5977875 w 6571596"/>
              <a:gd name="connsiteY7" fmla="*/ 1803742 h 2286336"/>
              <a:gd name="connsiteX8" fmla="*/ 2182733 w 6571596"/>
              <a:gd name="connsiteY8" fmla="*/ 2027536 h 2286336"/>
              <a:gd name="connsiteX9" fmla="*/ 1304152 w 6571596"/>
              <a:gd name="connsiteY9" fmla="*/ 2286336 h 2286336"/>
              <a:gd name="connsiteX10" fmla="*/ 1346619 w 6571596"/>
              <a:gd name="connsiteY10" fmla="*/ 2009705 h 2286336"/>
              <a:gd name="connsiteX0" fmla="*/ 1335993 w 6560970"/>
              <a:gd name="connsiteY0" fmla="*/ 2009705 h 2286336"/>
              <a:gd name="connsiteX1" fmla="*/ 549831 w 6560970"/>
              <a:gd name="connsiteY1" fmla="*/ 1726707 h 2286336"/>
              <a:gd name="connsiteX2" fmla="*/ 88100 w 6560970"/>
              <a:gd name="connsiteY2" fmla="*/ 1289592 h 2286336"/>
              <a:gd name="connsiteX3" fmla="*/ 100687 w 6560970"/>
              <a:gd name="connsiteY3" fmla="*/ 564490 h 2286336"/>
              <a:gd name="connsiteX4" fmla="*/ 1270646 w 6560970"/>
              <a:gd name="connsiteY4" fmla="*/ 25416 h 2286336"/>
              <a:gd name="connsiteX5" fmla="*/ 5449325 w 6560970"/>
              <a:gd name="connsiteY5" fmla="*/ 171680 h 2286336"/>
              <a:gd name="connsiteX6" fmla="*/ 6560970 w 6560970"/>
              <a:gd name="connsiteY6" fmla="*/ 903746 h 2286336"/>
              <a:gd name="connsiteX7" fmla="*/ 5967249 w 6560970"/>
              <a:gd name="connsiteY7" fmla="*/ 1803742 h 2286336"/>
              <a:gd name="connsiteX8" fmla="*/ 2172107 w 6560970"/>
              <a:gd name="connsiteY8" fmla="*/ 2027536 h 2286336"/>
              <a:gd name="connsiteX9" fmla="*/ 1293526 w 6560970"/>
              <a:gd name="connsiteY9" fmla="*/ 2286336 h 2286336"/>
              <a:gd name="connsiteX10" fmla="*/ 1335993 w 6560970"/>
              <a:gd name="connsiteY10" fmla="*/ 2009705 h 2286336"/>
              <a:gd name="connsiteX0" fmla="*/ 1320449 w 6545426"/>
              <a:gd name="connsiteY0" fmla="*/ 2009705 h 2286336"/>
              <a:gd name="connsiteX1" fmla="*/ 534287 w 6545426"/>
              <a:gd name="connsiteY1" fmla="*/ 1726707 h 2286336"/>
              <a:gd name="connsiteX2" fmla="*/ 72556 w 6545426"/>
              <a:gd name="connsiteY2" fmla="*/ 1289592 h 2286336"/>
              <a:gd name="connsiteX3" fmla="*/ 85143 w 6545426"/>
              <a:gd name="connsiteY3" fmla="*/ 564490 h 2286336"/>
              <a:gd name="connsiteX4" fmla="*/ 1255102 w 6545426"/>
              <a:gd name="connsiteY4" fmla="*/ 25416 h 2286336"/>
              <a:gd name="connsiteX5" fmla="*/ 5433781 w 6545426"/>
              <a:gd name="connsiteY5" fmla="*/ 171680 h 2286336"/>
              <a:gd name="connsiteX6" fmla="*/ 6545426 w 6545426"/>
              <a:gd name="connsiteY6" fmla="*/ 903746 h 2286336"/>
              <a:gd name="connsiteX7" fmla="*/ 5951705 w 6545426"/>
              <a:gd name="connsiteY7" fmla="*/ 1803742 h 2286336"/>
              <a:gd name="connsiteX8" fmla="*/ 2156563 w 6545426"/>
              <a:gd name="connsiteY8" fmla="*/ 2027536 h 2286336"/>
              <a:gd name="connsiteX9" fmla="*/ 1277982 w 6545426"/>
              <a:gd name="connsiteY9" fmla="*/ 2286336 h 2286336"/>
              <a:gd name="connsiteX10" fmla="*/ 1320449 w 6545426"/>
              <a:gd name="connsiteY10" fmla="*/ 2009705 h 2286336"/>
              <a:gd name="connsiteX0" fmla="*/ 1350191 w 6575168"/>
              <a:gd name="connsiteY0" fmla="*/ 2028838 h 2305469"/>
              <a:gd name="connsiteX1" fmla="*/ 564029 w 6575168"/>
              <a:gd name="connsiteY1" fmla="*/ 1745840 h 2305469"/>
              <a:gd name="connsiteX2" fmla="*/ 102298 w 6575168"/>
              <a:gd name="connsiteY2" fmla="*/ 1308725 h 2305469"/>
              <a:gd name="connsiteX3" fmla="*/ 114885 w 6575168"/>
              <a:gd name="connsiteY3" fmla="*/ 583623 h 2305469"/>
              <a:gd name="connsiteX4" fmla="*/ 1335277 w 6575168"/>
              <a:gd name="connsiteY4" fmla="*/ 22515 h 2305469"/>
              <a:gd name="connsiteX5" fmla="*/ 5463523 w 6575168"/>
              <a:gd name="connsiteY5" fmla="*/ 190813 h 2305469"/>
              <a:gd name="connsiteX6" fmla="*/ 6575168 w 6575168"/>
              <a:gd name="connsiteY6" fmla="*/ 922879 h 2305469"/>
              <a:gd name="connsiteX7" fmla="*/ 5981447 w 6575168"/>
              <a:gd name="connsiteY7" fmla="*/ 1822875 h 2305469"/>
              <a:gd name="connsiteX8" fmla="*/ 2186305 w 6575168"/>
              <a:gd name="connsiteY8" fmla="*/ 2046669 h 2305469"/>
              <a:gd name="connsiteX9" fmla="*/ 1307724 w 6575168"/>
              <a:gd name="connsiteY9" fmla="*/ 2305469 h 2305469"/>
              <a:gd name="connsiteX10" fmla="*/ 1350191 w 6575168"/>
              <a:gd name="connsiteY10" fmla="*/ 2028838 h 2305469"/>
              <a:gd name="connsiteX0" fmla="*/ 1350191 w 6575168"/>
              <a:gd name="connsiteY0" fmla="*/ 2028838 h 2305469"/>
              <a:gd name="connsiteX1" fmla="*/ 564029 w 6575168"/>
              <a:gd name="connsiteY1" fmla="*/ 1745840 h 2305469"/>
              <a:gd name="connsiteX2" fmla="*/ 102298 w 6575168"/>
              <a:gd name="connsiteY2" fmla="*/ 1308725 h 2305469"/>
              <a:gd name="connsiteX3" fmla="*/ 114885 w 6575168"/>
              <a:gd name="connsiteY3" fmla="*/ 583623 h 2305469"/>
              <a:gd name="connsiteX4" fmla="*/ 1335277 w 6575168"/>
              <a:gd name="connsiteY4" fmla="*/ 22515 h 2305469"/>
              <a:gd name="connsiteX5" fmla="*/ 5463523 w 6575168"/>
              <a:gd name="connsiteY5" fmla="*/ 190813 h 2305469"/>
              <a:gd name="connsiteX6" fmla="*/ 6575168 w 6575168"/>
              <a:gd name="connsiteY6" fmla="*/ 922879 h 2305469"/>
              <a:gd name="connsiteX7" fmla="*/ 5981447 w 6575168"/>
              <a:gd name="connsiteY7" fmla="*/ 1822875 h 2305469"/>
              <a:gd name="connsiteX8" fmla="*/ 2186305 w 6575168"/>
              <a:gd name="connsiteY8" fmla="*/ 2046669 h 2305469"/>
              <a:gd name="connsiteX9" fmla="*/ 1307724 w 6575168"/>
              <a:gd name="connsiteY9" fmla="*/ 2305469 h 2305469"/>
              <a:gd name="connsiteX10" fmla="*/ 1350191 w 6575168"/>
              <a:gd name="connsiteY10" fmla="*/ 2028838 h 2305469"/>
              <a:gd name="connsiteX0" fmla="*/ 1261706 w 6486683"/>
              <a:gd name="connsiteY0" fmla="*/ 2028838 h 2305469"/>
              <a:gd name="connsiteX1" fmla="*/ 475544 w 6486683"/>
              <a:gd name="connsiteY1" fmla="*/ 1745840 h 2305469"/>
              <a:gd name="connsiteX2" fmla="*/ 26400 w 6486683"/>
              <a:gd name="connsiteY2" fmla="*/ 583623 h 2305469"/>
              <a:gd name="connsiteX3" fmla="*/ 1246792 w 6486683"/>
              <a:gd name="connsiteY3" fmla="*/ 22515 h 2305469"/>
              <a:gd name="connsiteX4" fmla="*/ 5375038 w 6486683"/>
              <a:gd name="connsiteY4" fmla="*/ 190813 h 2305469"/>
              <a:gd name="connsiteX5" fmla="*/ 6486683 w 6486683"/>
              <a:gd name="connsiteY5" fmla="*/ 922879 h 2305469"/>
              <a:gd name="connsiteX6" fmla="*/ 5892962 w 6486683"/>
              <a:gd name="connsiteY6" fmla="*/ 1822875 h 2305469"/>
              <a:gd name="connsiteX7" fmla="*/ 2097820 w 6486683"/>
              <a:gd name="connsiteY7" fmla="*/ 2046669 h 2305469"/>
              <a:gd name="connsiteX8" fmla="*/ 1219239 w 6486683"/>
              <a:gd name="connsiteY8" fmla="*/ 2305469 h 2305469"/>
              <a:gd name="connsiteX9" fmla="*/ 1261706 w 6486683"/>
              <a:gd name="connsiteY9" fmla="*/ 2028838 h 2305469"/>
              <a:gd name="connsiteX0" fmla="*/ 1278912 w 6503889"/>
              <a:gd name="connsiteY0" fmla="*/ 2028838 h 2305469"/>
              <a:gd name="connsiteX1" fmla="*/ 366669 w 6503889"/>
              <a:gd name="connsiteY1" fmla="*/ 1650360 h 2305469"/>
              <a:gd name="connsiteX2" fmla="*/ 43606 w 6503889"/>
              <a:gd name="connsiteY2" fmla="*/ 583623 h 2305469"/>
              <a:gd name="connsiteX3" fmla="*/ 1263998 w 6503889"/>
              <a:gd name="connsiteY3" fmla="*/ 22515 h 2305469"/>
              <a:gd name="connsiteX4" fmla="*/ 5392244 w 6503889"/>
              <a:gd name="connsiteY4" fmla="*/ 190813 h 2305469"/>
              <a:gd name="connsiteX5" fmla="*/ 6503889 w 6503889"/>
              <a:gd name="connsiteY5" fmla="*/ 922879 h 2305469"/>
              <a:gd name="connsiteX6" fmla="*/ 5910168 w 6503889"/>
              <a:gd name="connsiteY6" fmla="*/ 1822875 h 2305469"/>
              <a:gd name="connsiteX7" fmla="*/ 2115026 w 6503889"/>
              <a:gd name="connsiteY7" fmla="*/ 2046669 h 2305469"/>
              <a:gd name="connsiteX8" fmla="*/ 1236445 w 6503889"/>
              <a:gd name="connsiteY8" fmla="*/ 2305469 h 2305469"/>
              <a:gd name="connsiteX9" fmla="*/ 1278912 w 6503889"/>
              <a:gd name="connsiteY9" fmla="*/ 2028838 h 2305469"/>
              <a:gd name="connsiteX0" fmla="*/ 1306915 w 6531892"/>
              <a:gd name="connsiteY0" fmla="*/ 2028838 h 2305469"/>
              <a:gd name="connsiteX1" fmla="*/ 268591 w 6531892"/>
              <a:gd name="connsiteY1" fmla="*/ 1643015 h 2305469"/>
              <a:gd name="connsiteX2" fmla="*/ 71609 w 6531892"/>
              <a:gd name="connsiteY2" fmla="*/ 583623 h 2305469"/>
              <a:gd name="connsiteX3" fmla="*/ 1292001 w 6531892"/>
              <a:gd name="connsiteY3" fmla="*/ 22515 h 2305469"/>
              <a:gd name="connsiteX4" fmla="*/ 5420247 w 6531892"/>
              <a:gd name="connsiteY4" fmla="*/ 190813 h 2305469"/>
              <a:gd name="connsiteX5" fmla="*/ 6531892 w 6531892"/>
              <a:gd name="connsiteY5" fmla="*/ 922879 h 2305469"/>
              <a:gd name="connsiteX6" fmla="*/ 5938171 w 6531892"/>
              <a:gd name="connsiteY6" fmla="*/ 1822875 h 2305469"/>
              <a:gd name="connsiteX7" fmla="*/ 2143029 w 6531892"/>
              <a:gd name="connsiteY7" fmla="*/ 2046669 h 2305469"/>
              <a:gd name="connsiteX8" fmla="*/ 1264448 w 6531892"/>
              <a:gd name="connsiteY8" fmla="*/ 2305469 h 2305469"/>
              <a:gd name="connsiteX9" fmla="*/ 1306915 w 6531892"/>
              <a:gd name="connsiteY9" fmla="*/ 2028838 h 2305469"/>
              <a:gd name="connsiteX0" fmla="*/ 1322733 w 6547710"/>
              <a:gd name="connsiteY0" fmla="*/ 2028838 h 2305469"/>
              <a:gd name="connsiteX1" fmla="*/ 284409 w 6547710"/>
              <a:gd name="connsiteY1" fmla="*/ 1643015 h 2305469"/>
              <a:gd name="connsiteX2" fmla="*/ 87427 w 6547710"/>
              <a:gd name="connsiteY2" fmla="*/ 583623 h 2305469"/>
              <a:gd name="connsiteX3" fmla="*/ 1307819 w 6547710"/>
              <a:gd name="connsiteY3" fmla="*/ 22515 h 2305469"/>
              <a:gd name="connsiteX4" fmla="*/ 5436065 w 6547710"/>
              <a:gd name="connsiteY4" fmla="*/ 190813 h 2305469"/>
              <a:gd name="connsiteX5" fmla="*/ 6547710 w 6547710"/>
              <a:gd name="connsiteY5" fmla="*/ 922879 h 2305469"/>
              <a:gd name="connsiteX6" fmla="*/ 5953989 w 6547710"/>
              <a:gd name="connsiteY6" fmla="*/ 1822875 h 2305469"/>
              <a:gd name="connsiteX7" fmla="*/ 2158847 w 6547710"/>
              <a:gd name="connsiteY7" fmla="*/ 2046669 h 2305469"/>
              <a:gd name="connsiteX8" fmla="*/ 1280266 w 6547710"/>
              <a:gd name="connsiteY8" fmla="*/ 2305469 h 2305469"/>
              <a:gd name="connsiteX9" fmla="*/ 1322733 w 6547710"/>
              <a:gd name="connsiteY9" fmla="*/ 2028838 h 2305469"/>
              <a:gd name="connsiteX0" fmla="*/ 1350725 w 6575702"/>
              <a:gd name="connsiteY0" fmla="*/ 2028838 h 2305469"/>
              <a:gd name="connsiteX1" fmla="*/ 312401 w 6575702"/>
              <a:gd name="connsiteY1" fmla="*/ 1643015 h 2305469"/>
              <a:gd name="connsiteX2" fmla="*/ 115419 w 6575702"/>
              <a:gd name="connsiteY2" fmla="*/ 583623 h 2305469"/>
              <a:gd name="connsiteX3" fmla="*/ 1335811 w 6575702"/>
              <a:gd name="connsiteY3" fmla="*/ 22515 h 2305469"/>
              <a:gd name="connsiteX4" fmla="*/ 5464057 w 6575702"/>
              <a:gd name="connsiteY4" fmla="*/ 190813 h 2305469"/>
              <a:gd name="connsiteX5" fmla="*/ 6575702 w 6575702"/>
              <a:gd name="connsiteY5" fmla="*/ 922879 h 2305469"/>
              <a:gd name="connsiteX6" fmla="*/ 5981981 w 6575702"/>
              <a:gd name="connsiteY6" fmla="*/ 1822875 h 2305469"/>
              <a:gd name="connsiteX7" fmla="*/ 2186839 w 6575702"/>
              <a:gd name="connsiteY7" fmla="*/ 2046669 h 2305469"/>
              <a:gd name="connsiteX8" fmla="*/ 1308258 w 6575702"/>
              <a:gd name="connsiteY8" fmla="*/ 2305469 h 2305469"/>
              <a:gd name="connsiteX9" fmla="*/ 1350725 w 6575702"/>
              <a:gd name="connsiteY9" fmla="*/ 2028838 h 2305469"/>
              <a:gd name="connsiteX0" fmla="*/ 1334698 w 6559675"/>
              <a:gd name="connsiteY0" fmla="*/ 2033414 h 2310045"/>
              <a:gd name="connsiteX1" fmla="*/ 296374 w 6559675"/>
              <a:gd name="connsiteY1" fmla="*/ 1647591 h 2310045"/>
              <a:gd name="connsiteX2" fmla="*/ 99392 w 6559675"/>
              <a:gd name="connsiteY2" fmla="*/ 654301 h 2310045"/>
              <a:gd name="connsiteX3" fmla="*/ 1319784 w 6559675"/>
              <a:gd name="connsiteY3" fmla="*/ 27091 h 2310045"/>
              <a:gd name="connsiteX4" fmla="*/ 5448030 w 6559675"/>
              <a:gd name="connsiteY4" fmla="*/ 195389 h 2310045"/>
              <a:gd name="connsiteX5" fmla="*/ 6559675 w 6559675"/>
              <a:gd name="connsiteY5" fmla="*/ 927455 h 2310045"/>
              <a:gd name="connsiteX6" fmla="*/ 5965954 w 6559675"/>
              <a:gd name="connsiteY6" fmla="*/ 1827451 h 2310045"/>
              <a:gd name="connsiteX7" fmla="*/ 2170812 w 6559675"/>
              <a:gd name="connsiteY7" fmla="*/ 2051245 h 2310045"/>
              <a:gd name="connsiteX8" fmla="*/ 1292231 w 6559675"/>
              <a:gd name="connsiteY8" fmla="*/ 2310045 h 2310045"/>
              <a:gd name="connsiteX9" fmla="*/ 1334698 w 6559675"/>
              <a:gd name="connsiteY9" fmla="*/ 2033414 h 2310045"/>
              <a:gd name="connsiteX0" fmla="*/ 1387100 w 6612077"/>
              <a:gd name="connsiteY0" fmla="*/ 2036495 h 2313126"/>
              <a:gd name="connsiteX1" fmla="*/ 348776 w 6612077"/>
              <a:gd name="connsiteY1" fmla="*/ 1650672 h 2313126"/>
              <a:gd name="connsiteX2" fmla="*/ 88753 w 6612077"/>
              <a:gd name="connsiteY2" fmla="*/ 701450 h 2313126"/>
              <a:gd name="connsiteX3" fmla="*/ 1372186 w 6612077"/>
              <a:gd name="connsiteY3" fmla="*/ 30172 h 2313126"/>
              <a:gd name="connsiteX4" fmla="*/ 5500432 w 6612077"/>
              <a:gd name="connsiteY4" fmla="*/ 198470 h 2313126"/>
              <a:gd name="connsiteX5" fmla="*/ 6612077 w 6612077"/>
              <a:gd name="connsiteY5" fmla="*/ 930536 h 2313126"/>
              <a:gd name="connsiteX6" fmla="*/ 6018356 w 6612077"/>
              <a:gd name="connsiteY6" fmla="*/ 1830532 h 2313126"/>
              <a:gd name="connsiteX7" fmla="*/ 2223214 w 6612077"/>
              <a:gd name="connsiteY7" fmla="*/ 2054326 h 2313126"/>
              <a:gd name="connsiteX8" fmla="*/ 1344633 w 6612077"/>
              <a:gd name="connsiteY8" fmla="*/ 2313126 h 2313126"/>
              <a:gd name="connsiteX9" fmla="*/ 1387100 w 6612077"/>
              <a:gd name="connsiteY9" fmla="*/ 2036495 h 2313126"/>
              <a:gd name="connsiteX0" fmla="*/ 1391247 w 6616224"/>
              <a:gd name="connsiteY0" fmla="*/ 2036495 h 2313126"/>
              <a:gd name="connsiteX1" fmla="*/ 352923 w 6616224"/>
              <a:gd name="connsiteY1" fmla="*/ 1650672 h 2313126"/>
              <a:gd name="connsiteX2" fmla="*/ 92900 w 6616224"/>
              <a:gd name="connsiteY2" fmla="*/ 701450 h 2313126"/>
              <a:gd name="connsiteX3" fmla="*/ 1376333 w 6616224"/>
              <a:gd name="connsiteY3" fmla="*/ 30172 h 2313126"/>
              <a:gd name="connsiteX4" fmla="*/ 5504579 w 6616224"/>
              <a:gd name="connsiteY4" fmla="*/ 198470 h 2313126"/>
              <a:gd name="connsiteX5" fmla="*/ 6616224 w 6616224"/>
              <a:gd name="connsiteY5" fmla="*/ 930536 h 2313126"/>
              <a:gd name="connsiteX6" fmla="*/ 6022503 w 6616224"/>
              <a:gd name="connsiteY6" fmla="*/ 1830532 h 2313126"/>
              <a:gd name="connsiteX7" fmla="*/ 2227361 w 6616224"/>
              <a:gd name="connsiteY7" fmla="*/ 2054326 h 2313126"/>
              <a:gd name="connsiteX8" fmla="*/ 1348780 w 6616224"/>
              <a:gd name="connsiteY8" fmla="*/ 2313126 h 2313126"/>
              <a:gd name="connsiteX9" fmla="*/ 1391247 w 6616224"/>
              <a:gd name="connsiteY9" fmla="*/ 2036495 h 2313126"/>
              <a:gd name="connsiteX0" fmla="*/ 1389139 w 6614116"/>
              <a:gd name="connsiteY0" fmla="*/ 2036495 h 2313126"/>
              <a:gd name="connsiteX1" fmla="*/ 350815 w 6614116"/>
              <a:gd name="connsiteY1" fmla="*/ 1650672 h 2313126"/>
              <a:gd name="connsiteX2" fmla="*/ 90792 w 6614116"/>
              <a:gd name="connsiteY2" fmla="*/ 701450 h 2313126"/>
              <a:gd name="connsiteX3" fmla="*/ 1374225 w 6614116"/>
              <a:gd name="connsiteY3" fmla="*/ 30172 h 2313126"/>
              <a:gd name="connsiteX4" fmla="*/ 5502471 w 6614116"/>
              <a:gd name="connsiteY4" fmla="*/ 198470 h 2313126"/>
              <a:gd name="connsiteX5" fmla="*/ 6614116 w 6614116"/>
              <a:gd name="connsiteY5" fmla="*/ 930536 h 2313126"/>
              <a:gd name="connsiteX6" fmla="*/ 6020395 w 6614116"/>
              <a:gd name="connsiteY6" fmla="*/ 1830532 h 2313126"/>
              <a:gd name="connsiteX7" fmla="*/ 2225253 w 6614116"/>
              <a:gd name="connsiteY7" fmla="*/ 2054326 h 2313126"/>
              <a:gd name="connsiteX8" fmla="*/ 1346672 w 6614116"/>
              <a:gd name="connsiteY8" fmla="*/ 2313126 h 2313126"/>
              <a:gd name="connsiteX9" fmla="*/ 1389139 w 6614116"/>
              <a:gd name="connsiteY9" fmla="*/ 2036495 h 2313126"/>
              <a:gd name="connsiteX0" fmla="*/ 1389139 w 6614116"/>
              <a:gd name="connsiteY0" fmla="*/ 2036495 h 2313126"/>
              <a:gd name="connsiteX1" fmla="*/ 350815 w 6614116"/>
              <a:gd name="connsiteY1" fmla="*/ 1650672 h 2313126"/>
              <a:gd name="connsiteX2" fmla="*/ 90792 w 6614116"/>
              <a:gd name="connsiteY2" fmla="*/ 701450 h 2313126"/>
              <a:gd name="connsiteX3" fmla="*/ 1374225 w 6614116"/>
              <a:gd name="connsiteY3" fmla="*/ 30172 h 2313126"/>
              <a:gd name="connsiteX4" fmla="*/ 5502471 w 6614116"/>
              <a:gd name="connsiteY4" fmla="*/ 198470 h 2313126"/>
              <a:gd name="connsiteX5" fmla="*/ 6614116 w 6614116"/>
              <a:gd name="connsiteY5" fmla="*/ 930536 h 2313126"/>
              <a:gd name="connsiteX6" fmla="*/ 6020395 w 6614116"/>
              <a:gd name="connsiteY6" fmla="*/ 1830532 h 2313126"/>
              <a:gd name="connsiteX7" fmla="*/ 2225253 w 6614116"/>
              <a:gd name="connsiteY7" fmla="*/ 2054326 h 2313126"/>
              <a:gd name="connsiteX8" fmla="*/ 1346672 w 6614116"/>
              <a:gd name="connsiteY8" fmla="*/ 2313126 h 2313126"/>
              <a:gd name="connsiteX9" fmla="*/ 1389139 w 6614116"/>
              <a:gd name="connsiteY9" fmla="*/ 2036495 h 2313126"/>
              <a:gd name="connsiteX0" fmla="*/ 1438885 w 6613429"/>
              <a:gd name="connsiteY0" fmla="*/ 2029150 h 2313126"/>
              <a:gd name="connsiteX1" fmla="*/ 350128 w 6613429"/>
              <a:gd name="connsiteY1" fmla="*/ 1650672 h 2313126"/>
              <a:gd name="connsiteX2" fmla="*/ 90105 w 6613429"/>
              <a:gd name="connsiteY2" fmla="*/ 701450 h 2313126"/>
              <a:gd name="connsiteX3" fmla="*/ 1373538 w 6613429"/>
              <a:gd name="connsiteY3" fmla="*/ 30172 h 2313126"/>
              <a:gd name="connsiteX4" fmla="*/ 5501784 w 6613429"/>
              <a:gd name="connsiteY4" fmla="*/ 198470 h 2313126"/>
              <a:gd name="connsiteX5" fmla="*/ 6613429 w 6613429"/>
              <a:gd name="connsiteY5" fmla="*/ 930536 h 2313126"/>
              <a:gd name="connsiteX6" fmla="*/ 6019708 w 6613429"/>
              <a:gd name="connsiteY6" fmla="*/ 1830532 h 2313126"/>
              <a:gd name="connsiteX7" fmla="*/ 2224566 w 6613429"/>
              <a:gd name="connsiteY7" fmla="*/ 2054326 h 2313126"/>
              <a:gd name="connsiteX8" fmla="*/ 1345985 w 6613429"/>
              <a:gd name="connsiteY8" fmla="*/ 2313126 h 2313126"/>
              <a:gd name="connsiteX9" fmla="*/ 1438885 w 6613429"/>
              <a:gd name="connsiteY9" fmla="*/ 2029150 h 2313126"/>
              <a:gd name="connsiteX0" fmla="*/ 1411781 w 6586325"/>
              <a:gd name="connsiteY0" fmla="*/ 2029150 h 2313126"/>
              <a:gd name="connsiteX1" fmla="*/ 323024 w 6586325"/>
              <a:gd name="connsiteY1" fmla="*/ 1650672 h 2313126"/>
              <a:gd name="connsiteX2" fmla="*/ 63001 w 6586325"/>
              <a:gd name="connsiteY2" fmla="*/ 701450 h 2313126"/>
              <a:gd name="connsiteX3" fmla="*/ 1346434 w 6586325"/>
              <a:gd name="connsiteY3" fmla="*/ 30172 h 2313126"/>
              <a:gd name="connsiteX4" fmla="*/ 5474680 w 6586325"/>
              <a:gd name="connsiteY4" fmla="*/ 198470 h 2313126"/>
              <a:gd name="connsiteX5" fmla="*/ 6586325 w 6586325"/>
              <a:gd name="connsiteY5" fmla="*/ 930536 h 2313126"/>
              <a:gd name="connsiteX6" fmla="*/ 5992604 w 6586325"/>
              <a:gd name="connsiteY6" fmla="*/ 1830532 h 2313126"/>
              <a:gd name="connsiteX7" fmla="*/ 2197462 w 6586325"/>
              <a:gd name="connsiteY7" fmla="*/ 2054326 h 2313126"/>
              <a:gd name="connsiteX8" fmla="*/ 1318881 w 6586325"/>
              <a:gd name="connsiteY8" fmla="*/ 2313126 h 2313126"/>
              <a:gd name="connsiteX9" fmla="*/ 1411781 w 6586325"/>
              <a:gd name="connsiteY9" fmla="*/ 2029150 h 2313126"/>
              <a:gd name="connsiteX0" fmla="*/ 1422251 w 6596795"/>
              <a:gd name="connsiteY0" fmla="*/ 2029150 h 2313126"/>
              <a:gd name="connsiteX1" fmla="*/ 333494 w 6596795"/>
              <a:gd name="connsiteY1" fmla="*/ 1650672 h 2313126"/>
              <a:gd name="connsiteX2" fmla="*/ 73471 w 6596795"/>
              <a:gd name="connsiteY2" fmla="*/ 701450 h 2313126"/>
              <a:gd name="connsiteX3" fmla="*/ 1356904 w 6596795"/>
              <a:gd name="connsiteY3" fmla="*/ 30172 h 2313126"/>
              <a:gd name="connsiteX4" fmla="*/ 5485150 w 6596795"/>
              <a:gd name="connsiteY4" fmla="*/ 198470 h 2313126"/>
              <a:gd name="connsiteX5" fmla="*/ 6596795 w 6596795"/>
              <a:gd name="connsiteY5" fmla="*/ 930536 h 2313126"/>
              <a:gd name="connsiteX6" fmla="*/ 6003074 w 6596795"/>
              <a:gd name="connsiteY6" fmla="*/ 1830532 h 2313126"/>
              <a:gd name="connsiteX7" fmla="*/ 2207932 w 6596795"/>
              <a:gd name="connsiteY7" fmla="*/ 2054326 h 2313126"/>
              <a:gd name="connsiteX8" fmla="*/ 1329351 w 6596795"/>
              <a:gd name="connsiteY8" fmla="*/ 2313126 h 2313126"/>
              <a:gd name="connsiteX9" fmla="*/ 1422251 w 6596795"/>
              <a:gd name="connsiteY9" fmla="*/ 2029150 h 2313126"/>
              <a:gd name="connsiteX0" fmla="*/ 1427107 w 6601651"/>
              <a:gd name="connsiteY0" fmla="*/ 2029150 h 2313126"/>
              <a:gd name="connsiteX1" fmla="*/ 338350 w 6601651"/>
              <a:gd name="connsiteY1" fmla="*/ 1650672 h 2313126"/>
              <a:gd name="connsiteX2" fmla="*/ 78327 w 6601651"/>
              <a:gd name="connsiteY2" fmla="*/ 701450 h 2313126"/>
              <a:gd name="connsiteX3" fmla="*/ 1361760 w 6601651"/>
              <a:gd name="connsiteY3" fmla="*/ 30172 h 2313126"/>
              <a:gd name="connsiteX4" fmla="*/ 5490006 w 6601651"/>
              <a:gd name="connsiteY4" fmla="*/ 198470 h 2313126"/>
              <a:gd name="connsiteX5" fmla="*/ 6601651 w 6601651"/>
              <a:gd name="connsiteY5" fmla="*/ 930536 h 2313126"/>
              <a:gd name="connsiteX6" fmla="*/ 6007930 w 6601651"/>
              <a:gd name="connsiteY6" fmla="*/ 1830532 h 2313126"/>
              <a:gd name="connsiteX7" fmla="*/ 2212788 w 6601651"/>
              <a:gd name="connsiteY7" fmla="*/ 2054326 h 2313126"/>
              <a:gd name="connsiteX8" fmla="*/ 1334207 w 6601651"/>
              <a:gd name="connsiteY8" fmla="*/ 2313126 h 2313126"/>
              <a:gd name="connsiteX9" fmla="*/ 1427107 w 6601651"/>
              <a:gd name="connsiteY9" fmla="*/ 2029150 h 2313126"/>
              <a:gd name="connsiteX0" fmla="*/ 1438040 w 6612584"/>
              <a:gd name="connsiteY0" fmla="*/ 2029150 h 2313126"/>
              <a:gd name="connsiteX1" fmla="*/ 349283 w 6612584"/>
              <a:gd name="connsiteY1" fmla="*/ 1650672 h 2313126"/>
              <a:gd name="connsiteX2" fmla="*/ 89260 w 6612584"/>
              <a:gd name="connsiteY2" fmla="*/ 701450 h 2313126"/>
              <a:gd name="connsiteX3" fmla="*/ 1372693 w 6612584"/>
              <a:gd name="connsiteY3" fmla="*/ 30172 h 2313126"/>
              <a:gd name="connsiteX4" fmla="*/ 5500939 w 6612584"/>
              <a:gd name="connsiteY4" fmla="*/ 198470 h 2313126"/>
              <a:gd name="connsiteX5" fmla="*/ 6612584 w 6612584"/>
              <a:gd name="connsiteY5" fmla="*/ 930536 h 2313126"/>
              <a:gd name="connsiteX6" fmla="*/ 6018863 w 6612584"/>
              <a:gd name="connsiteY6" fmla="*/ 1830532 h 2313126"/>
              <a:gd name="connsiteX7" fmla="*/ 2223721 w 6612584"/>
              <a:gd name="connsiteY7" fmla="*/ 2054326 h 2313126"/>
              <a:gd name="connsiteX8" fmla="*/ 1345140 w 6612584"/>
              <a:gd name="connsiteY8" fmla="*/ 2313126 h 2313126"/>
              <a:gd name="connsiteX9" fmla="*/ 1438040 w 6612584"/>
              <a:gd name="connsiteY9" fmla="*/ 2029150 h 2313126"/>
              <a:gd name="connsiteX0" fmla="*/ 1438040 w 6612584"/>
              <a:gd name="connsiteY0" fmla="*/ 2029150 h 2313126"/>
              <a:gd name="connsiteX1" fmla="*/ 349283 w 6612584"/>
              <a:gd name="connsiteY1" fmla="*/ 1650672 h 2313126"/>
              <a:gd name="connsiteX2" fmla="*/ 89260 w 6612584"/>
              <a:gd name="connsiteY2" fmla="*/ 701450 h 2313126"/>
              <a:gd name="connsiteX3" fmla="*/ 1372693 w 6612584"/>
              <a:gd name="connsiteY3" fmla="*/ 30172 h 2313126"/>
              <a:gd name="connsiteX4" fmla="*/ 5500939 w 6612584"/>
              <a:gd name="connsiteY4" fmla="*/ 198470 h 2313126"/>
              <a:gd name="connsiteX5" fmla="*/ 6612584 w 6612584"/>
              <a:gd name="connsiteY5" fmla="*/ 930536 h 2313126"/>
              <a:gd name="connsiteX6" fmla="*/ 6018863 w 6612584"/>
              <a:gd name="connsiteY6" fmla="*/ 1830532 h 2313126"/>
              <a:gd name="connsiteX7" fmla="*/ 2223721 w 6612584"/>
              <a:gd name="connsiteY7" fmla="*/ 2054326 h 2313126"/>
              <a:gd name="connsiteX8" fmla="*/ 1345140 w 6612584"/>
              <a:gd name="connsiteY8" fmla="*/ 2313126 h 2313126"/>
              <a:gd name="connsiteX9" fmla="*/ 1438040 w 6612584"/>
              <a:gd name="connsiteY9" fmla="*/ 2029150 h 2313126"/>
              <a:gd name="connsiteX0" fmla="*/ 1489345 w 6588239"/>
              <a:gd name="connsiteY0" fmla="*/ 2029150 h 2313126"/>
              <a:gd name="connsiteX1" fmla="*/ 324938 w 6588239"/>
              <a:gd name="connsiteY1" fmla="*/ 1650672 h 2313126"/>
              <a:gd name="connsiteX2" fmla="*/ 64915 w 6588239"/>
              <a:gd name="connsiteY2" fmla="*/ 701450 h 2313126"/>
              <a:gd name="connsiteX3" fmla="*/ 1348348 w 6588239"/>
              <a:gd name="connsiteY3" fmla="*/ 30172 h 2313126"/>
              <a:gd name="connsiteX4" fmla="*/ 5476594 w 6588239"/>
              <a:gd name="connsiteY4" fmla="*/ 198470 h 2313126"/>
              <a:gd name="connsiteX5" fmla="*/ 6588239 w 6588239"/>
              <a:gd name="connsiteY5" fmla="*/ 930536 h 2313126"/>
              <a:gd name="connsiteX6" fmla="*/ 5994518 w 6588239"/>
              <a:gd name="connsiteY6" fmla="*/ 1830532 h 2313126"/>
              <a:gd name="connsiteX7" fmla="*/ 2199376 w 6588239"/>
              <a:gd name="connsiteY7" fmla="*/ 2054326 h 2313126"/>
              <a:gd name="connsiteX8" fmla="*/ 1320795 w 6588239"/>
              <a:gd name="connsiteY8" fmla="*/ 2313126 h 2313126"/>
              <a:gd name="connsiteX9" fmla="*/ 1489345 w 6588239"/>
              <a:gd name="connsiteY9" fmla="*/ 2029150 h 2313126"/>
              <a:gd name="connsiteX0" fmla="*/ 1489345 w 6588239"/>
              <a:gd name="connsiteY0" fmla="*/ 2029150 h 2313126"/>
              <a:gd name="connsiteX1" fmla="*/ 324938 w 6588239"/>
              <a:gd name="connsiteY1" fmla="*/ 1650672 h 2313126"/>
              <a:gd name="connsiteX2" fmla="*/ 64915 w 6588239"/>
              <a:gd name="connsiteY2" fmla="*/ 701450 h 2313126"/>
              <a:gd name="connsiteX3" fmla="*/ 1348348 w 6588239"/>
              <a:gd name="connsiteY3" fmla="*/ 30172 h 2313126"/>
              <a:gd name="connsiteX4" fmla="*/ 5476594 w 6588239"/>
              <a:gd name="connsiteY4" fmla="*/ 198470 h 2313126"/>
              <a:gd name="connsiteX5" fmla="*/ 6588239 w 6588239"/>
              <a:gd name="connsiteY5" fmla="*/ 930536 h 2313126"/>
              <a:gd name="connsiteX6" fmla="*/ 5994518 w 6588239"/>
              <a:gd name="connsiteY6" fmla="*/ 1830532 h 2313126"/>
              <a:gd name="connsiteX7" fmla="*/ 2199376 w 6588239"/>
              <a:gd name="connsiteY7" fmla="*/ 2054326 h 2313126"/>
              <a:gd name="connsiteX8" fmla="*/ 1320795 w 6588239"/>
              <a:gd name="connsiteY8" fmla="*/ 2313126 h 2313126"/>
              <a:gd name="connsiteX9" fmla="*/ 1489345 w 6588239"/>
              <a:gd name="connsiteY9" fmla="*/ 2029150 h 2313126"/>
              <a:gd name="connsiteX0" fmla="*/ 1489345 w 6588239"/>
              <a:gd name="connsiteY0" fmla="*/ 2029150 h 2313126"/>
              <a:gd name="connsiteX1" fmla="*/ 324938 w 6588239"/>
              <a:gd name="connsiteY1" fmla="*/ 1650672 h 2313126"/>
              <a:gd name="connsiteX2" fmla="*/ 64915 w 6588239"/>
              <a:gd name="connsiteY2" fmla="*/ 701450 h 2313126"/>
              <a:gd name="connsiteX3" fmla="*/ 1348348 w 6588239"/>
              <a:gd name="connsiteY3" fmla="*/ 30172 h 2313126"/>
              <a:gd name="connsiteX4" fmla="*/ 5476594 w 6588239"/>
              <a:gd name="connsiteY4" fmla="*/ 198470 h 2313126"/>
              <a:gd name="connsiteX5" fmla="*/ 6588239 w 6588239"/>
              <a:gd name="connsiteY5" fmla="*/ 930536 h 2313126"/>
              <a:gd name="connsiteX6" fmla="*/ 5994518 w 6588239"/>
              <a:gd name="connsiteY6" fmla="*/ 1830532 h 2313126"/>
              <a:gd name="connsiteX7" fmla="*/ 2199376 w 6588239"/>
              <a:gd name="connsiteY7" fmla="*/ 2054326 h 2313126"/>
              <a:gd name="connsiteX8" fmla="*/ 1320795 w 6588239"/>
              <a:gd name="connsiteY8" fmla="*/ 2313126 h 2313126"/>
              <a:gd name="connsiteX9" fmla="*/ 1489345 w 6588239"/>
              <a:gd name="connsiteY9" fmla="*/ 2029150 h 2313126"/>
              <a:gd name="connsiteX0" fmla="*/ 1498750 w 6597644"/>
              <a:gd name="connsiteY0" fmla="*/ 2029150 h 2313126"/>
              <a:gd name="connsiteX1" fmla="*/ 298554 w 6597644"/>
              <a:gd name="connsiteY1" fmla="*/ 1654147 h 2313126"/>
              <a:gd name="connsiteX2" fmla="*/ 74320 w 6597644"/>
              <a:gd name="connsiteY2" fmla="*/ 701450 h 2313126"/>
              <a:gd name="connsiteX3" fmla="*/ 1357753 w 6597644"/>
              <a:gd name="connsiteY3" fmla="*/ 30172 h 2313126"/>
              <a:gd name="connsiteX4" fmla="*/ 5485999 w 6597644"/>
              <a:gd name="connsiteY4" fmla="*/ 198470 h 2313126"/>
              <a:gd name="connsiteX5" fmla="*/ 6597644 w 6597644"/>
              <a:gd name="connsiteY5" fmla="*/ 930536 h 2313126"/>
              <a:gd name="connsiteX6" fmla="*/ 6003923 w 6597644"/>
              <a:gd name="connsiteY6" fmla="*/ 1830532 h 2313126"/>
              <a:gd name="connsiteX7" fmla="*/ 2208781 w 6597644"/>
              <a:gd name="connsiteY7" fmla="*/ 2054326 h 2313126"/>
              <a:gd name="connsiteX8" fmla="*/ 1330200 w 6597644"/>
              <a:gd name="connsiteY8" fmla="*/ 2313126 h 2313126"/>
              <a:gd name="connsiteX9" fmla="*/ 1498750 w 6597644"/>
              <a:gd name="connsiteY9" fmla="*/ 2029150 h 2313126"/>
              <a:gd name="connsiteX0" fmla="*/ 1499850 w 6598744"/>
              <a:gd name="connsiteY0" fmla="*/ 2029150 h 2313126"/>
              <a:gd name="connsiteX1" fmla="*/ 299654 w 6598744"/>
              <a:gd name="connsiteY1" fmla="*/ 1654147 h 2313126"/>
              <a:gd name="connsiteX2" fmla="*/ 75420 w 6598744"/>
              <a:gd name="connsiteY2" fmla="*/ 701450 h 2313126"/>
              <a:gd name="connsiteX3" fmla="*/ 1358853 w 6598744"/>
              <a:gd name="connsiteY3" fmla="*/ 30172 h 2313126"/>
              <a:gd name="connsiteX4" fmla="*/ 5487099 w 6598744"/>
              <a:gd name="connsiteY4" fmla="*/ 198470 h 2313126"/>
              <a:gd name="connsiteX5" fmla="*/ 6598744 w 6598744"/>
              <a:gd name="connsiteY5" fmla="*/ 930536 h 2313126"/>
              <a:gd name="connsiteX6" fmla="*/ 6005023 w 6598744"/>
              <a:gd name="connsiteY6" fmla="*/ 1830532 h 2313126"/>
              <a:gd name="connsiteX7" fmla="*/ 2209881 w 6598744"/>
              <a:gd name="connsiteY7" fmla="*/ 2054326 h 2313126"/>
              <a:gd name="connsiteX8" fmla="*/ 1331300 w 6598744"/>
              <a:gd name="connsiteY8" fmla="*/ 2313126 h 2313126"/>
              <a:gd name="connsiteX9" fmla="*/ 1499850 w 6598744"/>
              <a:gd name="connsiteY9" fmla="*/ 2029150 h 2313126"/>
              <a:gd name="connsiteX0" fmla="*/ 1499850 w 6598744"/>
              <a:gd name="connsiteY0" fmla="*/ 2029150 h 2313126"/>
              <a:gd name="connsiteX1" fmla="*/ 299654 w 6598744"/>
              <a:gd name="connsiteY1" fmla="*/ 1654147 h 2313126"/>
              <a:gd name="connsiteX2" fmla="*/ 75420 w 6598744"/>
              <a:gd name="connsiteY2" fmla="*/ 701450 h 2313126"/>
              <a:gd name="connsiteX3" fmla="*/ 1358853 w 6598744"/>
              <a:gd name="connsiteY3" fmla="*/ 30172 h 2313126"/>
              <a:gd name="connsiteX4" fmla="*/ 5487099 w 6598744"/>
              <a:gd name="connsiteY4" fmla="*/ 198470 h 2313126"/>
              <a:gd name="connsiteX5" fmla="*/ 6598744 w 6598744"/>
              <a:gd name="connsiteY5" fmla="*/ 930536 h 2313126"/>
              <a:gd name="connsiteX6" fmla="*/ 6005023 w 6598744"/>
              <a:gd name="connsiteY6" fmla="*/ 1830532 h 2313126"/>
              <a:gd name="connsiteX7" fmla="*/ 2209881 w 6598744"/>
              <a:gd name="connsiteY7" fmla="*/ 2054326 h 2313126"/>
              <a:gd name="connsiteX8" fmla="*/ 1331300 w 6598744"/>
              <a:gd name="connsiteY8" fmla="*/ 2313126 h 2313126"/>
              <a:gd name="connsiteX9" fmla="*/ 1499850 w 6598744"/>
              <a:gd name="connsiteY9" fmla="*/ 2029150 h 2313126"/>
              <a:gd name="connsiteX0" fmla="*/ 1506919 w 6605813"/>
              <a:gd name="connsiteY0" fmla="*/ 2029150 h 2313126"/>
              <a:gd name="connsiteX1" fmla="*/ 306723 w 6605813"/>
              <a:gd name="connsiteY1" fmla="*/ 1654147 h 2313126"/>
              <a:gd name="connsiteX2" fmla="*/ 82489 w 6605813"/>
              <a:gd name="connsiteY2" fmla="*/ 701450 h 2313126"/>
              <a:gd name="connsiteX3" fmla="*/ 1365922 w 6605813"/>
              <a:gd name="connsiteY3" fmla="*/ 30172 h 2313126"/>
              <a:gd name="connsiteX4" fmla="*/ 5494168 w 6605813"/>
              <a:gd name="connsiteY4" fmla="*/ 198470 h 2313126"/>
              <a:gd name="connsiteX5" fmla="*/ 6605813 w 6605813"/>
              <a:gd name="connsiteY5" fmla="*/ 930536 h 2313126"/>
              <a:gd name="connsiteX6" fmla="*/ 6012092 w 6605813"/>
              <a:gd name="connsiteY6" fmla="*/ 1830532 h 2313126"/>
              <a:gd name="connsiteX7" fmla="*/ 2216950 w 6605813"/>
              <a:gd name="connsiteY7" fmla="*/ 2054326 h 2313126"/>
              <a:gd name="connsiteX8" fmla="*/ 1338369 w 6605813"/>
              <a:gd name="connsiteY8" fmla="*/ 2313126 h 2313126"/>
              <a:gd name="connsiteX9" fmla="*/ 1506919 w 6605813"/>
              <a:gd name="connsiteY9" fmla="*/ 2029150 h 2313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05813" h="2313126">
                <a:moveTo>
                  <a:pt x="1506919" y="2029150"/>
                </a:moveTo>
                <a:cubicBezTo>
                  <a:pt x="1417504" y="1839150"/>
                  <a:pt x="585881" y="1896278"/>
                  <a:pt x="306723" y="1654147"/>
                </a:cubicBezTo>
                <a:cubicBezTo>
                  <a:pt x="27565" y="1412016"/>
                  <a:pt x="-94044" y="972113"/>
                  <a:pt x="82489" y="701450"/>
                </a:cubicBezTo>
                <a:cubicBezTo>
                  <a:pt x="259022" y="430788"/>
                  <a:pt x="463975" y="114002"/>
                  <a:pt x="1365922" y="30172"/>
                </a:cubicBezTo>
                <a:cubicBezTo>
                  <a:pt x="2267869" y="-53658"/>
                  <a:pt x="4620853" y="48409"/>
                  <a:pt x="5494168" y="198470"/>
                </a:cubicBezTo>
                <a:cubicBezTo>
                  <a:pt x="6367483" y="348531"/>
                  <a:pt x="6547059" y="600421"/>
                  <a:pt x="6605813" y="930536"/>
                </a:cubicBezTo>
                <a:cubicBezTo>
                  <a:pt x="6583958" y="1261451"/>
                  <a:pt x="6667921" y="1584477"/>
                  <a:pt x="6012092" y="1830532"/>
                </a:cubicBezTo>
                <a:cubicBezTo>
                  <a:pt x="5356263" y="2076587"/>
                  <a:pt x="2425296" y="2046334"/>
                  <a:pt x="2216950" y="2054326"/>
                </a:cubicBezTo>
                <a:cubicBezTo>
                  <a:pt x="1882633" y="2207554"/>
                  <a:pt x="1465597" y="2294989"/>
                  <a:pt x="1338369" y="2313126"/>
                </a:cubicBezTo>
                <a:cubicBezTo>
                  <a:pt x="1524676" y="2124221"/>
                  <a:pt x="1506919" y="2029150"/>
                  <a:pt x="1506919" y="2029150"/>
                </a:cubicBezTo>
                <a:close/>
              </a:path>
            </a:pathLst>
          </a:custGeom>
          <a:noFill/>
          <a:ln w="19050" cap="flat">
            <a:solidFill>
              <a:schemeClr val="tx1"/>
            </a:solidFill>
            <a:prstDash val="solid"/>
            <a:miter/>
          </a:ln>
        </p:spPr>
        <p:txBody>
          <a:bodyPr rtlCol="0" anchor="ctr"/>
          <a:lstStyle/>
          <a:p>
            <a:endParaRPr lang="en-US"/>
          </a:p>
        </p:txBody>
      </p:sp>
      <p:sp>
        <p:nvSpPr>
          <p:cNvPr id="2" name="Title 1">
            <a:extLst>
              <a:ext uri="{FF2B5EF4-FFF2-40B4-BE49-F238E27FC236}">
                <a16:creationId xmlns:a16="http://schemas.microsoft.com/office/drawing/2014/main" id="{DDDA1A32-F6FA-9F68-8ADF-D02F36916009}"/>
              </a:ext>
            </a:extLst>
          </p:cNvPr>
          <p:cNvSpPr>
            <a:spLocks noGrp="1"/>
          </p:cNvSpPr>
          <p:nvPr>
            <p:ph type="ctrTitle"/>
          </p:nvPr>
        </p:nvSpPr>
        <p:spPr>
          <a:xfrm>
            <a:off x="909965" y="613455"/>
            <a:ext cx="4628759" cy="2083242"/>
          </a:xfrm>
        </p:spPr>
        <p:txBody>
          <a:bodyPr>
            <a:normAutofit/>
          </a:bodyPr>
          <a:lstStyle/>
          <a:p>
            <a:pPr>
              <a:lnSpc>
                <a:spcPct val="90000"/>
              </a:lnSpc>
            </a:pPr>
            <a:r>
              <a:rPr lang="en-GB" sz="3700" dirty="0">
                <a:latin typeface="Arial" panose="020B0604020202020204" pitchFamily="34" charset="0"/>
                <a:cs typeface="Arial" panose="020B0604020202020204" pitchFamily="34" charset="0"/>
              </a:rPr>
              <a:t>Motivational Interviewing </a:t>
            </a:r>
            <a:br>
              <a:rPr lang="en-GB" sz="3700" dirty="0">
                <a:latin typeface="Arial" panose="020B0604020202020204" pitchFamily="34" charset="0"/>
                <a:cs typeface="Arial" panose="020B0604020202020204" pitchFamily="34" charset="0"/>
              </a:rPr>
            </a:br>
            <a:r>
              <a:rPr lang="en-GB" sz="3700" dirty="0">
                <a:latin typeface="Arial" panose="020B0604020202020204" pitchFamily="34" charset="0"/>
                <a:cs typeface="Arial" panose="020B0604020202020204" pitchFamily="34" charset="0"/>
              </a:rPr>
              <a:t>Made Easy</a:t>
            </a:r>
          </a:p>
        </p:txBody>
      </p:sp>
      <p:sp>
        <p:nvSpPr>
          <p:cNvPr id="15" name="Freeform: Shape 14">
            <a:extLst>
              <a:ext uri="{FF2B5EF4-FFF2-40B4-BE49-F238E27FC236}">
                <a16:creationId xmlns:a16="http://schemas.microsoft.com/office/drawing/2014/main" id="{5A54E502-E41E-47D5-8AB9-683E3D3EED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304884" flipH="1">
            <a:off x="5645898" y="25325"/>
            <a:ext cx="3856838" cy="2114365"/>
          </a:xfrm>
          <a:custGeom>
            <a:avLst/>
            <a:gdLst>
              <a:gd name="connsiteX0" fmla="*/ 986774 w 5065355"/>
              <a:gd name="connsiteY0" fmla="*/ 0 h 3864077"/>
              <a:gd name="connsiteX1" fmla="*/ 1598492 w 5065355"/>
              <a:gd name="connsiteY1" fmla="*/ 571743 h 3864077"/>
              <a:gd name="connsiteX2" fmla="*/ 4623587 w 5065355"/>
              <a:gd name="connsiteY2" fmla="*/ 815032 h 3864077"/>
              <a:gd name="connsiteX3" fmla="*/ 5045794 w 5065355"/>
              <a:gd name="connsiteY3" fmla="*/ 2583837 h 3864077"/>
              <a:gd name="connsiteX4" fmla="*/ 5065097 w 5065355"/>
              <a:gd name="connsiteY4" fmla="*/ 3007422 h 3864077"/>
              <a:gd name="connsiteX5" fmla="*/ 5064540 w 5065355"/>
              <a:gd name="connsiteY5" fmla="*/ 3083457 h 3864077"/>
              <a:gd name="connsiteX6" fmla="*/ 5065355 w 5065355"/>
              <a:gd name="connsiteY6" fmla="*/ 3093208 h 3864077"/>
              <a:gd name="connsiteX7" fmla="*/ 5059336 w 5065355"/>
              <a:gd name="connsiteY7" fmla="*/ 3165214 h 3864077"/>
              <a:gd name="connsiteX8" fmla="*/ 5058896 w 5065355"/>
              <a:gd name="connsiteY8" fmla="*/ 3171406 h 3864077"/>
              <a:gd name="connsiteX9" fmla="*/ 5058773 w 5065355"/>
              <a:gd name="connsiteY9" fmla="*/ 3171941 h 3864077"/>
              <a:gd name="connsiteX10" fmla="*/ 5057188 w 5065355"/>
              <a:gd name="connsiteY10" fmla="*/ 3190910 h 3864077"/>
              <a:gd name="connsiteX11" fmla="*/ 5033762 w 5065355"/>
              <a:gd name="connsiteY11" fmla="*/ 3281910 h 3864077"/>
              <a:gd name="connsiteX12" fmla="*/ 5033487 w 5065355"/>
              <a:gd name="connsiteY12" fmla="*/ 3282522 h 3864077"/>
              <a:gd name="connsiteX13" fmla="*/ 5027369 w 5065355"/>
              <a:gd name="connsiteY13" fmla="*/ 3309275 h 3864077"/>
              <a:gd name="connsiteX14" fmla="*/ 4908386 w 5065355"/>
              <a:gd name="connsiteY14" fmla="*/ 3476562 h 3864077"/>
              <a:gd name="connsiteX15" fmla="*/ 4902444 w 5065355"/>
              <a:gd name="connsiteY15" fmla="*/ 3480940 h 3864077"/>
              <a:gd name="connsiteX16" fmla="*/ 4888108 w 5065355"/>
              <a:gd name="connsiteY16" fmla="*/ 3495204 h 3864077"/>
              <a:gd name="connsiteX17" fmla="*/ 4819819 w 5065355"/>
              <a:gd name="connsiteY17" fmla="*/ 3539901 h 3864077"/>
              <a:gd name="connsiteX18" fmla="*/ 4806748 w 5065355"/>
              <a:gd name="connsiteY18" fmla="*/ 3544794 h 3864077"/>
              <a:gd name="connsiteX19" fmla="*/ 4765129 w 5065355"/>
              <a:gd name="connsiteY19" fmla="*/ 3568040 h 3864077"/>
              <a:gd name="connsiteX20" fmla="*/ 4426673 w 5065355"/>
              <a:gd name="connsiteY20" fmla="*/ 3685984 h 3864077"/>
              <a:gd name="connsiteX21" fmla="*/ 534075 w 5065355"/>
              <a:gd name="connsiteY21" fmla="*/ 3761757 h 3864077"/>
              <a:gd name="connsiteX22" fmla="*/ 451805 w 5065355"/>
              <a:gd name="connsiteY22" fmla="*/ 3738960 h 3864077"/>
              <a:gd name="connsiteX23" fmla="*/ 417467 w 5065355"/>
              <a:gd name="connsiteY23" fmla="*/ 3743134 h 3864077"/>
              <a:gd name="connsiteX24" fmla="*/ 47039 w 5065355"/>
              <a:gd name="connsiteY24" fmla="*/ 3447046 h 3864077"/>
              <a:gd name="connsiteX25" fmla="*/ 38763 w 5065355"/>
              <a:gd name="connsiteY25" fmla="*/ 3414896 h 3864077"/>
              <a:gd name="connsiteX26" fmla="*/ 28376 w 5065355"/>
              <a:gd name="connsiteY26" fmla="*/ 3388641 h 3864077"/>
              <a:gd name="connsiteX27" fmla="*/ 14642 w 5065355"/>
              <a:gd name="connsiteY27" fmla="*/ 2681940 h 3864077"/>
              <a:gd name="connsiteX28" fmla="*/ 141525 w 5065355"/>
              <a:gd name="connsiteY28" fmla="*/ 1290513 h 3864077"/>
              <a:gd name="connsiteX29" fmla="*/ 968842 w 5065355"/>
              <a:gd name="connsiteY29" fmla="*/ 590018 h 3864077"/>
              <a:gd name="connsiteX30" fmla="*/ 986774 w 5065355"/>
              <a:gd name="connsiteY30" fmla="*/ 0 h 3864077"/>
              <a:gd name="connsiteX0" fmla="*/ 986774 w 5065355"/>
              <a:gd name="connsiteY0" fmla="*/ 0 h 3852421"/>
              <a:gd name="connsiteX1" fmla="*/ 1598492 w 5065355"/>
              <a:gd name="connsiteY1" fmla="*/ 571743 h 3852421"/>
              <a:gd name="connsiteX2" fmla="*/ 4623587 w 5065355"/>
              <a:gd name="connsiteY2" fmla="*/ 815032 h 3852421"/>
              <a:gd name="connsiteX3" fmla="*/ 5045794 w 5065355"/>
              <a:gd name="connsiteY3" fmla="*/ 2583837 h 3852421"/>
              <a:gd name="connsiteX4" fmla="*/ 5065097 w 5065355"/>
              <a:gd name="connsiteY4" fmla="*/ 3007422 h 3852421"/>
              <a:gd name="connsiteX5" fmla="*/ 5064540 w 5065355"/>
              <a:gd name="connsiteY5" fmla="*/ 3083457 h 3852421"/>
              <a:gd name="connsiteX6" fmla="*/ 5065355 w 5065355"/>
              <a:gd name="connsiteY6" fmla="*/ 3093208 h 3852421"/>
              <a:gd name="connsiteX7" fmla="*/ 5059336 w 5065355"/>
              <a:gd name="connsiteY7" fmla="*/ 3165214 h 3852421"/>
              <a:gd name="connsiteX8" fmla="*/ 5058896 w 5065355"/>
              <a:gd name="connsiteY8" fmla="*/ 3171406 h 3852421"/>
              <a:gd name="connsiteX9" fmla="*/ 5058773 w 5065355"/>
              <a:gd name="connsiteY9" fmla="*/ 3171941 h 3852421"/>
              <a:gd name="connsiteX10" fmla="*/ 5057188 w 5065355"/>
              <a:gd name="connsiteY10" fmla="*/ 3190910 h 3852421"/>
              <a:gd name="connsiteX11" fmla="*/ 5033762 w 5065355"/>
              <a:gd name="connsiteY11" fmla="*/ 3281910 h 3852421"/>
              <a:gd name="connsiteX12" fmla="*/ 5033487 w 5065355"/>
              <a:gd name="connsiteY12" fmla="*/ 3282522 h 3852421"/>
              <a:gd name="connsiteX13" fmla="*/ 5027369 w 5065355"/>
              <a:gd name="connsiteY13" fmla="*/ 3309275 h 3852421"/>
              <a:gd name="connsiteX14" fmla="*/ 4908386 w 5065355"/>
              <a:gd name="connsiteY14" fmla="*/ 3476562 h 3852421"/>
              <a:gd name="connsiteX15" fmla="*/ 4902444 w 5065355"/>
              <a:gd name="connsiteY15" fmla="*/ 3480940 h 3852421"/>
              <a:gd name="connsiteX16" fmla="*/ 4888108 w 5065355"/>
              <a:gd name="connsiteY16" fmla="*/ 3495204 h 3852421"/>
              <a:gd name="connsiteX17" fmla="*/ 4819819 w 5065355"/>
              <a:gd name="connsiteY17" fmla="*/ 3539901 h 3852421"/>
              <a:gd name="connsiteX18" fmla="*/ 4806748 w 5065355"/>
              <a:gd name="connsiteY18" fmla="*/ 3544794 h 3852421"/>
              <a:gd name="connsiteX19" fmla="*/ 4765129 w 5065355"/>
              <a:gd name="connsiteY19" fmla="*/ 3568040 h 3852421"/>
              <a:gd name="connsiteX20" fmla="*/ 4426673 w 5065355"/>
              <a:gd name="connsiteY20" fmla="*/ 3685984 h 3852421"/>
              <a:gd name="connsiteX21" fmla="*/ 904564 w 5065355"/>
              <a:gd name="connsiteY21" fmla="*/ 3793288 h 3852421"/>
              <a:gd name="connsiteX22" fmla="*/ 451805 w 5065355"/>
              <a:gd name="connsiteY22" fmla="*/ 3738960 h 3852421"/>
              <a:gd name="connsiteX23" fmla="*/ 417467 w 5065355"/>
              <a:gd name="connsiteY23" fmla="*/ 3743134 h 3852421"/>
              <a:gd name="connsiteX24" fmla="*/ 47039 w 5065355"/>
              <a:gd name="connsiteY24" fmla="*/ 3447046 h 3852421"/>
              <a:gd name="connsiteX25" fmla="*/ 38763 w 5065355"/>
              <a:gd name="connsiteY25" fmla="*/ 3414896 h 3852421"/>
              <a:gd name="connsiteX26" fmla="*/ 28376 w 5065355"/>
              <a:gd name="connsiteY26" fmla="*/ 3388641 h 3852421"/>
              <a:gd name="connsiteX27" fmla="*/ 14642 w 5065355"/>
              <a:gd name="connsiteY27" fmla="*/ 2681940 h 3852421"/>
              <a:gd name="connsiteX28" fmla="*/ 141525 w 5065355"/>
              <a:gd name="connsiteY28" fmla="*/ 1290513 h 3852421"/>
              <a:gd name="connsiteX29" fmla="*/ 968842 w 5065355"/>
              <a:gd name="connsiteY29" fmla="*/ 590018 h 3852421"/>
              <a:gd name="connsiteX30" fmla="*/ 986774 w 5065355"/>
              <a:gd name="connsiteY30" fmla="*/ 0 h 3852421"/>
              <a:gd name="connsiteX0" fmla="*/ 986774 w 5065355"/>
              <a:gd name="connsiteY0" fmla="*/ 0 h 3899315"/>
              <a:gd name="connsiteX1" fmla="*/ 1598492 w 5065355"/>
              <a:gd name="connsiteY1" fmla="*/ 571743 h 3899315"/>
              <a:gd name="connsiteX2" fmla="*/ 4623587 w 5065355"/>
              <a:gd name="connsiteY2" fmla="*/ 815032 h 3899315"/>
              <a:gd name="connsiteX3" fmla="*/ 5045794 w 5065355"/>
              <a:gd name="connsiteY3" fmla="*/ 2583837 h 3899315"/>
              <a:gd name="connsiteX4" fmla="*/ 5065097 w 5065355"/>
              <a:gd name="connsiteY4" fmla="*/ 3007422 h 3899315"/>
              <a:gd name="connsiteX5" fmla="*/ 5064540 w 5065355"/>
              <a:gd name="connsiteY5" fmla="*/ 3083457 h 3899315"/>
              <a:gd name="connsiteX6" fmla="*/ 5065355 w 5065355"/>
              <a:gd name="connsiteY6" fmla="*/ 3093208 h 3899315"/>
              <a:gd name="connsiteX7" fmla="*/ 5059336 w 5065355"/>
              <a:gd name="connsiteY7" fmla="*/ 3165214 h 3899315"/>
              <a:gd name="connsiteX8" fmla="*/ 5058896 w 5065355"/>
              <a:gd name="connsiteY8" fmla="*/ 3171406 h 3899315"/>
              <a:gd name="connsiteX9" fmla="*/ 5058773 w 5065355"/>
              <a:gd name="connsiteY9" fmla="*/ 3171941 h 3899315"/>
              <a:gd name="connsiteX10" fmla="*/ 5057188 w 5065355"/>
              <a:gd name="connsiteY10" fmla="*/ 3190910 h 3899315"/>
              <a:gd name="connsiteX11" fmla="*/ 5033762 w 5065355"/>
              <a:gd name="connsiteY11" fmla="*/ 3281910 h 3899315"/>
              <a:gd name="connsiteX12" fmla="*/ 5033487 w 5065355"/>
              <a:gd name="connsiteY12" fmla="*/ 3282522 h 3899315"/>
              <a:gd name="connsiteX13" fmla="*/ 5027369 w 5065355"/>
              <a:gd name="connsiteY13" fmla="*/ 3309275 h 3899315"/>
              <a:gd name="connsiteX14" fmla="*/ 4908386 w 5065355"/>
              <a:gd name="connsiteY14" fmla="*/ 3476562 h 3899315"/>
              <a:gd name="connsiteX15" fmla="*/ 4902444 w 5065355"/>
              <a:gd name="connsiteY15" fmla="*/ 3480940 h 3899315"/>
              <a:gd name="connsiteX16" fmla="*/ 4888108 w 5065355"/>
              <a:gd name="connsiteY16" fmla="*/ 3495204 h 3899315"/>
              <a:gd name="connsiteX17" fmla="*/ 4819819 w 5065355"/>
              <a:gd name="connsiteY17" fmla="*/ 3539901 h 3899315"/>
              <a:gd name="connsiteX18" fmla="*/ 4806748 w 5065355"/>
              <a:gd name="connsiteY18" fmla="*/ 3544794 h 3899315"/>
              <a:gd name="connsiteX19" fmla="*/ 4765129 w 5065355"/>
              <a:gd name="connsiteY19" fmla="*/ 3568040 h 3899315"/>
              <a:gd name="connsiteX20" fmla="*/ 4229604 w 5065355"/>
              <a:gd name="connsiteY20" fmla="*/ 3851522 h 3899315"/>
              <a:gd name="connsiteX21" fmla="*/ 904564 w 5065355"/>
              <a:gd name="connsiteY21" fmla="*/ 3793288 h 3899315"/>
              <a:gd name="connsiteX22" fmla="*/ 451805 w 5065355"/>
              <a:gd name="connsiteY22" fmla="*/ 3738960 h 3899315"/>
              <a:gd name="connsiteX23" fmla="*/ 417467 w 5065355"/>
              <a:gd name="connsiteY23" fmla="*/ 3743134 h 3899315"/>
              <a:gd name="connsiteX24" fmla="*/ 47039 w 5065355"/>
              <a:gd name="connsiteY24" fmla="*/ 3447046 h 3899315"/>
              <a:gd name="connsiteX25" fmla="*/ 38763 w 5065355"/>
              <a:gd name="connsiteY25" fmla="*/ 3414896 h 3899315"/>
              <a:gd name="connsiteX26" fmla="*/ 28376 w 5065355"/>
              <a:gd name="connsiteY26" fmla="*/ 3388641 h 3899315"/>
              <a:gd name="connsiteX27" fmla="*/ 14642 w 5065355"/>
              <a:gd name="connsiteY27" fmla="*/ 2681940 h 3899315"/>
              <a:gd name="connsiteX28" fmla="*/ 141525 w 5065355"/>
              <a:gd name="connsiteY28" fmla="*/ 1290513 h 3899315"/>
              <a:gd name="connsiteX29" fmla="*/ 968842 w 5065355"/>
              <a:gd name="connsiteY29" fmla="*/ 590018 h 3899315"/>
              <a:gd name="connsiteX30" fmla="*/ 986774 w 5065355"/>
              <a:gd name="connsiteY30" fmla="*/ 0 h 3899315"/>
              <a:gd name="connsiteX0" fmla="*/ 986774 w 5065355"/>
              <a:gd name="connsiteY0" fmla="*/ 0 h 3899315"/>
              <a:gd name="connsiteX1" fmla="*/ 1598492 w 5065355"/>
              <a:gd name="connsiteY1" fmla="*/ 571743 h 3899315"/>
              <a:gd name="connsiteX2" fmla="*/ 4623587 w 5065355"/>
              <a:gd name="connsiteY2" fmla="*/ 815032 h 3899315"/>
              <a:gd name="connsiteX3" fmla="*/ 5045794 w 5065355"/>
              <a:gd name="connsiteY3" fmla="*/ 2583837 h 3899315"/>
              <a:gd name="connsiteX4" fmla="*/ 5065097 w 5065355"/>
              <a:gd name="connsiteY4" fmla="*/ 3007422 h 3899315"/>
              <a:gd name="connsiteX5" fmla="*/ 5064540 w 5065355"/>
              <a:gd name="connsiteY5" fmla="*/ 3083457 h 3899315"/>
              <a:gd name="connsiteX6" fmla="*/ 5065355 w 5065355"/>
              <a:gd name="connsiteY6" fmla="*/ 3093208 h 3899315"/>
              <a:gd name="connsiteX7" fmla="*/ 5059336 w 5065355"/>
              <a:gd name="connsiteY7" fmla="*/ 3165214 h 3899315"/>
              <a:gd name="connsiteX8" fmla="*/ 5058896 w 5065355"/>
              <a:gd name="connsiteY8" fmla="*/ 3171406 h 3899315"/>
              <a:gd name="connsiteX9" fmla="*/ 5058773 w 5065355"/>
              <a:gd name="connsiteY9" fmla="*/ 3171941 h 3899315"/>
              <a:gd name="connsiteX10" fmla="*/ 5057188 w 5065355"/>
              <a:gd name="connsiteY10" fmla="*/ 3190910 h 3899315"/>
              <a:gd name="connsiteX11" fmla="*/ 5033762 w 5065355"/>
              <a:gd name="connsiteY11" fmla="*/ 3281910 h 3899315"/>
              <a:gd name="connsiteX12" fmla="*/ 5033487 w 5065355"/>
              <a:gd name="connsiteY12" fmla="*/ 3282522 h 3899315"/>
              <a:gd name="connsiteX13" fmla="*/ 5027369 w 5065355"/>
              <a:gd name="connsiteY13" fmla="*/ 3309275 h 3899315"/>
              <a:gd name="connsiteX14" fmla="*/ 4908386 w 5065355"/>
              <a:gd name="connsiteY14" fmla="*/ 3476562 h 3899315"/>
              <a:gd name="connsiteX15" fmla="*/ 4902444 w 5065355"/>
              <a:gd name="connsiteY15" fmla="*/ 3480940 h 3899315"/>
              <a:gd name="connsiteX16" fmla="*/ 4888108 w 5065355"/>
              <a:gd name="connsiteY16" fmla="*/ 3495204 h 3899315"/>
              <a:gd name="connsiteX17" fmla="*/ 4819819 w 5065355"/>
              <a:gd name="connsiteY17" fmla="*/ 3539901 h 3899315"/>
              <a:gd name="connsiteX18" fmla="*/ 4806748 w 5065355"/>
              <a:gd name="connsiteY18" fmla="*/ 3544794 h 3899315"/>
              <a:gd name="connsiteX19" fmla="*/ 4765129 w 5065355"/>
              <a:gd name="connsiteY19" fmla="*/ 3568040 h 3899315"/>
              <a:gd name="connsiteX20" fmla="*/ 4229604 w 5065355"/>
              <a:gd name="connsiteY20" fmla="*/ 3851522 h 3899315"/>
              <a:gd name="connsiteX21" fmla="*/ 904564 w 5065355"/>
              <a:gd name="connsiteY21" fmla="*/ 3793288 h 3899315"/>
              <a:gd name="connsiteX22" fmla="*/ 451805 w 5065355"/>
              <a:gd name="connsiteY22" fmla="*/ 3738960 h 3899315"/>
              <a:gd name="connsiteX23" fmla="*/ 417467 w 5065355"/>
              <a:gd name="connsiteY23" fmla="*/ 3743134 h 3899315"/>
              <a:gd name="connsiteX24" fmla="*/ 47039 w 5065355"/>
              <a:gd name="connsiteY24" fmla="*/ 3447046 h 3899315"/>
              <a:gd name="connsiteX25" fmla="*/ 38763 w 5065355"/>
              <a:gd name="connsiteY25" fmla="*/ 3414896 h 3899315"/>
              <a:gd name="connsiteX26" fmla="*/ 28376 w 5065355"/>
              <a:gd name="connsiteY26" fmla="*/ 3388641 h 3899315"/>
              <a:gd name="connsiteX27" fmla="*/ 14642 w 5065355"/>
              <a:gd name="connsiteY27" fmla="*/ 2681940 h 3899315"/>
              <a:gd name="connsiteX28" fmla="*/ 141525 w 5065355"/>
              <a:gd name="connsiteY28" fmla="*/ 1290513 h 3899315"/>
              <a:gd name="connsiteX29" fmla="*/ 968842 w 5065355"/>
              <a:gd name="connsiteY29" fmla="*/ 590018 h 3899315"/>
              <a:gd name="connsiteX30" fmla="*/ 986774 w 5065355"/>
              <a:gd name="connsiteY30" fmla="*/ 0 h 3899315"/>
              <a:gd name="connsiteX0" fmla="*/ 986774 w 5065355"/>
              <a:gd name="connsiteY0" fmla="*/ 0 h 3899315"/>
              <a:gd name="connsiteX1" fmla="*/ 1598492 w 5065355"/>
              <a:gd name="connsiteY1" fmla="*/ 571743 h 3899315"/>
              <a:gd name="connsiteX2" fmla="*/ 4623587 w 5065355"/>
              <a:gd name="connsiteY2" fmla="*/ 815032 h 3899315"/>
              <a:gd name="connsiteX3" fmla="*/ 5045794 w 5065355"/>
              <a:gd name="connsiteY3" fmla="*/ 2583837 h 3899315"/>
              <a:gd name="connsiteX4" fmla="*/ 5065097 w 5065355"/>
              <a:gd name="connsiteY4" fmla="*/ 3007422 h 3899315"/>
              <a:gd name="connsiteX5" fmla="*/ 5064540 w 5065355"/>
              <a:gd name="connsiteY5" fmla="*/ 3083457 h 3899315"/>
              <a:gd name="connsiteX6" fmla="*/ 5065355 w 5065355"/>
              <a:gd name="connsiteY6" fmla="*/ 3093208 h 3899315"/>
              <a:gd name="connsiteX7" fmla="*/ 5059336 w 5065355"/>
              <a:gd name="connsiteY7" fmla="*/ 3165214 h 3899315"/>
              <a:gd name="connsiteX8" fmla="*/ 5058896 w 5065355"/>
              <a:gd name="connsiteY8" fmla="*/ 3171406 h 3899315"/>
              <a:gd name="connsiteX9" fmla="*/ 5058773 w 5065355"/>
              <a:gd name="connsiteY9" fmla="*/ 3171941 h 3899315"/>
              <a:gd name="connsiteX10" fmla="*/ 5057188 w 5065355"/>
              <a:gd name="connsiteY10" fmla="*/ 3190910 h 3899315"/>
              <a:gd name="connsiteX11" fmla="*/ 5033762 w 5065355"/>
              <a:gd name="connsiteY11" fmla="*/ 3281910 h 3899315"/>
              <a:gd name="connsiteX12" fmla="*/ 5033487 w 5065355"/>
              <a:gd name="connsiteY12" fmla="*/ 3282522 h 3899315"/>
              <a:gd name="connsiteX13" fmla="*/ 5027369 w 5065355"/>
              <a:gd name="connsiteY13" fmla="*/ 3309275 h 3899315"/>
              <a:gd name="connsiteX14" fmla="*/ 4908386 w 5065355"/>
              <a:gd name="connsiteY14" fmla="*/ 3476562 h 3899315"/>
              <a:gd name="connsiteX15" fmla="*/ 4902444 w 5065355"/>
              <a:gd name="connsiteY15" fmla="*/ 3480940 h 3899315"/>
              <a:gd name="connsiteX16" fmla="*/ 4888108 w 5065355"/>
              <a:gd name="connsiteY16" fmla="*/ 3495204 h 3899315"/>
              <a:gd name="connsiteX17" fmla="*/ 4819819 w 5065355"/>
              <a:gd name="connsiteY17" fmla="*/ 3539901 h 3899315"/>
              <a:gd name="connsiteX18" fmla="*/ 4806748 w 5065355"/>
              <a:gd name="connsiteY18" fmla="*/ 3544794 h 3899315"/>
              <a:gd name="connsiteX19" fmla="*/ 4229604 w 5065355"/>
              <a:gd name="connsiteY19" fmla="*/ 3851522 h 3899315"/>
              <a:gd name="connsiteX20" fmla="*/ 904564 w 5065355"/>
              <a:gd name="connsiteY20" fmla="*/ 3793288 h 3899315"/>
              <a:gd name="connsiteX21" fmla="*/ 451805 w 5065355"/>
              <a:gd name="connsiteY21" fmla="*/ 3738960 h 3899315"/>
              <a:gd name="connsiteX22" fmla="*/ 417467 w 5065355"/>
              <a:gd name="connsiteY22" fmla="*/ 3743134 h 3899315"/>
              <a:gd name="connsiteX23" fmla="*/ 47039 w 5065355"/>
              <a:gd name="connsiteY23" fmla="*/ 3447046 h 3899315"/>
              <a:gd name="connsiteX24" fmla="*/ 38763 w 5065355"/>
              <a:gd name="connsiteY24" fmla="*/ 3414896 h 3899315"/>
              <a:gd name="connsiteX25" fmla="*/ 28376 w 5065355"/>
              <a:gd name="connsiteY25" fmla="*/ 3388641 h 3899315"/>
              <a:gd name="connsiteX26" fmla="*/ 14642 w 5065355"/>
              <a:gd name="connsiteY26" fmla="*/ 2681940 h 3899315"/>
              <a:gd name="connsiteX27" fmla="*/ 141525 w 5065355"/>
              <a:gd name="connsiteY27" fmla="*/ 1290513 h 3899315"/>
              <a:gd name="connsiteX28" fmla="*/ 968842 w 5065355"/>
              <a:gd name="connsiteY28" fmla="*/ 590018 h 3899315"/>
              <a:gd name="connsiteX29" fmla="*/ 986774 w 5065355"/>
              <a:gd name="connsiteY29" fmla="*/ 0 h 3899315"/>
              <a:gd name="connsiteX0" fmla="*/ 986774 w 5065355"/>
              <a:gd name="connsiteY0" fmla="*/ 0 h 3885853"/>
              <a:gd name="connsiteX1" fmla="*/ 1598492 w 5065355"/>
              <a:gd name="connsiteY1" fmla="*/ 571743 h 3885853"/>
              <a:gd name="connsiteX2" fmla="*/ 4623587 w 5065355"/>
              <a:gd name="connsiteY2" fmla="*/ 815032 h 3885853"/>
              <a:gd name="connsiteX3" fmla="*/ 5045794 w 5065355"/>
              <a:gd name="connsiteY3" fmla="*/ 2583837 h 3885853"/>
              <a:gd name="connsiteX4" fmla="*/ 5065097 w 5065355"/>
              <a:gd name="connsiteY4" fmla="*/ 3007422 h 3885853"/>
              <a:gd name="connsiteX5" fmla="*/ 5064540 w 5065355"/>
              <a:gd name="connsiteY5" fmla="*/ 3083457 h 3885853"/>
              <a:gd name="connsiteX6" fmla="*/ 5065355 w 5065355"/>
              <a:gd name="connsiteY6" fmla="*/ 3093208 h 3885853"/>
              <a:gd name="connsiteX7" fmla="*/ 5059336 w 5065355"/>
              <a:gd name="connsiteY7" fmla="*/ 3165214 h 3885853"/>
              <a:gd name="connsiteX8" fmla="*/ 5058896 w 5065355"/>
              <a:gd name="connsiteY8" fmla="*/ 3171406 h 3885853"/>
              <a:gd name="connsiteX9" fmla="*/ 5058773 w 5065355"/>
              <a:gd name="connsiteY9" fmla="*/ 3171941 h 3885853"/>
              <a:gd name="connsiteX10" fmla="*/ 5057188 w 5065355"/>
              <a:gd name="connsiteY10" fmla="*/ 3190910 h 3885853"/>
              <a:gd name="connsiteX11" fmla="*/ 5033762 w 5065355"/>
              <a:gd name="connsiteY11" fmla="*/ 3281910 h 3885853"/>
              <a:gd name="connsiteX12" fmla="*/ 5033487 w 5065355"/>
              <a:gd name="connsiteY12" fmla="*/ 3282522 h 3885853"/>
              <a:gd name="connsiteX13" fmla="*/ 5027369 w 5065355"/>
              <a:gd name="connsiteY13" fmla="*/ 3309275 h 3885853"/>
              <a:gd name="connsiteX14" fmla="*/ 4908386 w 5065355"/>
              <a:gd name="connsiteY14" fmla="*/ 3476562 h 3885853"/>
              <a:gd name="connsiteX15" fmla="*/ 4902444 w 5065355"/>
              <a:gd name="connsiteY15" fmla="*/ 3480940 h 3885853"/>
              <a:gd name="connsiteX16" fmla="*/ 4888108 w 5065355"/>
              <a:gd name="connsiteY16" fmla="*/ 3495204 h 3885853"/>
              <a:gd name="connsiteX17" fmla="*/ 4819819 w 5065355"/>
              <a:gd name="connsiteY17" fmla="*/ 3539901 h 3885853"/>
              <a:gd name="connsiteX18" fmla="*/ 4735804 w 5065355"/>
              <a:gd name="connsiteY18" fmla="*/ 3804925 h 3885853"/>
              <a:gd name="connsiteX19" fmla="*/ 4229604 w 5065355"/>
              <a:gd name="connsiteY19" fmla="*/ 3851522 h 3885853"/>
              <a:gd name="connsiteX20" fmla="*/ 904564 w 5065355"/>
              <a:gd name="connsiteY20" fmla="*/ 3793288 h 3885853"/>
              <a:gd name="connsiteX21" fmla="*/ 451805 w 5065355"/>
              <a:gd name="connsiteY21" fmla="*/ 3738960 h 3885853"/>
              <a:gd name="connsiteX22" fmla="*/ 417467 w 5065355"/>
              <a:gd name="connsiteY22" fmla="*/ 3743134 h 3885853"/>
              <a:gd name="connsiteX23" fmla="*/ 47039 w 5065355"/>
              <a:gd name="connsiteY23" fmla="*/ 3447046 h 3885853"/>
              <a:gd name="connsiteX24" fmla="*/ 38763 w 5065355"/>
              <a:gd name="connsiteY24" fmla="*/ 3414896 h 3885853"/>
              <a:gd name="connsiteX25" fmla="*/ 28376 w 5065355"/>
              <a:gd name="connsiteY25" fmla="*/ 3388641 h 3885853"/>
              <a:gd name="connsiteX26" fmla="*/ 14642 w 5065355"/>
              <a:gd name="connsiteY26" fmla="*/ 2681940 h 3885853"/>
              <a:gd name="connsiteX27" fmla="*/ 141525 w 5065355"/>
              <a:gd name="connsiteY27" fmla="*/ 1290513 h 3885853"/>
              <a:gd name="connsiteX28" fmla="*/ 968842 w 5065355"/>
              <a:gd name="connsiteY28" fmla="*/ 590018 h 3885853"/>
              <a:gd name="connsiteX29" fmla="*/ 986774 w 5065355"/>
              <a:gd name="connsiteY29" fmla="*/ 0 h 3885853"/>
              <a:gd name="connsiteX0" fmla="*/ 986774 w 5065355"/>
              <a:gd name="connsiteY0" fmla="*/ 0 h 3885853"/>
              <a:gd name="connsiteX1" fmla="*/ 1598492 w 5065355"/>
              <a:gd name="connsiteY1" fmla="*/ 571743 h 3885853"/>
              <a:gd name="connsiteX2" fmla="*/ 4623587 w 5065355"/>
              <a:gd name="connsiteY2" fmla="*/ 815032 h 3885853"/>
              <a:gd name="connsiteX3" fmla="*/ 5045794 w 5065355"/>
              <a:gd name="connsiteY3" fmla="*/ 2583837 h 3885853"/>
              <a:gd name="connsiteX4" fmla="*/ 5065097 w 5065355"/>
              <a:gd name="connsiteY4" fmla="*/ 3007422 h 3885853"/>
              <a:gd name="connsiteX5" fmla="*/ 5064540 w 5065355"/>
              <a:gd name="connsiteY5" fmla="*/ 3083457 h 3885853"/>
              <a:gd name="connsiteX6" fmla="*/ 5065355 w 5065355"/>
              <a:gd name="connsiteY6" fmla="*/ 3093208 h 3885853"/>
              <a:gd name="connsiteX7" fmla="*/ 5059336 w 5065355"/>
              <a:gd name="connsiteY7" fmla="*/ 3165214 h 3885853"/>
              <a:gd name="connsiteX8" fmla="*/ 5058896 w 5065355"/>
              <a:gd name="connsiteY8" fmla="*/ 3171406 h 3885853"/>
              <a:gd name="connsiteX9" fmla="*/ 5058773 w 5065355"/>
              <a:gd name="connsiteY9" fmla="*/ 3171941 h 3885853"/>
              <a:gd name="connsiteX10" fmla="*/ 5057188 w 5065355"/>
              <a:gd name="connsiteY10" fmla="*/ 3190910 h 3885853"/>
              <a:gd name="connsiteX11" fmla="*/ 5033762 w 5065355"/>
              <a:gd name="connsiteY11" fmla="*/ 3281910 h 3885853"/>
              <a:gd name="connsiteX12" fmla="*/ 5033487 w 5065355"/>
              <a:gd name="connsiteY12" fmla="*/ 3282522 h 3885853"/>
              <a:gd name="connsiteX13" fmla="*/ 5027369 w 5065355"/>
              <a:gd name="connsiteY13" fmla="*/ 3309275 h 3885853"/>
              <a:gd name="connsiteX14" fmla="*/ 4908386 w 5065355"/>
              <a:gd name="connsiteY14" fmla="*/ 3476562 h 3885853"/>
              <a:gd name="connsiteX15" fmla="*/ 4902444 w 5065355"/>
              <a:gd name="connsiteY15" fmla="*/ 3480940 h 3885853"/>
              <a:gd name="connsiteX16" fmla="*/ 4819819 w 5065355"/>
              <a:gd name="connsiteY16" fmla="*/ 3539901 h 3885853"/>
              <a:gd name="connsiteX17" fmla="*/ 4735804 w 5065355"/>
              <a:gd name="connsiteY17" fmla="*/ 3804925 h 3885853"/>
              <a:gd name="connsiteX18" fmla="*/ 4229604 w 5065355"/>
              <a:gd name="connsiteY18" fmla="*/ 3851522 h 3885853"/>
              <a:gd name="connsiteX19" fmla="*/ 904564 w 5065355"/>
              <a:gd name="connsiteY19" fmla="*/ 3793288 h 3885853"/>
              <a:gd name="connsiteX20" fmla="*/ 451805 w 5065355"/>
              <a:gd name="connsiteY20" fmla="*/ 3738960 h 3885853"/>
              <a:gd name="connsiteX21" fmla="*/ 417467 w 5065355"/>
              <a:gd name="connsiteY21" fmla="*/ 3743134 h 3885853"/>
              <a:gd name="connsiteX22" fmla="*/ 47039 w 5065355"/>
              <a:gd name="connsiteY22" fmla="*/ 3447046 h 3885853"/>
              <a:gd name="connsiteX23" fmla="*/ 38763 w 5065355"/>
              <a:gd name="connsiteY23" fmla="*/ 3414896 h 3885853"/>
              <a:gd name="connsiteX24" fmla="*/ 28376 w 5065355"/>
              <a:gd name="connsiteY24" fmla="*/ 3388641 h 3885853"/>
              <a:gd name="connsiteX25" fmla="*/ 14642 w 5065355"/>
              <a:gd name="connsiteY25" fmla="*/ 2681940 h 3885853"/>
              <a:gd name="connsiteX26" fmla="*/ 141525 w 5065355"/>
              <a:gd name="connsiteY26" fmla="*/ 1290513 h 3885853"/>
              <a:gd name="connsiteX27" fmla="*/ 968842 w 5065355"/>
              <a:gd name="connsiteY27" fmla="*/ 590018 h 3885853"/>
              <a:gd name="connsiteX28" fmla="*/ 986774 w 5065355"/>
              <a:gd name="connsiteY28" fmla="*/ 0 h 3885853"/>
              <a:gd name="connsiteX0" fmla="*/ 986774 w 5065355"/>
              <a:gd name="connsiteY0" fmla="*/ 0 h 3885853"/>
              <a:gd name="connsiteX1" fmla="*/ 1598492 w 5065355"/>
              <a:gd name="connsiteY1" fmla="*/ 571743 h 3885853"/>
              <a:gd name="connsiteX2" fmla="*/ 4623587 w 5065355"/>
              <a:gd name="connsiteY2" fmla="*/ 815032 h 3885853"/>
              <a:gd name="connsiteX3" fmla="*/ 5045794 w 5065355"/>
              <a:gd name="connsiteY3" fmla="*/ 2583837 h 3885853"/>
              <a:gd name="connsiteX4" fmla="*/ 5065097 w 5065355"/>
              <a:gd name="connsiteY4" fmla="*/ 3007422 h 3885853"/>
              <a:gd name="connsiteX5" fmla="*/ 5064540 w 5065355"/>
              <a:gd name="connsiteY5" fmla="*/ 3083457 h 3885853"/>
              <a:gd name="connsiteX6" fmla="*/ 5065355 w 5065355"/>
              <a:gd name="connsiteY6" fmla="*/ 3093208 h 3885853"/>
              <a:gd name="connsiteX7" fmla="*/ 5059336 w 5065355"/>
              <a:gd name="connsiteY7" fmla="*/ 3165214 h 3885853"/>
              <a:gd name="connsiteX8" fmla="*/ 5058896 w 5065355"/>
              <a:gd name="connsiteY8" fmla="*/ 3171406 h 3885853"/>
              <a:gd name="connsiteX9" fmla="*/ 5058773 w 5065355"/>
              <a:gd name="connsiteY9" fmla="*/ 3171941 h 3885853"/>
              <a:gd name="connsiteX10" fmla="*/ 5057188 w 5065355"/>
              <a:gd name="connsiteY10" fmla="*/ 3190910 h 3885853"/>
              <a:gd name="connsiteX11" fmla="*/ 5033762 w 5065355"/>
              <a:gd name="connsiteY11" fmla="*/ 3281910 h 3885853"/>
              <a:gd name="connsiteX12" fmla="*/ 5033487 w 5065355"/>
              <a:gd name="connsiteY12" fmla="*/ 3282522 h 3885853"/>
              <a:gd name="connsiteX13" fmla="*/ 4908386 w 5065355"/>
              <a:gd name="connsiteY13" fmla="*/ 3476562 h 3885853"/>
              <a:gd name="connsiteX14" fmla="*/ 4902444 w 5065355"/>
              <a:gd name="connsiteY14" fmla="*/ 3480940 h 3885853"/>
              <a:gd name="connsiteX15" fmla="*/ 4819819 w 5065355"/>
              <a:gd name="connsiteY15" fmla="*/ 3539901 h 3885853"/>
              <a:gd name="connsiteX16" fmla="*/ 4735804 w 5065355"/>
              <a:gd name="connsiteY16" fmla="*/ 3804925 h 3885853"/>
              <a:gd name="connsiteX17" fmla="*/ 4229604 w 5065355"/>
              <a:gd name="connsiteY17" fmla="*/ 3851522 h 3885853"/>
              <a:gd name="connsiteX18" fmla="*/ 904564 w 5065355"/>
              <a:gd name="connsiteY18" fmla="*/ 3793288 h 3885853"/>
              <a:gd name="connsiteX19" fmla="*/ 451805 w 5065355"/>
              <a:gd name="connsiteY19" fmla="*/ 3738960 h 3885853"/>
              <a:gd name="connsiteX20" fmla="*/ 417467 w 5065355"/>
              <a:gd name="connsiteY20" fmla="*/ 3743134 h 3885853"/>
              <a:gd name="connsiteX21" fmla="*/ 47039 w 5065355"/>
              <a:gd name="connsiteY21" fmla="*/ 3447046 h 3885853"/>
              <a:gd name="connsiteX22" fmla="*/ 38763 w 5065355"/>
              <a:gd name="connsiteY22" fmla="*/ 3414896 h 3885853"/>
              <a:gd name="connsiteX23" fmla="*/ 28376 w 5065355"/>
              <a:gd name="connsiteY23" fmla="*/ 3388641 h 3885853"/>
              <a:gd name="connsiteX24" fmla="*/ 14642 w 5065355"/>
              <a:gd name="connsiteY24" fmla="*/ 2681940 h 3885853"/>
              <a:gd name="connsiteX25" fmla="*/ 141525 w 5065355"/>
              <a:gd name="connsiteY25" fmla="*/ 1290513 h 3885853"/>
              <a:gd name="connsiteX26" fmla="*/ 968842 w 5065355"/>
              <a:gd name="connsiteY26" fmla="*/ 590018 h 3885853"/>
              <a:gd name="connsiteX27" fmla="*/ 986774 w 5065355"/>
              <a:gd name="connsiteY27" fmla="*/ 0 h 3885853"/>
              <a:gd name="connsiteX0" fmla="*/ 986774 w 5065355"/>
              <a:gd name="connsiteY0" fmla="*/ 0 h 3885853"/>
              <a:gd name="connsiteX1" fmla="*/ 1598492 w 5065355"/>
              <a:gd name="connsiteY1" fmla="*/ 571743 h 3885853"/>
              <a:gd name="connsiteX2" fmla="*/ 4623587 w 5065355"/>
              <a:gd name="connsiteY2" fmla="*/ 815032 h 3885853"/>
              <a:gd name="connsiteX3" fmla="*/ 5045794 w 5065355"/>
              <a:gd name="connsiteY3" fmla="*/ 2583837 h 3885853"/>
              <a:gd name="connsiteX4" fmla="*/ 5065097 w 5065355"/>
              <a:gd name="connsiteY4" fmla="*/ 3007422 h 3885853"/>
              <a:gd name="connsiteX5" fmla="*/ 5064540 w 5065355"/>
              <a:gd name="connsiteY5" fmla="*/ 3083457 h 3885853"/>
              <a:gd name="connsiteX6" fmla="*/ 5065355 w 5065355"/>
              <a:gd name="connsiteY6" fmla="*/ 3093208 h 3885853"/>
              <a:gd name="connsiteX7" fmla="*/ 5059336 w 5065355"/>
              <a:gd name="connsiteY7" fmla="*/ 3165214 h 3885853"/>
              <a:gd name="connsiteX8" fmla="*/ 5058896 w 5065355"/>
              <a:gd name="connsiteY8" fmla="*/ 3171406 h 3885853"/>
              <a:gd name="connsiteX9" fmla="*/ 5058773 w 5065355"/>
              <a:gd name="connsiteY9" fmla="*/ 3171941 h 3885853"/>
              <a:gd name="connsiteX10" fmla="*/ 5057188 w 5065355"/>
              <a:gd name="connsiteY10" fmla="*/ 3190910 h 3885853"/>
              <a:gd name="connsiteX11" fmla="*/ 5033762 w 5065355"/>
              <a:gd name="connsiteY11" fmla="*/ 3281910 h 3885853"/>
              <a:gd name="connsiteX12" fmla="*/ 4908386 w 5065355"/>
              <a:gd name="connsiteY12" fmla="*/ 3476562 h 3885853"/>
              <a:gd name="connsiteX13" fmla="*/ 4902444 w 5065355"/>
              <a:gd name="connsiteY13" fmla="*/ 3480940 h 3885853"/>
              <a:gd name="connsiteX14" fmla="*/ 4819819 w 5065355"/>
              <a:gd name="connsiteY14" fmla="*/ 3539901 h 3885853"/>
              <a:gd name="connsiteX15" fmla="*/ 4735804 w 5065355"/>
              <a:gd name="connsiteY15" fmla="*/ 3804925 h 3885853"/>
              <a:gd name="connsiteX16" fmla="*/ 4229604 w 5065355"/>
              <a:gd name="connsiteY16" fmla="*/ 3851522 h 3885853"/>
              <a:gd name="connsiteX17" fmla="*/ 904564 w 5065355"/>
              <a:gd name="connsiteY17" fmla="*/ 3793288 h 3885853"/>
              <a:gd name="connsiteX18" fmla="*/ 451805 w 5065355"/>
              <a:gd name="connsiteY18" fmla="*/ 3738960 h 3885853"/>
              <a:gd name="connsiteX19" fmla="*/ 417467 w 5065355"/>
              <a:gd name="connsiteY19" fmla="*/ 3743134 h 3885853"/>
              <a:gd name="connsiteX20" fmla="*/ 47039 w 5065355"/>
              <a:gd name="connsiteY20" fmla="*/ 3447046 h 3885853"/>
              <a:gd name="connsiteX21" fmla="*/ 38763 w 5065355"/>
              <a:gd name="connsiteY21" fmla="*/ 3414896 h 3885853"/>
              <a:gd name="connsiteX22" fmla="*/ 28376 w 5065355"/>
              <a:gd name="connsiteY22" fmla="*/ 3388641 h 3885853"/>
              <a:gd name="connsiteX23" fmla="*/ 14642 w 5065355"/>
              <a:gd name="connsiteY23" fmla="*/ 2681940 h 3885853"/>
              <a:gd name="connsiteX24" fmla="*/ 141525 w 5065355"/>
              <a:gd name="connsiteY24" fmla="*/ 1290513 h 3885853"/>
              <a:gd name="connsiteX25" fmla="*/ 968842 w 5065355"/>
              <a:gd name="connsiteY25" fmla="*/ 590018 h 3885853"/>
              <a:gd name="connsiteX26" fmla="*/ 986774 w 5065355"/>
              <a:gd name="connsiteY26" fmla="*/ 0 h 3885853"/>
              <a:gd name="connsiteX0" fmla="*/ 986774 w 5065097"/>
              <a:gd name="connsiteY0" fmla="*/ 0 h 3885853"/>
              <a:gd name="connsiteX1" fmla="*/ 1598492 w 5065097"/>
              <a:gd name="connsiteY1" fmla="*/ 571743 h 3885853"/>
              <a:gd name="connsiteX2" fmla="*/ 4623587 w 5065097"/>
              <a:gd name="connsiteY2" fmla="*/ 815032 h 3885853"/>
              <a:gd name="connsiteX3" fmla="*/ 5045794 w 5065097"/>
              <a:gd name="connsiteY3" fmla="*/ 2583837 h 3885853"/>
              <a:gd name="connsiteX4" fmla="*/ 5065097 w 5065097"/>
              <a:gd name="connsiteY4" fmla="*/ 3007422 h 3885853"/>
              <a:gd name="connsiteX5" fmla="*/ 5064540 w 5065097"/>
              <a:gd name="connsiteY5" fmla="*/ 3083457 h 3885853"/>
              <a:gd name="connsiteX6" fmla="*/ 5059336 w 5065097"/>
              <a:gd name="connsiteY6" fmla="*/ 3165214 h 3885853"/>
              <a:gd name="connsiteX7" fmla="*/ 5058896 w 5065097"/>
              <a:gd name="connsiteY7" fmla="*/ 3171406 h 3885853"/>
              <a:gd name="connsiteX8" fmla="*/ 5058773 w 5065097"/>
              <a:gd name="connsiteY8" fmla="*/ 3171941 h 3885853"/>
              <a:gd name="connsiteX9" fmla="*/ 5057188 w 5065097"/>
              <a:gd name="connsiteY9" fmla="*/ 3190910 h 3885853"/>
              <a:gd name="connsiteX10" fmla="*/ 5033762 w 5065097"/>
              <a:gd name="connsiteY10" fmla="*/ 3281910 h 3885853"/>
              <a:gd name="connsiteX11" fmla="*/ 4908386 w 5065097"/>
              <a:gd name="connsiteY11" fmla="*/ 3476562 h 3885853"/>
              <a:gd name="connsiteX12" fmla="*/ 4902444 w 5065097"/>
              <a:gd name="connsiteY12" fmla="*/ 3480940 h 3885853"/>
              <a:gd name="connsiteX13" fmla="*/ 4819819 w 5065097"/>
              <a:gd name="connsiteY13" fmla="*/ 3539901 h 3885853"/>
              <a:gd name="connsiteX14" fmla="*/ 4735804 w 5065097"/>
              <a:gd name="connsiteY14" fmla="*/ 3804925 h 3885853"/>
              <a:gd name="connsiteX15" fmla="*/ 4229604 w 5065097"/>
              <a:gd name="connsiteY15" fmla="*/ 3851522 h 3885853"/>
              <a:gd name="connsiteX16" fmla="*/ 904564 w 5065097"/>
              <a:gd name="connsiteY16" fmla="*/ 3793288 h 3885853"/>
              <a:gd name="connsiteX17" fmla="*/ 451805 w 5065097"/>
              <a:gd name="connsiteY17" fmla="*/ 3738960 h 3885853"/>
              <a:gd name="connsiteX18" fmla="*/ 417467 w 5065097"/>
              <a:gd name="connsiteY18" fmla="*/ 3743134 h 3885853"/>
              <a:gd name="connsiteX19" fmla="*/ 47039 w 5065097"/>
              <a:gd name="connsiteY19" fmla="*/ 3447046 h 3885853"/>
              <a:gd name="connsiteX20" fmla="*/ 38763 w 5065097"/>
              <a:gd name="connsiteY20" fmla="*/ 3414896 h 3885853"/>
              <a:gd name="connsiteX21" fmla="*/ 28376 w 5065097"/>
              <a:gd name="connsiteY21" fmla="*/ 3388641 h 3885853"/>
              <a:gd name="connsiteX22" fmla="*/ 14642 w 5065097"/>
              <a:gd name="connsiteY22" fmla="*/ 2681940 h 3885853"/>
              <a:gd name="connsiteX23" fmla="*/ 141525 w 5065097"/>
              <a:gd name="connsiteY23" fmla="*/ 1290513 h 3885853"/>
              <a:gd name="connsiteX24" fmla="*/ 968842 w 5065097"/>
              <a:gd name="connsiteY24" fmla="*/ 590018 h 3885853"/>
              <a:gd name="connsiteX25" fmla="*/ 986774 w 5065097"/>
              <a:gd name="connsiteY25" fmla="*/ 0 h 3885853"/>
              <a:gd name="connsiteX0" fmla="*/ 986774 w 5065097"/>
              <a:gd name="connsiteY0" fmla="*/ 0 h 3885853"/>
              <a:gd name="connsiteX1" fmla="*/ 1598492 w 5065097"/>
              <a:gd name="connsiteY1" fmla="*/ 571743 h 3885853"/>
              <a:gd name="connsiteX2" fmla="*/ 4623587 w 5065097"/>
              <a:gd name="connsiteY2" fmla="*/ 815032 h 3885853"/>
              <a:gd name="connsiteX3" fmla="*/ 5045794 w 5065097"/>
              <a:gd name="connsiteY3" fmla="*/ 2583837 h 3885853"/>
              <a:gd name="connsiteX4" fmla="*/ 5065097 w 5065097"/>
              <a:gd name="connsiteY4" fmla="*/ 3007422 h 3885853"/>
              <a:gd name="connsiteX5" fmla="*/ 5064540 w 5065097"/>
              <a:gd name="connsiteY5" fmla="*/ 3083457 h 3885853"/>
              <a:gd name="connsiteX6" fmla="*/ 5059336 w 5065097"/>
              <a:gd name="connsiteY6" fmla="*/ 3165214 h 3885853"/>
              <a:gd name="connsiteX7" fmla="*/ 5058896 w 5065097"/>
              <a:gd name="connsiteY7" fmla="*/ 3171406 h 3885853"/>
              <a:gd name="connsiteX8" fmla="*/ 5058773 w 5065097"/>
              <a:gd name="connsiteY8" fmla="*/ 3171941 h 3885853"/>
              <a:gd name="connsiteX9" fmla="*/ 5033762 w 5065097"/>
              <a:gd name="connsiteY9" fmla="*/ 3281910 h 3885853"/>
              <a:gd name="connsiteX10" fmla="*/ 4908386 w 5065097"/>
              <a:gd name="connsiteY10" fmla="*/ 3476562 h 3885853"/>
              <a:gd name="connsiteX11" fmla="*/ 4902444 w 5065097"/>
              <a:gd name="connsiteY11" fmla="*/ 3480940 h 3885853"/>
              <a:gd name="connsiteX12" fmla="*/ 4819819 w 5065097"/>
              <a:gd name="connsiteY12" fmla="*/ 3539901 h 3885853"/>
              <a:gd name="connsiteX13" fmla="*/ 4735804 w 5065097"/>
              <a:gd name="connsiteY13" fmla="*/ 3804925 h 3885853"/>
              <a:gd name="connsiteX14" fmla="*/ 4229604 w 5065097"/>
              <a:gd name="connsiteY14" fmla="*/ 3851522 h 3885853"/>
              <a:gd name="connsiteX15" fmla="*/ 904564 w 5065097"/>
              <a:gd name="connsiteY15" fmla="*/ 3793288 h 3885853"/>
              <a:gd name="connsiteX16" fmla="*/ 451805 w 5065097"/>
              <a:gd name="connsiteY16" fmla="*/ 3738960 h 3885853"/>
              <a:gd name="connsiteX17" fmla="*/ 417467 w 5065097"/>
              <a:gd name="connsiteY17" fmla="*/ 3743134 h 3885853"/>
              <a:gd name="connsiteX18" fmla="*/ 47039 w 5065097"/>
              <a:gd name="connsiteY18" fmla="*/ 3447046 h 3885853"/>
              <a:gd name="connsiteX19" fmla="*/ 38763 w 5065097"/>
              <a:gd name="connsiteY19" fmla="*/ 3414896 h 3885853"/>
              <a:gd name="connsiteX20" fmla="*/ 28376 w 5065097"/>
              <a:gd name="connsiteY20" fmla="*/ 3388641 h 3885853"/>
              <a:gd name="connsiteX21" fmla="*/ 14642 w 5065097"/>
              <a:gd name="connsiteY21" fmla="*/ 2681940 h 3885853"/>
              <a:gd name="connsiteX22" fmla="*/ 141525 w 5065097"/>
              <a:gd name="connsiteY22" fmla="*/ 1290513 h 3885853"/>
              <a:gd name="connsiteX23" fmla="*/ 968842 w 5065097"/>
              <a:gd name="connsiteY23" fmla="*/ 590018 h 3885853"/>
              <a:gd name="connsiteX24" fmla="*/ 986774 w 5065097"/>
              <a:gd name="connsiteY24" fmla="*/ 0 h 3885853"/>
              <a:gd name="connsiteX0" fmla="*/ 986774 w 5065097"/>
              <a:gd name="connsiteY0" fmla="*/ 0 h 3885853"/>
              <a:gd name="connsiteX1" fmla="*/ 1598492 w 5065097"/>
              <a:gd name="connsiteY1" fmla="*/ 571743 h 3885853"/>
              <a:gd name="connsiteX2" fmla="*/ 4623587 w 5065097"/>
              <a:gd name="connsiteY2" fmla="*/ 815032 h 3885853"/>
              <a:gd name="connsiteX3" fmla="*/ 5045794 w 5065097"/>
              <a:gd name="connsiteY3" fmla="*/ 2583837 h 3885853"/>
              <a:gd name="connsiteX4" fmla="*/ 5065097 w 5065097"/>
              <a:gd name="connsiteY4" fmla="*/ 3007422 h 3885853"/>
              <a:gd name="connsiteX5" fmla="*/ 5064540 w 5065097"/>
              <a:gd name="connsiteY5" fmla="*/ 3083457 h 3885853"/>
              <a:gd name="connsiteX6" fmla="*/ 5059336 w 5065097"/>
              <a:gd name="connsiteY6" fmla="*/ 3165214 h 3885853"/>
              <a:gd name="connsiteX7" fmla="*/ 5058896 w 5065097"/>
              <a:gd name="connsiteY7" fmla="*/ 3171406 h 3885853"/>
              <a:gd name="connsiteX8" fmla="*/ 5033762 w 5065097"/>
              <a:gd name="connsiteY8" fmla="*/ 3281910 h 3885853"/>
              <a:gd name="connsiteX9" fmla="*/ 4908386 w 5065097"/>
              <a:gd name="connsiteY9" fmla="*/ 3476562 h 3885853"/>
              <a:gd name="connsiteX10" fmla="*/ 4902444 w 5065097"/>
              <a:gd name="connsiteY10" fmla="*/ 3480940 h 3885853"/>
              <a:gd name="connsiteX11" fmla="*/ 4819819 w 5065097"/>
              <a:gd name="connsiteY11" fmla="*/ 3539901 h 3885853"/>
              <a:gd name="connsiteX12" fmla="*/ 4735804 w 5065097"/>
              <a:gd name="connsiteY12" fmla="*/ 3804925 h 3885853"/>
              <a:gd name="connsiteX13" fmla="*/ 4229604 w 5065097"/>
              <a:gd name="connsiteY13" fmla="*/ 3851522 h 3885853"/>
              <a:gd name="connsiteX14" fmla="*/ 904564 w 5065097"/>
              <a:gd name="connsiteY14" fmla="*/ 3793288 h 3885853"/>
              <a:gd name="connsiteX15" fmla="*/ 451805 w 5065097"/>
              <a:gd name="connsiteY15" fmla="*/ 3738960 h 3885853"/>
              <a:gd name="connsiteX16" fmla="*/ 417467 w 5065097"/>
              <a:gd name="connsiteY16" fmla="*/ 3743134 h 3885853"/>
              <a:gd name="connsiteX17" fmla="*/ 47039 w 5065097"/>
              <a:gd name="connsiteY17" fmla="*/ 3447046 h 3885853"/>
              <a:gd name="connsiteX18" fmla="*/ 38763 w 5065097"/>
              <a:gd name="connsiteY18" fmla="*/ 3414896 h 3885853"/>
              <a:gd name="connsiteX19" fmla="*/ 28376 w 5065097"/>
              <a:gd name="connsiteY19" fmla="*/ 3388641 h 3885853"/>
              <a:gd name="connsiteX20" fmla="*/ 14642 w 5065097"/>
              <a:gd name="connsiteY20" fmla="*/ 2681940 h 3885853"/>
              <a:gd name="connsiteX21" fmla="*/ 141525 w 5065097"/>
              <a:gd name="connsiteY21" fmla="*/ 1290513 h 3885853"/>
              <a:gd name="connsiteX22" fmla="*/ 968842 w 5065097"/>
              <a:gd name="connsiteY22" fmla="*/ 590018 h 3885853"/>
              <a:gd name="connsiteX23" fmla="*/ 986774 w 5065097"/>
              <a:gd name="connsiteY23" fmla="*/ 0 h 3885853"/>
              <a:gd name="connsiteX0" fmla="*/ 986774 w 5065097"/>
              <a:gd name="connsiteY0" fmla="*/ 0 h 3885853"/>
              <a:gd name="connsiteX1" fmla="*/ 1598492 w 5065097"/>
              <a:gd name="connsiteY1" fmla="*/ 571743 h 3885853"/>
              <a:gd name="connsiteX2" fmla="*/ 4623587 w 5065097"/>
              <a:gd name="connsiteY2" fmla="*/ 815032 h 3885853"/>
              <a:gd name="connsiteX3" fmla="*/ 5045794 w 5065097"/>
              <a:gd name="connsiteY3" fmla="*/ 2583837 h 3885853"/>
              <a:gd name="connsiteX4" fmla="*/ 5065097 w 5065097"/>
              <a:gd name="connsiteY4" fmla="*/ 3007422 h 3885853"/>
              <a:gd name="connsiteX5" fmla="*/ 5064540 w 5065097"/>
              <a:gd name="connsiteY5" fmla="*/ 3083457 h 3885853"/>
              <a:gd name="connsiteX6" fmla="*/ 5059336 w 5065097"/>
              <a:gd name="connsiteY6" fmla="*/ 3165214 h 3885853"/>
              <a:gd name="connsiteX7" fmla="*/ 5058896 w 5065097"/>
              <a:gd name="connsiteY7" fmla="*/ 3171406 h 3885853"/>
              <a:gd name="connsiteX8" fmla="*/ 5033762 w 5065097"/>
              <a:gd name="connsiteY8" fmla="*/ 3281910 h 3885853"/>
              <a:gd name="connsiteX9" fmla="*/ 4908386 w 5065097"/>
              <a:gd name="connsiteY9" fmla="*/ 3476562 h 3885853"/>
              <a:gd name="connsiteX10" fmla="*/ 4819819 w 5065097"/>
              <a:gd name="connsiteY10" fmla="*/ 3539901 h 3885853"/>
              <a:gd name="connsiteX11" fmla="*/ 4735804 w 5065097"/>
              <a:gd name="connsiteY11" fmla="*/ 3804925 h 3885853"/>
              <a:gd name="connsiteX12" fmla="*/ 4229604 w 5065097"/>
              <a:gd name="connsiteY12" fmla="*/ 3851522 h 3885853"/>
              <a:gd name="connsiteX13" fmla="*/ 904564 w 5065097"/>
              <a:gd name="connsiteY13" fmla="*/ 3793288 h 3885853"/>
              <a:gd name="connsiteX14" fmla="*/ 451805 w 5065097"/>
              <a:gd name="connsiteY14" fmla="*/ 3738960 h 3885853"/>
              <a:gd name="connsiteX15" fmla="*/ 417467 w 5065097"/>
              <a:gd name="connsiteY15" fmla="*/ 3743134 h 3885853"/>
              <a:gd name="connsiteX16" fmla="*/ 47039 w 5065097"/>
              <a:gd name="connsiteY16" fmla="*/ 3447046 h 3885853"/>
              <a:gd name="connsiteX17" fmla="*/ 38763 w 5065097"/>
              <a:gd name="connsiteY17" fmla="*/ 3414896 h 3885853"/>
              <a:gd name="connsiteX18" fmla="*/ 28376 w 5065097"/>
              <a:gd name="connsiteY18" fmla="*/ 3388641 h 3885853"/>
              <a:gd name="connsiteX19" fmla="*/ 14642 w 5065097"/>
              <a:gd name="connsiteY19" fmla="*/ 2681940 h 3885853"/>
              <a:gd name="connsiteX20" fmla="*/ 141525 w 5065097"/>
              <a:gd name="connsiteY20" fmla="*/ 1290513 h 3885853"/>
              <a:gd name="connsiteX21" fmla="*/ 968842 w 5065097"/>
              <a:gd name="connsiteY21" fmla="*/ 590018 h 3885853"/>
              <a:gd name="connsiteX22" fmla="*/ 986774 w 5065097"/>
              <a:gd name="connsiteY22" fmla="*/ 0 h 3885853"/>
              <a:gd name="connsiteX0" fmla="*/ 986774 w 5065543"/>
              <a:gd name="connsiteY0" fmla="*/ 0 h 3885853"/>
              <a:gd name="connsiteX1" fmla="*/ 1598492 w 5065543"/>
              <a:gd name="connsiteY1" fmla="*/ 571743 h 3885853"/>
              <a:gd name="connsiteX2" fmla="*/ 4623587 w 5065543"/>
              <a:gd name="connsiteY2" fmla="*/ 815032 h 3885853"/>
              <a:gd name="connsiteX3" fmla="*/ 5045794 w 5065543"/>
              <a:gd name="connsiteY3" fmla="*/ 2583837 h 3885853"/>
              <a:gd name="connsiteX4" fmla="*/ 5065097 w 5065543"/>
              <a:gd name="connsiteY4" fmla="*/ 3007422 h 3885853"/>
              <a:gd name="connsiteX5" fmla="*/ 5059336 w 5065543"/>
              <a:gd name="connsiteY5" fmla="*/ 3165214 h 3885853"/>
              <a:gd name="connsiteX6" fmla="*/ 5058896 w 5065543"/>
              <a:gd name="connsiteY6" fmla="*/ 3171406 h 3885853"/>
              <a:gd name="connsiteX7" fmla="*/ 5033762 w 5065543"/>
              <a:gd name="connsiteY7" fmla="*/ 3281910 h 3885853"/>
              <a:gd name="connsiteX8" fmla="*/ 4908386 w 5065543"/>
              <a:gd name="connsiteY8" fmla="*/ 3476562 h 3885853"/>
              <a:gd name="connsiteX9" fmla="*/ 4819819 w 5065543"/>
              <a:gd name="connsiteY9" fmla="*/ 3539901 h 3885853"/>
              <a:gd name="connsiteX10" fmla="*/ 4735804 w 5065543"/>
              <a:gd name="connsiteY10" fmla="*/ 3804925 h 3885853"/>
              <a:gd name="connsiteX11" fmla="*/ 4229604 w 5065543"/>
              <a:gd name="connsiteY11" fmla="*/ 3851522 h 3885853"/>
              <a:gd name="connsiteX12" fmla="*/ 904564 w 5065543"/>
              <a:gd name="connsiteY12" fmla="*/ 3793288 h 3885853"/>
              <a:gd name="connsiteX13" fmla="*/ 451805 w 5065543"/>
              <a:gd name="connsiteY13" fmla="*/ 3738960 h 3885853"/>
              <a:gd name="connsiteX14" fmla="*/ 417467 w 5065543"/>
              <a:gd name="connsiteY14" fmla="*/ 3743134 h 3885853"/>
              <a:gd name="connsiteX15" fmla="*/ 47039 w 5065543"/>
              <a:gd name="connsiteY15" fmla="*/ 3447046 h 3885853"/>
              <a:gd name="connsiteX16" fmla="*/ 38763 w 5065543"/>
              <a:gd name="connsiteY16" fmla="*/ 3414896 h 3885853"/>
              <a:gd name="connsiteX17" fmla="*/ 28376 w 5065543"/>
              <a:gd name="connsiteY17" fmla="*/ 3388641 h 3885853"/>
              <a:gd name="connsiteX18" fmla="*/ 14642 w 5065543"/>
              <a:gd name="connsiteY18" fmla="*/ 2681940 h 3885853"/>
              <a:gd name="connsiteX19" fmla="*/ 141525 w 5065543"/>
              <a:gd name="connsiteY19" fmla="*/ 1290513 h 3885853"/>
              <a:gd name="connsiteX20" fmla="*/ 968842 w 5065543"/>
              <a:gd name="connsiteY20" fmla="*/ 590018 h 3885853"/>
              <a:gd name="connsiteX21" fmla="*/ 986774 w 5065543"/>
              <a:gd name="connsiteY21" fmla="*/ 0 h 3885853"/>
              <a:gd name="connsiteX0" fmla="*/ 986774 w 5065543"/>
              <a:gd name="connsiteY0" fmla="*/ 0 h 3885853"/>
              <a:gd name="connsiteX1" fmla="*/ 1598492 w 5065543"/>
              <a:gd name="connsiteY1" fmla="*/ 571743 h 3885853"/>
              <a:gd name="connsiteX2" fmla="*/ 4623587 w 5065543"/>
              <a:gd name="connsiteY2" fmla="*/ 815032 h 3885853"/>
              <a:gd name="connsiteX3" fmla="*/ 5045794 w 5065543"/>
              <a:gd name="connsiteY3" fmla="*/ 2583837 h 3885853"/>
              <a:gd name="connsiteX4" fmla="*/ 5065097 w 5065543"/>
              <a:gd name="connsiteY4" fmla="*/ 3007422 h 3885853"/>
              <a:gd name="connsiteX5" fmla="*/ 5059336 w 5065543"/>
              <a:gd name="connsiteY5" fmla="*/ 3165214 h 3885853"/>
              <a:gd name="connsiteX6" fmla="*/ 5058896 w 5065543"/>
              <a:gd name="connsiteY6" fmla="*/ 3171406 h 3885853"/>
              <a:gd name="connsiteX7" fmla="*/ 5033762 w 5065543"/>
              <a:gd name="connsiteY7" fmla="*/ 3281910 h 3885853"/>
              <a:gd name="connsiteX8" fmla="*/ 4908386 w 5065543"/>
              <a:gd name="connsiteY8" fmla="*/ 3476562 h 3885853"/>
              <a:gd name="connsiteX9" fmla="*/ 4993239 w 5065543"/>
              <a:gd name="connsiteY9" fmla="*/ 3784266 h 3885853"/>
              <a:gd name="connsiteX10" fmla="*/ 4735804 w 5065543"/>
              <a:gd name="connsiteY10" fmla="*/ 3804925 h 3885853"/>
              <a:gd name="connsiteX11" fmla="*/ 4229604 w 5065543"/>
              <a:gd name="connsiteY11" fmla="*/ 3851522 h 3885853"/>
              <a:gd name="connsiteX12" fmla="*/ 904564 w 5065543"/>
              <a:gd name="connsiteY12" fmla="*/ 3793288 h 3885853"/>
              <a:gd name="connsiteX13" fmla="*/ 451805 w 5065543"/>
              <a:gd name="connsiteY13" fmla="*/ 3738960 h 3885853"/>
              <a:gd name="connsiteX14" fmla="*/ 417467 w 5065543"/>
              <a:gd name="connsiteY14" fmla="*/ 3743134 h 3885853"/>
              <a:gd name="connsiteX15" fmla="*/ 47039 w 5065543"/>
              <a:gd name="connsiteY15" fmla="*/ 3447046 h 3885853"/>
              <a:gd name="connsiteX16" fmla="*/ 38763 w 5065543"/>
              <a:gd name="connsiteY16" fmla="*/ 3414896 h 3885853"/>
              <a:gd name="connsiteX17" fmla="*/ 28376 w 5065543"/>
              <a:gd name="connsiteY17" fmla="*/ 3388641 h 3885853"/>
              <a:gd name="connsiteX18" fmla="*/ 14642 w 5065543"/>
              <a:gd name="connsiteY18" fmla="*/ 2681940 h 3885853"/>
              <a:gd name="connsiteX19" fmla="*/ 141525 w 5065543"/>
              <a:gd name="connsiteY19" fmla="*/ 1290513 h 3885853"/>
              <a:gd name="connsiteX20" fmla="*/ 968842 w 5065543"/>
              <a:gd name="connsiteY20" fmla="*/ 590018 h 3885853"/>
              <a:gd name="connsiteX21" fmla="*/ 986774 w 5065543"/>
              <a:gd name="connsiteY21" fmla="*/ 0 h 3885853"/>
              <a:gd name="connsiteX0" fmla="*/ 986774 w 5065543"/>
              <a:gd name="connsiteY0" fmla="*/ 0 h 3885853"/>
              <a:gd name="connsiteX1" fmla="*/ 1598492 w 5065543"/>
              <a:gd name="connsiteY1" fmla="*/ 571743 h 3885853"/>
              <a:gd name="connsiteX2" fmla="*/ 4623587 w 5065543"/>
              <a:gd name="connsiteY2" fmla="*/ 815032 h 3885853"/>
              <a:gd name="connsiteX3" fmla="*/ 5045794 w 5065543"/>
              <a:gd name="connsiteY3" fmla="*/ 2583837 h 3885853"/>
              <a:gd name="connsiteX4" fmla="*/ 5065097 w 5065543"/>
              <a:gd name="connsiteY4" fmla="*/ 3007422 h 3885853"/>
              <a:gd name="connsiteX5" fmla="*/ 5059336 w 5065543"/>
              <a:gd name="connsiteY5" fmla="*/ 3165214 h 3885853"/>
              <a:gd name="connsiteX6" fmla="*/ 5058896 w 5065543"/>
              <a:gd name="connsiteY6" fmla="*/ 3171406 h 3885853"/>
              <a:gd name="connsiteX7" fmla="*/ 5033762 w 5065543"/>
              <a:gd name="connsiteY7" fmla="*/ 3281910 h 3885853"/>
              <a:gd name="connsiteX8" fmla="*/ 4993239 w 5065543"/>
              <a:gd name="connsiteY8" fmla="*/ 3784266 h 3885853"/>
              <a:gd name="connsiteX9" fmla="*/ 4735804 w 5065543"/>
              <a:gd name="connsiteY9" fmla="*/ 3804925 h 3885853"/>
              <a:gd name="connsiteX10" fmla="*/ 4229604 w 5065543"/>
              <a:gd name="connsiteY10" fmla="*/ 3851522 h 3885853"/>
              <a:gd name="connsiteX11" fmla="*/ 904564 w 5065543"/>
              <a:gd name="connsiteY11" fmla="*/ 3793288 h 3885853"/>
              <a:gd name="connsiteX12" fmla="*/ 451805 w 5065543"/>
              <a:gd name="connsiteY12" fmla="*/ 3738960 h 3885853"/>
              <a:gd name="connsiteX13" fmla="*/ 417467 w 5065543"/>
              <a:gd name="connsiteY13" fmla="*/ 3743134 h 3885853"/>
              <a:gd name="connsiteX14" fmla="*/ 47039 w 5065543"/>
              <a:gd name="connsiteY14" fmla="*/ 3447046 h 3885853"/>
              <a:gd name="connsiteX15" fmla="*/ 38763 w 5065543"/>
              <a:gd name="connsiteY15" fmla="*/ 3414896 h 3885853"/>
              <a:gd name="connsiteX16" fmla="*/ 28376 w 5065543"/>
              <a:gd name="connsiteY16" fmla="*/ 3388641 h 3885853"/>
              <a:gd name="connsiteX17" fmla="*/ 14642 w 5065543"/>
              <a:gd name="connsiteY17" fmla="*/ 2681940 h 3885853"/>
              <a:gd name="connsiteX18" fmla="*/ 141525 w 5065543"/>
              <a:gd name="connsiteY18" fmla="*/ 1290513 h 3885853"/>
              <a:gd name="connsiteX19" fmla="*/ 968842 w 5065543"/>
              <a:gd name="connsiteY19" fmla="*/ 590018 h 3885853"/>
              <a:gd name="connsiteX20" fmla="*/ 986774 w 5065543"/>
              <a:gd name="connsiteY20" fmla="*/ 0 h 3885853"/>
              <a:gd name="connsiteX0" fmla="*/ 986774 w 5065543"/>
              <a:gd name="connsiteY0" fmla="*/ 0 h 3885853"/>
              <a:gd name="connsiteX1" fmla="*/ 1598492 w 5065543"/>
              <a:gd name="connsiteY1" fmla="*/ 571743 h 3885853"/>
              <a:gd name="connsiteX2" fmla="*/ 4623587 w 5065543"/>
              <a:gd name="connsiteY2" fmla="*/ 815032 h 3885853"/>
              <a:gd name="connsiteX3" fmla="*/ 5045794 w 5065543"/>
              <a:gd name="connsiteY3" fmla="*/ 2583837 h 3885853"/>
              <a:gd name="connsiteX4" fmla="*/ 5065097 w 5065543"/>
              <a:gd name="connsiteY4" fmla="*/ 3007422 h 3885853"/>
              <a:gd name="connsiteX5" fmla="*/ 5059336 w 5065543"/>
              <a:gd name="connsiteY5" fmla="*/ 3165214 h 3885853"/>
              <a:gd name="connsiteX6" fmla="*/ 5058896 w 5065543"/>
              <a:gd name="connsiteY6" fmla="*/ 3171406 h 3885853"/>
              <a:gd name="connsiteX7" fmla="*/ 5033762 w 5065543"/>
              <a:gd name="connsiteY7" fmla="*/ 3281910 h 3885853"/>
              <a:gd name="connsiteX8" fmla="*/ 4993239 w 5065543"/>
              <a:gd name="connsiteY8" fmla="*/ 3784266 h 3885853"/>
              <a:gd name="connsiteX9" fmla="*/ 4229604 w 5065543"/>
              <a:gd name="connsiteY9" fmla="*/ 3851522 h 3885853"/>
              <a:gd name="connsiteX10" fmla="*/ 904564 w 5065543"/>
              <a:gd name="connsiteY10" fmla="*/ 3793288 h 3885853"/>
              <a:gd name="connsiteX11" fmla="*/ 451805 w 5065543"/>
              <a:gd name="connsiteY11" fmla="*/ 3738960 h 3885853"/>
              <a:gd name="connsiteX12" fmla="*/ 417467 w 5065543"/>
              <a:gd name="connsiteY12" fmla="*/ 3743134 h 3885853"/>
              <a:gd name="connsiteX13" fmla="*/ 47039 w 5065543"/>
              <a:gd name="connsiteY13" fmla="*/ 3447046 h 3885853"/>
              <a:gd name="connsiteX14" fmla="*/ 38763 w 5065543"/>
              <a:gd name="connsiteY14" fmla="*/ 3414896 h 3885853"/>
              <a:gd name="connsiteX15" fmla="*/ 28376 w 5065543"/>
              <a:gd name="connsiteY15" fmla="*/ 3388641 h 3885853"/>
              <a:gd name="connsiteX16" fmla="*/ 14642 w 5065543"/>
              <a:gd name="connsiteY16" fmla="*/ 2681940 h 3885853"/>
              <a:gd name="connsiteX17" fmla="*/ 141525 w 5065543"/>
              <a:gd name="connsiteY17" fmla="*/ 1290513 h 3885853"/>
              <a:gd name="connsiteX18" fmla="*/ 968842 w 5065543"/>
              <a:gd name="connsiteY18" fmla="*/ 590018 h 3885853"/>
              <a:gd name="connsiteX19" fmla="*/ 986774 w 5065543"/>
              <a:gd name="connsiteY19" fmla="*/ 0 h 3885853"/>
              <a:gd name="connsiteX0" fmla="*/ 986774 w 5065543"/>
              <a:gd name="connsiteY0" fmla="*/ 0 h 3885853"/>
              <a:gd name="connsiteX1" fmla="*/ 1598492 w 5065543"/>
              <a:gd name="connsiteY1" fmla="*/ 571743 h 3885853"/>
              <a:gd name="connsiteX2" fmla="*/ 4623587 w 5065543"/>
              <a:gd name="connsiteY2" fmla="*/ 815032 h 3885853"/>
              <a:gd name="connsiteX3" fmla="*/ 5045794 w 5065543"/>
              <a:gd name="connsiteY3" fmla="*/ 2583837 h 3885853"/>
              <a:gd name="connsiteX4" fmla="*/ 5065097 w 5065543"/>
              <a:gd name="connsiteY4" fmla="*/ 3007422 h 3885853"/>
              <a:gd name="connsiteX5" fmla="*/ 5059336 w 5065543"/>
              <a:gd name="connsiteY5" fmla="*/ 3165214 h 3885853"/>
              <a:gd name="connsiteX6" fmla="*/ 5058896 w 5065543"/>
              <a:gd name="connsiteY6" fmla="*/ 3171406 h 3885853"/>
              <a:gd name="connsiteX7" fmla="*/ 5033762 w 5065543"/>
              <a:gd name="connsiteY7" fmla="*/ 3281910 h 3885853"/>
              <a:gd name="connsiteX8" fmla="*/ 4993239 w 5065543"/>
              <a:gd name="connsiteY8" fmla="*/ 3784266 h 3885853"/>
              <a:gd name="connsiteX9" fmla="*/ 4229604 w 5065543"/>
              <a:gd name="connsiteY9" fmla="*/ 3851522 h 3885853"/>
              <a:gd name="connsiteX10" fmla="*/ 904564 w 5065543"/>
              <a:gd name="connsiteY10" fmla="*/ 3793288 h 3885853"/>
              <a:gd name="connsiteX11" fmla="*/ 451805 w 5065543"/>
              <a:gd name="connsiteY11" fmla="*/ 3738960 h 3885853"/>
              <a:gd name="connsiteX12" fmla="*/ 417467 w 5065543"/>
              <a:gd name="connsiteY12" fmla="*/ 3743134 h 3885853"/>
              <a:gd name="connsiteX13" fmla="*/ 47039 w 5065543"/>
              <a:gd name="connsiteY13" fmla="*/ 3447046 h 3885853"/>
              <a:gd name="connsiteX14" fmla="*/ 38763 w 5065543"/>
              <a:gd name="connsiteY14" fmla="*/ 3414896 h 3885853"/>
              <a:gd name="connsiteX15" fmla="*/ 28376 w 5065543"/>
              <a:gd name="connsiteY15" fmla="*/ 3388641 h 3885853"/>
              <a:gd name="connsiteX16" fmla="*/ 14642 w 5065543"/>
              <a:gd name="connsiteY16" fmla="*/ 2681940 h 3885853"/>
              <a:gd name="connsiteX17" fmla="*/ 141525 w 5065543"/>
              <a:gd name="connsiteY17" fmla="*/ 1290513 h 3885853"/>
              <a:gd name="connsiteX18" fmla="*/ 968842 w 5065543"/>
              <a:gd name="connsiteY18" fmla="*/ 590018 h 3885853"/>
              <a:gd name="connsiteX19" fmla="*/ 986774 w 5065543"/>
              <a:gd name="connsiteY19" fmla="*/ 0 h 3885853"/>
              <a:gd name="connsiteX0" fmla="*/ 986774 w 5065543"/>
              <a:gd name="connsiteY0" fmla="*/ 0 h 3885853"/>
              <a:gd name="connsiteX1" fmla="*/ 1598492 w 5065543"/>
              <a:gd name="connsiteY1" fmla="*/ 571743 h 3885853"/>
              <a:gd name="connsiteX2" fmla="*/ 4623587 w 5065543"/>
              <a:gd name="connsiteY2" fmla="*/ 815032 h 3885853"/>
              <a:gd name="connsiteX3" fmla="*/ 5045794 w 5065543"/>
              <a:gd name="connsiteY3" fmla="*/ 2583837 h 3885853"/>
              <a:gd name="connsiteX4" fmla="*/ 5065097 w 5065543"/>
              <a:gd name="connsiteY4" fmla="*/ 3007422 h 3885853"/>
              <a:gd name="connsiteX5" fmla="*/ 5059336 w 5065543"/>
              <a:gd name="connsiteY5" fmla="*/ 3165214 h 3885853"/>
              <a:gd name="connsiteX6" fmla="*/ 5058896 w 5065543"/>
              <a:gd name="connsiteY6" fmla="*/ 3171406 h 3885853"/>
              <a:gd name="connsiteX7" fmla="*/ 5033762 w 5065543"/>
              <a:gd name="connsiteY7" fmla="*/ 3281910 h 3885853"/>
              <a:gd name="connsiteX8" fmla="*/ 4993239 w 5065543"/>
              <a:gd name="connsiteY8" fmla="*/ 3784266 h 3885853"/>
              <a:gd name="connsiteX9" fmla="*/ 4229604 w 5065543"/>
              <a:gd name="connsiteY9" fmla="*/ 3851522 h 3885853"/>
              <a:gd name="connsiteX10" fmla="*/ 904564 w 5065543"/>
              <a:gd name="connsiteY10" fmla="*/ 3793288 h 3885853"/>
              <a:gd name="connsiteX11" fmla="*/ 451805 w 5065543"/>
              <a:gd name="connsiteY11" fmla="*/ 3738960 h 3885853"/>
              <a:gd name="connsiteX12" fmla="*/ 417467 w 5065543"/>
              <a:gd name="connsiteY12" fmla="*/ 3743134 h 3885853"/>
              <a:gd name="connsiteX13" fmla="*/ 47039 w 5065543"/>
              <a:gd name="connsiteY13" fmla="*/ 3447046 h 3885853"/>
              <a:gd name="connsiteX14" fmla="*/ 38763 w 5065543"/>
              <a:gd name="connsiteY14" fmla="*/ 3414896 h 3885853"/>
              <a:gd name="connsiteX15" fmla="*/ 28376 w 5065543"/>
              <a:gd name="connsiteY15" fmla="*/ 3388641 h 3885853"/>
              <a:gd name="connsiteX16" fmla="*/ 14642 w 5065543"/>
              <a:gd name="connsiteY16" fmla="*/ 2681940 h 3885853"/>
              <a:gd name="connsiteX17" fmla="*/ 141525 w 5065543"/>
              <a:gd name="connsiteY17" fmla="*/ 1290513 h 3885853"/>
              <a:gd name="connsiteX18" fmla="*/ 968842 w 5065543"/>
              <a:gd name="connsiteY18" fmla="*/ 590018 h 3885853"/>
              <a:gd name="connsiteX19" fmla="*/ 986774 w 5065543"/>
              <a:gd name="connsiteY19" fmla="*/ 0 h 3885853"/>
              <a:gd name="connsiteX0" fmla="*/ 986774 w 5065543"/>
              <a:gd name="connsiteY0" fmla="*/ 0 h 3885853"/>
              <a:gd name="connsiteX1" fmla="*/ 1598492 w 5065543"/>
              <a:gd name="connsiteY1" fmla="*/ 571743 h 3885853"/>
              <a:gd name="connsiteX2" fmla="*/ 4623587 w 5065543"/>
              <a:gd name="connsiteY2" fmla="*/ 815032 h 3885853"/>
              <a:gd name="connsiteX3" fmla="*/ 5045794 w 5065543"/>
              <a:gd name="connsiteY3" fmla="*/ 2583837 h 3885853"/>
              <a:gd name="connsiteX4" fmla="*/ 5065097 w 5065543"/>
              <a:gd name="connsiteY4" fmla="*/ 3007422 h 3885853"/>
              <a:gd name="connsiteX5" fmla="*/ 5059336 w 5065543"/>
              <a:gd name="connsiteY5" fmla="*/ 3165214 h 3885853"/>
              <a:gd name="connsiteX6" fmla="*/ 5058896 w 5065543"/>
              <a:gd name="connsiteY6" fmla="*/ 3171406 h 3885853"/>
              <a:gd name="connsiteX7" fmla="*/ 4993239 w 5065543"/>
              <a:gd name="connsiteY7" fmla="*/ 3784266 h 3885853"/>
              <a:gd name="connsiteX8" fmla="*/ 4229604 w 5065543"/>
              <a:gd name="connsiteY8" fmla="*/ 3851522 h 3885853"/>
              <a:gd name="connsiteX9" fmla="*/ 904564 w 5065543"/>
              <a:gd name="connsiteY9" fmla="*/ 3793288 h 3885853"/>
              <a:gd name="connsiteX10" fmla="*/ 451805 w 5065543"/>
              <a:gd name="connsiteY10" fmla="*/ 3738960 h 3885853"/>
              <a:gd name="connsiteX11" fmla="*/ 417467 w 5065543"/>
              <a:gd name="connsiteY11" fmla="*/ 3743134 h 3885853"/>
              <a:gd name="connsiteX12" fmla="*/ 47039 w 5065543"/>
              <a:gd name="connsiteY12" fmla="*/ 3447046 h 3885853"/>
              <a:gd name="connsiteX13" fmla="*/ 38763 w 5065543"/>
              <a:gd name="connsiteY13" fmla="*/ 3414896 h 3885853"/>
              <a:gd name="connsiteX14" fmla="*/ 28376 w 5065543"/>
              <a:gd name="connsiteY14" fmla="*/ 3388641 h 3885853"/>
              <a:gd name="connsiteX15" fmla="*/ 14642 w 5065543"/>
              <a:gd name="connsiteY15" fmla="*/ 2681940 h 3885853"/>
              <a:gd name="connsiteX16" fmla="*/ 141525 w 5065543"/>
              <a:gd name="connsiteY16" fmla="*/ 1290513 h 3885853"/>
              <a:gd name="connsiteX17" fmla="*/ 968842 w 5065543"/>
              <a:gd name="connsiteY17" fmla="*/ 590018 h 3885853"/>
              <a:gd name="connsiteX18" fmla="*/ 986774 w 5065543"/>
              <a:gd name="connsiteY18" fmla="*/ 0 h 3885853"/>
              <a:gd name="connsiteX0" fmla="*/ 986774 w 5073884"/>
              <a:gd name="connsiteY0" fmla="*/ 0 h 3885853"/>
              <a:gd name="connsiteX1" fmla="*/ 1598492 w 5073884"/>
              <a:gd name="connsiteY1" fmla="*/ 571743 h 3885853"/>
              <a:gd name="connsiteX2" fmla="*/ 4623587 w 5073884"/>
              <a:gd name="connsiteY2" fmla="*/ 815032 h 3885853"/>
              <a:gd name="connsiteX3" fmla="*/ 5045794 w 5073884"/>
              <a:gd name="connsiteY3" fmla="*/ 2583837 h 3885853"/>
              <a:gd name="connsiteX4" fmla="*/ 5065097 w 5073884"/>
              <a:gd name="connsiteY4" fmla="*/ 3007422 h 3885853"/>
              <a:gd name="connsiteX5" fmla="*/ 5059336 w 5073884"/>
              <a:gd name="connsiteY5" fmla="*/ 3165214 h 3885853"/>
              <a:gd name="connsiteX6" fmla="*/ 4993239 w 5073884"/>
              <a:gd name="connsiteY6" fmla="*/ 3784266 h 3885853"/>
              <a:gd name="connsiteX7" fmla="*/ 4229604 w 5073884"/>
              <a:gd name="connsiteY7" fmla="*/ 3851522 h 3885853"/>
              <a:gd name="connsiteX8" fmla="*/ 904564 w 5073884"/>
              <a:gd name="connsiteY8" fmla="*/ 3793288 h 3885853"/>
              <a:gd name="connsiteX9" fmla="*/ 451805 w 5073884"/>
              <a:gd name="connsiteY9" fmla="*/ 3738960 h 3885853"/>
              <a:gd name="connsiteX10" fmla="*/ 417467 w 5073884"/>
              <a:gd name="connsiteY10" fmla="*/ 3743134 h 3885853"/>
              <a:gd name="connsiteX11" fmla="*/ 47039 w 5073884"/>
              <a:gd name="connsiteY11" fmla="*/ 3447046 h 3885853"/>
              <a:gd name="connsiteX12" fmla="*/ 38763 w 5073884"/>
              <a:gd name="connsiteY12" fmla="*/ 3414896 h 3885853"/>
              <a:gd name="connsiteX13" fmla="*/ 28376 w 5073884"/>
              <a:gd name="connsiteY13" fmla="*/ 3388641 h 3885853"/>
              <a:gd name="connsiteX14" fmla="*/ 14642 w 5073884"/>
              <a:gd name="connsiteY14" fmla="*/ 2681940 h 3885853"/>
              <a:gd name="connsiteX15" fmla="*/ 141525 w 5073884"/>
              <a:gd name="connsiteY15" fmla="*/ 1290513 h 3885853"/>
              <a:gd name="connsiteX16" fmla="*/ 968842 w 5073884"/>
              <a:gd name="connsiteY16" fmla="*/ 590018 h 3885853"/>
              <a:gd name="connsiteX17" fmla="*/ 986774 w 5073884"/>
              <a:gd name="connsiteY17" fmla="*/ 0 h 3885853"/>
              <a:gd name="connsiteX0" fmla="*/ 986774 w 5078114"/>
              <a:gd name="connsiteY0" fmla="*/ 0 h 3885853"/>
              <a:gd name="connsiteX1" fmla="*/ 1598492 w 5078114"/>
              <a:gd name="connsiteY1" fmla="*/ 571743 h 3885853"/>
              <a:gd name="connsiteX2" fmla="*/ 4623587 w 5078114"/>
              <a:gd name="connsiteY2" fmla="*/ 815032 h 3885853"/>
              <a:gd name="connsiteX3" fmla="*/ 5045794 w 5078114"/>
              <a:gd name="connsiteY3" fmla="*/ 2583837 h 3885853"/>
              <a:gd name="connsiteX4" fmla="*/ 5065097 w 5078114"/>
              <a:gd name="connsiteY4" fmla="*/ 3007422 h 3885853"/>
              <a:gd name="connsiteX5" fmla="*/ 4993239 w 5078114"/>
              <a:gd name="connsiteY5" fmla="*/ 3784266 h 3885853"/>
              <a:gd name="connsiteX6" fmla="*/ 4229604 w 5078114"/>
              <a:gd name="connsiteY6" fmla="*/ 3851522 h 3885853"/>
              <a:gd name="connsiteX7" fmla="*/ 904564 w 5078114"/>
              <a:gd name="connsiteY7" fmla="*/ 3793288 h 3885853"/>
              <a:gd name="connsiteX8" fmla="*/ 451805 w 5078114"/>
              <a:gd name="connsiteY8" fmla="*/ 3738960 h 3885853"/>
              <a:gd name="connsiteX9" fmla="*/ 417467 w 5078114"/>
              <a:gd name="connsiteY9" fmla="*/ 3743134 h 3885853"/>
              <a:gd name="connsiteX10" fmla="*/ 47039 w 5078114"/>
              <a:gd name="connsiteY10" fmla="*/ 3447046 h 3885853"/>
              <a:gd name="connsiteX11" fmla="*/ 38763 w 5078114"/>
              <a:gd name="connsiteY11" fmla="*/ 3414896 h 3885853"/>
              <a:gd name="connsiteX12" fmla="*/ 28376 w 5078114"/>
              <a:gd name="connsiteY12" fmla="*/ 3388641 h 3885853"/>
              <a:gd name="connsiteX13" fmla="*/ 14642 w 5078114"/>
              <a:gd name="connsiteY13" fmla="*/ 2681940 h 3885853"/>
              <a:gd name="connsiteX14" fmla="*/ 141525 w 5078114"/>
              <a:gd name="connsiteY14" fmla="*/ 1290513 h 3885853"/>
              <a:gd name="connsiteX15" fmla="*/ 968842 w 5078114"/>
              <a:gd name="connsiteY15" fmla="*/ 590018 h 3885853"/>
              <a:gd name="connsiteX16" fmla="*/ 986774 w 5078114"/>
              <a:gd name="connsiteY16" fmla="*/ 0 h 3885853"/>
              <a:gd name="connsiteX0" fmla="*/ 986774 w 5094085"/>
              <a:gd name="connsiteY0" fmla="*/ 0 h 3885853"/>
              <a:gd name="connsiteX1" fmla="*/ 1598492 w 5094085"/>
              <a:gd name="connsiteY1" fmla="*/ 571743 h 3885853"/>
              <a:gd name="connsiteX2" fmla="*/ 4623587 w 5094085"/>
              <a:gd name="connsiteY2" fmla="*/ 815032 h 3885853"/>
              <a:gd name="connsiteX3" fmla="*/ 5045794 w 5094085"/>
              <a:gd name="connsiteY3" fmla="*/ 2583837 h 3885853"/>
              <a:gd name="connsiteX4" fmla="*/ 4993239 w 5094085"/>
              <a:gd name="connsiteY4" fmla="*/ 3784266 h 3885853"/>
              <a:gd name="connsiteX5" fmla="*/ 4229604 w 5094085"/>
              <a:gd name="connsiteY5" fmla="*/ 3851522 h 3885853"/>
              <a:gd name="connsiteX6" fmla="*/ 904564 w 5094085"/>
              <a:gd name="connsiteY6" fmla="*/ 3793288 h 3885853"/>
              <a:gd name="connsiteX7" fmla="*/ 451805 w 5094085"/>
              <a:gd name="connsiteY7" fmla="*/ 3738960 h 3885853"/>
              <a:gd name="connsiteX8" fmla="*/ 417467 w 5094085"/>
              <a:gd name="connsiteY8" fmla="*/ 3743134 h 3885853"/>
              <a:gd name="connsiteX9" fmla="*/ 47039 w 5094085"/>
              <a:gd name="connsiteY9" fmla="*/ 3447046 h 3885853"/>
              <a:gd name="connsiteX10" fmla="*/ 38763 w 5094085"/>
              <a:gd name="connsiteY10" fmla="*/ 3414896 h 3885853"/>
              <a:gd name="connsiteX11" fmla="*/ 28376 w 5094085"/>
              <a:gd name="connsiteY11" fmla="*/ 3388641 h 3885853"/>
              <a:gd name="connsiteX12" fmla="*/ 14642 w 5094085"/>
              <a:gd name="connsiteY12" fmla="*/ 2681940 h 3885853"/>
              <a:gd name="connsiteX13" fmla="*/ 141525 w 5094085"/>
              <a:gd name="connsiteY13" fmla="*/ 1290513 h 3885853"/>
              <a:gd name="connsiteX14" fmla="*/ 968842 w 5094085"/>
              <a:gd name="connsiteY14" fmla="*/ 590018 h 3885853"/>
              <a:gd name="connsiteX15" fmla="*/ 986774 w 5094085"/>
              <a:gd name="connsiteY15" fmla="*/ 0 h 3885853"/>
              <a:gd name="connsiteX0" fmla="*/ 986774 w 5062386"/>
              <a:gd name="connsiteY0" fmla="*/ 0 h 3895361"/>
              <a:gd name="connsiteX1" fmla="*/ 1598492 w 5062386"/>
              <a:gd name="connsiteY1" fmla="*/ 571743 h 3895361"/>
              <a:gd name="connsiteX2" fmla="*/ 4623587 w 5062386"/>
              <a:gd name="connsiteY2" fmla="*/ 815032 h 3895361"/>
              <a:gd name="connsiteX3" fmla="*/ 5045794 w 5062386"/>
              <a:gd name="connsiteY3" fmla="*/ 2583837 h 3895361"/>
              <a:gd name="connsiteX4" fmla="*/ 4851350 w 5062386"/>
              <a:gd name="connsiteY4" fmla="*/ 3634494 h 3895361"/>
              <a:gd name="connsiteX5" fmla="*/ 4229604 w 5062386"/>
              <a:gd name="connsiteY5" fmla="*/ 3851522 h 3895361"/>
              <a:gd name="connsiteX6" fmla="*/ 904564 w 5062386"/>
              <a:gd name="connsiteY6" fmla="*/ 3793288 h 3895361"/>
              <a:gd name="connsiteX7" fmla="*/ 451805 w 5062386"/>
              <a:gd name="connsiteY7" fmla="*/ 3738960 h 3895361"/>
              <a:gd name="connsiteX8" fmla="*/ 417467 w 5062386"/>
              <a:gd name="connsiteY8" fmla="*/ 3743134 h 3895361"/>
              <a:gd name="connsiteX9" fmla="*/ 47039 w 5062386"/>
              <a:gd name="connsiteY9" fmla="*/ 3447046 h 3895361"/>
              <a:gd name="connsiteX10" fmla="*/ 38763 w 5062386"/>
              <a:gd name="connsiteY10" fmla="*/ 3414896 h 3895361"/>
              <a:gd name="connsiteX11" fmla="*/ 28376 w 5062386"/>
              <a:gd name="connsiteY11" fmla="*/ 3388641 h 3895361"/>
              <a:gd name="connsiteX12" fmla="*/ 14642 w 5062386"/>
              <a:gd name="connsiteY12" fmla="*/ 2681940 h 3895361"/>
              <a:gd name="connsiteX13" fmla="*/ 141525 w 5062386"/>
              <a:gd name="connsiteY13" fmla="*/ 1290513 h 3895361"/>
              <a:gd name="connsiteX14" fmla="*/ 968842 w 5062386"/>
              <a:gd name="connsiteY14" fmla="*/ 590018 h 3895361"/>
              <a:gd name="connsiteX15" fmla="*/ 986774 w 5062386"/>
              <a:gd name="connsiteY15" fmla="*/ 0 h 3895361"/>
              <a:gd name="connsiteX0" fmla="*/ 986774 w 5051609"/>
              <a:gd name="connsiteY0" fmla="*/ 0 h 3895361"/>
              <a:gd name="connsiteX1" fmla="*/ 1598492 w 5051609"/>
              <a:gd name="connsiteY1" fmla="*/ 571743 h 3895361"/>
              <a:gd name="connsiteX2" fmla="*/ 4623587 w 5051609"/>
              <a:gd name="connsiteY2" fmla="*/ 815032 h 3895361"/>
              <a:gd name="connsiteX3" fmla="*/ 5045794 w 5051609"/>
              <a:gd name="connsiteY3" fmla="*/ 2583837 h 3895361"/>
              <a:gd name="connsiteX4" fmla="*/ 4851350 w 5051609"/>
              <a:gd name="connsiteY4" fmla="*/ 3634494 h 3895361"/>
              <a:gd name="connsiteX5" fmla="*/ 4229604 w 5051609"/>
              <a:gd name="connsiteY5" fmla="*/ 3851522 h 3895361"/>
              <a:gd name="connsiteX6" fmla="*/ 904564 w 5051609"/>
              <a:gd name="connsiteY6" fmla="*/ 3793288 h 3895361"/>
              <a:gd name="connsiteX7" fmla="*/ 451805 w 5051609"/>
              <a:gd name="connsiteY7" fmla="*/ 3738960 h 3895361"/>
              <a:gd name="connsiteX8" fmla="*/ 417467 w 5051609"/>
              <a:gd name="connsiteY8" fmla="*/ 3743134 h 3895361"/>
              <a:gd name="connsiteX9" fmla="*/ 47039 w 5051609"/>
              <a:gd name="connsiteY9" fmla="*/ 3447046 h 3895361"/>
              <a:gd name="connsiteX10" fmla="*/ 38763 w 5051609"/>
              <a:gd name="connsiteY10" fmla="*/ 3414896 h 3895361"/>
              <a:gd name="connsiteX11" fmla="*/ 28376 w 5051609"/>
              <a:gd name="connsiteY11" fmla="*/ 3388641 h 3895361"/>
              <a:gd name="connsiteX12" fmla="*/ 14642 w 5051609"/>
              <a:gd name="connsiteY12" fmla="*/ 2681940 h 3895361"/>
              <a:gd name="connsiteX13" fmla="*/ 141525 w 5051609"/>
              <a:gd name="connsiteY13" fmla="*/ 1290513 h 3895361"/>
              <a:gd name="connsiteX14" fmla="*/ 968842 w 5051609"/>
              <a:gd name="connsiteY14" fmla="*/ 590018 h 3895361"/>
              <a:gd name="connsiteX15" fmla="*/ 986774 w 5051609"/>
              <a:gd name="connsiteY15" fmla="*/ 0 h 3895361"/>
              <a:gd name="connsiteX0" fmla="*/ 986774 w 5100973"/>
              <a:gd name="connsiteY0" fmla="*/ 0 h 3895361"/>
              <a:gd name="connsiteX1" fmla="*/ 1598492 w 5100973"/>
              <a:gd name="connsiteY1" fmla="*/ 571743 h 3895361"/>
              <a:gd name="connsiteX2" fmla="*/ 4623587 w 5100973"/>
              <a:gd name="connsiteY2" fmla="*/ 815032 h 3895361"/>
              <a:gd name="connsiteX3" fmla="*/ 5100973 w 5100973"/>
              <a:gd name="connsiteY3" fmla="*/ 2118754 h 3895361"/>
              <a:gd name="connsiteX4" fmla="*/ 4851350 w 5100973"/>
              <a:gd name="connsiteY4" fmla="*/ 3634494 h 3895361"/>
              <a:gd name="connsiteX5" fmla="*/ 4229604 w 5100973"/>
              <a:gd name="connsiteY5" fmla="*/ 3851522 h 3895361"/>
              <a:gd name="connsiteX6" fmla="*/ 904564 w 5100973"/>
              <a:gd name="connsiteY6" fmla="*/ 3793288 h 3895361"/>
              <a:gd name="connsiteX7" fmla="*/ 451805 w 5100973"/>
              <a:gd name="connsiteY7" fmla="*/ 3738960 h 3895361"/>
              <a:gd name="connsiteX8" fmla="*/ 417467 w 5100973"/>
              <a:gd name="connsiteY8" fmla="*/ 3743134 h 3895361"/>
              <a:gd name="connsiteX9" fmla="*/ 47039 w 5100973"/>
              <a:gd name="connsiteY9" fmla="*/ 3447046 h 3895361"/>
              <a:gd name="connsiteX10" fmla="*/ 38763 w 5100973"/>
              <a:gd name="connsiteY10" fmla="*/ 3414896 h 3895361"/>
              <a:gd name="connsiteX11" fmla="*/ 28376 w 5100973"/>
              <a:gd name="connsiteY11" fmla="*/ 3388641 h 3895361"/>
              <a:gd name="connsiteX12" fmla="*/ 14642 w 5100973"/>
              <a:gd name="connsiteY12" fmla="*/ 2681940 h 3895361"/>
              <a:gd name="connsiteX13" fmla="*/ 141525 w 5100973"/>
              <a:gd name="connsiteY13" fmla="*/ 1290513 h 3895361"/>
              <a:gd name="connsiteX14" fmla="*/ 968842 w 5100973"/>
              <a:gd name="connsiteY14" fmla="*/ 590018 h 3895361"/>
              <a:gd name="connsiteX15" fmla="*/ 986774 w 5100973"/>
              <a:gd name="connsiteY15" fmla="*/ 0 h 3895361"/>
              <a:gd name="connsiteX0" fmla="*/ 986774 w 5100973"/>
              <a:gd name="connsiteY0" fmla="*/ 0 h 3895361"/>
              <a:gd name="connsiteX1" fmla="*/ 1598492 w 5100973"/>
              <a:gd name="connsiteY1" fmla="*/ 571743 h 3895361"/>
              <a:gd name="connsiteX2" fmla="*/ 4623587 w 5100973"/>
              <a:gd name="connsiteY2" fmla="*/ 815032 h 3895361"/>
              <a:gd name="connsiteX3" fmla="*/ 5100973 w 5100973"/>
              <a:gd name="connsiteY3" fmla="*/ 2118754 h 3895361"/>
              <a:gd name="connsiteX4" fmla="*/ 4851350 w 5100973"/>
              <a:gd name="connsiteY4" fmla="*/ 3634494 h 3895361"/>
              <a:gd name="connsiteX5" fmla="*/ 4229604 w 5100973"/>
              <a:gd name="connsiteY5" fmla="*/ 3851522 h 3895361"/>
              <a:gd name="connsiteX6" fmla="*/ 904564 w 5100973"/>
              <a:gd name="connsiteY6" fmla="*/ 3793288 h 3895361"/>
              <a:gd name="connsiteX7" fmla="*/ 451805 w 5100973"/>
              <a:gd name="connsiteY7" fmla="*/ 3738960 h 3895361"/>
              <a:gd name="connsiteX8" fmla="*/ 417467 w 5100973"/>
              <a:gd name="connsiteY8" fmla="*/ 3743134 h 3895361"/>
              <a:gd name="connsiteX9" fmla="*/ 47039 w 5100973"/>
              <a:gd name="connsiteY9" fmla="*/ 3447046 h 3895361"/>
              <a:gd name="connsiteX10" fmla="*/ 38763 w 5100973"/>
              <a:gd name="connsiteY10" fmla="*/ 3414896 h 3895361"/>
              <a:gd name="connsiteX11" fmla="*/ 28376 w 5100973"/>
              <a:gd name="connsiteY11" fmla="*/ 3388641 h 3895361"/>
              <a:gd name="connsiteX12" fmla="*/ 14642 w 5100973"/>
              <a:gd name="connsiteY12" fmla="*/ 2681940 h 3895361"/>
              <a:gd name="connsiteX13" fmla="*/ 141525 w 5100973"/>
              <a:gd name="connsiteY13" fmla="*/ 1290513 h 3895361"/>
              <a:gd name="connsiteX14" fmla="*/ 968842 w 5100973"/>
              <a:gd name="connsiteY14" fmla="*/ 590018 h 3895361"/>
              <a:gd name="connsiteX15" fmla="*/ 986774 w 5100973"/>
              <a:gd name="connsiteY15" fmla="*/ 0 h 3895361"/>
              <a:gd name="connsiteX0" fmla="*/ 986774 w 5100973"/>
              <a:gd name="connsiteY0" fmla="*/ 0 h 3895361"/>
              <a:gd name="connsiteX1" fmla="*/ 1598492 w 5100973"/>
              <a:gd name="connsiteY1" fmla="*/ 571743 h 3895361"/>
              <a:gd name="connsiteX2" fmla="*/ 4623587 w 5100973"/>
              <a:gd name="connsiteY2" fmla="*/ 815032 h 3895361"/>
              <a:gd name="connsiteX3" fmla="*/ 5100973 w 5100973"/>
              <a:gd name="connsiteY3" fmla="*/ 2118754 h 3895361"/>
              <a:gd name="connsiteX4" fmla="*/ 4851350 w 5100973"/>
              <a:gd name="connsiteY4" fmla="*/ 3634494 h 3895361"/>
              <a:gd name="connsiteX5" fmla="*/ 4229604 w 5100973"/>
              <a:gd name="connsiteY5" fmla="*/ 3851522 h 3895361"/>
              <a:gd name="connsiteX6" fmla="*/ 904564 w 5100973"/>
              <a:gd name="connsiteY6" fmla="*/ 3793288 h 3895361"/>
              <a:gd name="connsiteX7" fmla="*/ 451805 w 5100973"/>
              <a:gd name="connsiteY7" fmla="*/ 3738960 h 3895361"/>
              <a:gd name="connsiteX8" fmla="*/ 417467 w 5100973"/>
              <a:gd name="connsiteY8" fmla="*/ 3743134 h 3895361"/>
              <a:gd name="connsiteX9" fmla="*/ 47039 w 5100973"/>
              <a:gd name="connsiteY9" fmla="*/ 3447046 h 3895361"/>
              <a:gd name="connsiteX10" fmla="*/ 38763 w 5100973"/>
              <a:gd name="connsiteY10" fmla="*/ 3414896 h 3895361"/>
              <a:gd name="connsiteX11" fmla="*/ 28376 w 5100973"/>
              <a:gd name="connsiteY11" fmla="*/ 3388641 h 3895361"/>
              <a:gd name="connsiteX12" fmla="*/ 14642 w 5100973"/>
              <a:gd name="connsiteY12" fmla="*/ 2681940 h 3895361"/>
              <a:gd name="connsiteX13" fmla="*/ 141525 w 5100973"/>
              <a:gd name="connsiteY13" fmla="*/ 1290513 h 3895361"/>
              <a:gd name="connsiteX14" fmla="*/ 968842 w 5100973"/>
              <a:gd name="connsiteY14" fmla="*/ 590018 h 3895361"/>
              <a:gd name="connsiteX15" fmla="*/ 986774 w 5100973"/>
              <a:gd name="connsiteY15" fmla="*/ 0 h 3895361"/>
              <a:gd name="connsiteX0" fmla="*/ 986774 w 5100973"/>
              <a:gd name="connsiteY0" fmla="*/ 0 h 3992101"/>
              <a:gd name="connsiteX1" fmla="*/ 1598492 w 5100973"/>
              <a:gd name="connsiteY1" fmla="*/ 571743 h 3992101"/>
              <a:gd name="connsiteX2" fmla="*/ 4623587 w 5100973"/>
              <a:gd name="connsiteY2" fmla="*/ 815032 h 3992101"/>
              <a:gd name="connsiteX3" fmla="*/ 5100973 w 5100973"/>
              <a:gd name="connsiteY3" fmla="*/ 2118754 h 3992101"/>
              <a:gd name="connsiteX4" fmla="*/ 4851350 w 5100973"/>
              <a:gd name="connsiteY4" fmla="*/ 3634494 h 3992101"/>
              <a:gd name="connsiteX5" fmla="*/ 3796052 w 5100973"/>
              <a:gd name="connsiteY5" fmla="*/ 3985529 h 3992101"/>
              <a:gd name="connsiteX6" fmla="*/ 904564 w 5100973"/>
              <a:gd name="connsiteY6" fmla="*/ 3793288 h 3992101"/>
              <a:gd name="connsiteX7" fmla="*/ 451805 w 5100973"/>
              <a:gd name="connsiteY7" fmla="*/ 3738960 h 3992101"/>
              <a:gd name="connsiteX8" fmla="*/ 417467 w 5100973"/>
              <a:gd name="connsiteY8" fmla="*/ 3743134 h 3992101"/>
              <a:gd name="connsiteX9" fmla="*/ 47039 w 5100973"/>
              <a:gd name="connsiteY9" fmla="*/ 3447046 h 3992101"/>
              <a:gd name="connsiteX10" fmla="*/ 38763 w 5100973"/>
              <a:gd name="connsiteY10" fmla="*/ 3414896 h 3992101"/>
              <a:gd name="connsiteX11" fmla="*/ 28376 w 5100973"/>
              <a:gd name="connsiteY11" fmla="*/ 3388641 h 3992101"/>
              <a:gd name="connsiteX12" fmla="*/ 14642 w 5100973"/>
              <a:gd name="connsiteY12" fmla="*/ 2681940 h 3992101"/>
              <a:gd name="connsiteX13" fmla="*/ 141525 w 5100973"/>
              <a:gd name="connsiteY13" fmla="*/ 1290513 h 3992101"/>
              <a:gd name="connsiteX14" fmla="*/ 968842 w 5100973"/>
              <a:gd name="connsiteY14" fmla="*/ 590018 h 3992101"/>
              <a:gd name="connsiteX15" fmla="*/ 986774 w 5100973"/>
              <a:gd name="connsiteY15" fmla="*/ 0 h 3992101"/>
              <a:gd name="connsiteX0" fmla="*/ 986774 w 5100973"/>
              <a:gd name="connsiteY0" fmla="*/ 0 h 3992101"/>
              <a:gd name="connsiteX1" fmla="*/ 1598492 w 5100973"/>
              <a:gd name="connsiteY1" fmla="*/ 571743 h 3992101"/>
              <a:gd name="connsiteX2" fmla="*/ 4623587 w 5100973"/>
              <a:gd name="connsiteY2" fmla="*/ 815032 h 3992101"/>
              <a:gd name="connsiteX3" fmla="*/ 5100973 w 5100973"/>
              <a:gd name="connsiteY3" fmla="*/ 2118754 h 3992101"/>
              <a:gd name="connsiteX4" fmla="*/ 4851350 w 5100973"/>
              <a:gd name="connsiteY4" fmla="*/ 3634494 h 3992101"/>
              <a:gd name="connsiteX5" fmla="*/ 3796052 w 5100973"/>
              <a:gd name="connsiteY5" fmla="*/ 3985529 h 3992101"/>
              <a:gd name="connsiteX6" fmla="*/ 904564 w 5100973"/>
              <a:gd name="connsiteY6" fmla="*/ 3793288 h 3992101"/>
              <a:gd name="connsiteX7" fmla="*/ 451805 w 5100973"/>
              <a:gd name="connsiteY7" fmla="*/ 3738960 h 3992101"/>
              <a:gd name="connsiteX8" fmla="*/ 417467 w 5100973"/>
              <a:gd name="connsiteY8" fmla="*/ 3743134 h 3992101"/>
              <a:gd name="connsiteX9" fmla="*/ 47039 w 5100973"/>
              <a:gd name="connsiteY9" fmla="*/ 3447046 h 3992101"/>
              <a:gd name="connsiteX10" fmla="*/ 38763 w 5100973"/>
              <a:gd name="connsiteY10" fmla="*/ 3414896 h 3992101"/>
              <a:gd name="connsiteX11" fmla="*/ 28376 w 5100973"/>
              <a:gd name="connsiteY11" fmla="*/ 3388641 h 3992101"/>
              <a:gd name="connsiteX12" fmla="*/ 14642 w 5100973"/>
              <a:gd name="connsiteY12" fmla="*/ 2681940 h 3992101"/>
              <a:gd name="connsiteX13" fmla="*/ 141525 w 5100973"/>
              <a:gd name="connsiteY13" fmla="*/ 1290513 h 3992101"/>
              <a:gd name="connsiteX14" fmla="*/ 968842 w 5100973"/>
              <a:gd name="connsiteY14" fmla="*/ 590018 h 3992101"/>
              <a:gd name="connsiteX15" fmla="*/ 986774 w 5100973"/>
              <a:gd name="connsiteY15" fmla="*/ 0 h 3992101"/>
              <a:gd name="connsiteX0" fmla="*/ 986774 w 5100973"/>
              <a:gd name="connsiteY0" fmla="*/ 0 h 4001096"/>
              <a:gd name="connsiteX1" fmla="*/ 1598492 w 5100973"/>
              <a:gd name="connsiteY1" fmla="*/ 571743 h 4001096"/>
              <a:gd name="connsiteX2" fmla="*/ 4623587 w 5100973"/>
              <a:gd name="connsiteY2" fmla="*/ 815032 h 4001096"/>
              <a:gd name="connsiteX3" fmla="*/ 5100973 w 5100973"/>
              <a:gd name="connsiteY3" fmla="*/ 2118754 h 4001096"/>
              <a:gd name="connsiteX4" fmla="*/ 4851350 w 5100973"/>
              <a:gd name="connsiteY4" fmla="*/ 3634494 h 4001096"/>
              <a:gd name="connsiteX5" fmla="*/ 3796052 w 5100973"/>
              <a:gd name="connsiteY5" fmla="*/ 3985529 h 4001096"/>
              <a:gd name="connsiteX6" fmla="*/ 959744 w 5100973"/>
              <a:gd name="connsiteY6" fmla="*/ 3840584 h 4001096"/>
              <a:gd name="connsiteX7" fmla="*/ 451805 w 5100973"/>
              <a:gd name="connsiteY7" fmla="*/ 3738960 h 4001096"/>
              <a:gd name="connsiteX8" fmla="*/ 417467 w 5100973"/>
              <a:gd name="connsiteY8" fmla="*/ 3743134 h 4001096"/>
              <a:gd name="connsiteX9" fmla="*/ 47039 w 5100973"/>
              <a:gd name="connsiteY9" fmla="*/ 3447046 h 4001096"/>
              <a:gd name="connsiteX10" fmla="*/ 38763 w 5100973"/>
              <a:gd name="connsiteY10" fmla="*/ 3414896 h 4001096"/>
              <a:gd name="connsiteX11" fmla="*/ 28376 w 5100973"/>
              <a:gd name="connsiteY11" fmla="*/ 3388641 h 4001096"/>
              <a:gd name="connsiteX12" fmla="*/ 14642 w 5100973"/>
              <a:gd name="connsiteY12" fmla="*/ 2681940 h 4001096"/>
              <a:gd name="connsiteX13" fmla="*/ 141525 w 5100973"/>
              <a:gd name="connsiteY13" fmla="*/ 1290513 h 4001096"/>
              <a:gd name="connsiteX14" fmla="*/ 968842 w 5100973"/>
              <a:gd name="connsiteY14" fmla="*/ 590018 h 4001096"/>
              <a:gd name="connsiteX15" fmla="*/ 986774 w 5100973"/>
              <a:gd name="connsiteY15" fmla="*/ 0 h 4001096"/>
              <a:gd name="connsiteX0" fmla="*/ 986774 w 5100973"/>
              <a:gd name="connsiteY0" fmla="*/ 0 h 4001096"/>
              <a:gd name="connsiteX1" fmla="*/ 1598492 w 5100973"/>
              <a:gd name="connsiteY1" fmla="*/ 571743 h 4001096"/>
              <a:gd name="connsiteX2" fmla="*/ 4623587 w 5100973"/>
              <a:gd name="connsiteY2" fmla="*/ 815032 h 4001096"/>
              <a:gd name="connsiteX3" fmla="*/ 5100973 w 5100973"/>
              <a:gd name="connsiteY3" fmla="*/ 2118754 h 4001096"/>
              <a:gd name="connsiteX4" fmla="*/ 4851350 w 5100973"/>
              <a:gd name="connsiteY4" fmla="*/ 3634494 h 4001096"/>
              <a:gd name="connsiteX5" fmla="*/ 3796052 w 5100973"/>
              <a:gd name="connsiteY5" fmla="*/ 3985529 h 4001096"/>
              <a:gd name="connsiteX6" fmla="*/ 959744 w 5100973"/>
              <a:gd name="connsiteY6" fmla="*/ 3840584 h 4001096"/>
              <a:gd name="connsiteX7" fmla="*/ 451805 w 5100973"/>
              <a:gd name="connsiteY7" fmla="*/ 3738960 h 4001096"/>
              <a:gd name="connsiteX8" fmla="*/ 47039 w 5100973"/>
              <a:gd name="connsiteY8" fmla="*/ 3447046 h 4001096"/>
              <a:gd name="connsiteX9" fmla="*/ 38763 w 5100973"/>
              <a:gd name="connsiteY9" fmla="*/ 3414896 h 4001096"/>
              <a:gd name="connsiteX10" fmla="*/ 28376 w 5100973"/>
              <a:gd name="connsiteY10" fmla="*/ 3388641 h 4001096"/>
              <a:gd name="connsiteX11" fmla="*/ 14642 w 5100973"/>
              <a:gd name="connsiteY11" fmla="*/ 2681940 h 4001096"/>
              <a:gd name="connsiteX12" fmla="*/ 141525 w 5100973"/>
              <a:gd name="connsiteY12" fmla="*/ 1290513 h 4001096"/>
              <a:gd name="connsiteX13" fmla="*/ 968842 w 5100973"/>
              <a:gd name="connsiteY13" fmla="*/ 590018 h 4001096"/>
              <a:gd name="connsiteX14" fmla="*/ 986774 w 5100973"/>
              <a:gd name="connsiteY14" fmla="*/ 0 h 4001096"/>
              <a:gd name="connsiteX0" fmla="*/ 984626 w 5098825"/>
              <a:gd name="connsiteY0" fmla="*/ 0 h 4001096"/>
              <a:gd name="connsiteX1" fmla="*/ 1596344 w 5098825"/>
              <a:gd name="connsiteY1" fmla="*/ 571743 h 4001096"/>
              <a:gd name="connsiteX2" fmla="*/ 4621439 w 5098825"/>
              <a:gd name="connsiteY2" fmla="*/ 815032 h 4001096"/>
              <a:gd name="connsiteX3" fmla="*/ 5098825 w 5098825"/>
              <a:gd name="connsiteY3" fmla="*/ 2118754 h 4001096"/>
              <a:gd name="connsiteX4" fmla="*/ 4849202 w 5098825"/>
              <a:gd name="connsiteY4" fmla="*/ 3634494 h 4001096"/>
              <a:gd name="connsiteX5" fmla="*/ 3793904 w 5098825"/>
              <a:gd name="connsiteY5" fmla="*/ 3985529 h 4001096"/>
              <a:gd name="connsiteX6" fmla="*/ 957596 w 5098825"/>
              <a:gd name="connsiteY6" fmla="*/ 3840584 h 4001096"/>
              <a:gd name="connsiteX7" fmla="*/ 449657 w 5098825"/>
              <a:gd name="connsiteY7" fmla="*/ 3738960 h 4001096"/>
              <a:gd name="connsiteX8" fmla="*/ 44891 w 5098825"/>
              <a:gd name="connsiteY8" fmla="*/ 3447046 h 4001096"/>
              <a:gd name="connsiteX9" fmla="*/ 36615 w 5098825"/>
              <a:gd name="connsiteY9" fmla="*/ 3414896 h 4001096"/>
              <a:gd name="connsiteX10" fmla="*/ 12494 w 5098825"/>
              <a:gd name="connsiteY10" fmla="*/ 2681940 h 4001096"/>
              <a:gd name="connsiteX11" fmla="*/ 139377 w 5098825"/>
              <a:gd name="connsiteY11" fmla="*/ 1290513 h 4001096"/>
              <a:gd name="connsiteX12" fmla="*/ 966694 w 5098825"/>
              <a:gd name="connsiteY12" fmla="*/ 590018 h 4001096"/>
              <a:gd name="connsiteX13" fmla="*/ 984626 w 5098825"/>
              <a:gd name="connsiteY13" fmla="*/ 0 h 4001096"/>
              <a:gd name="connsiteX0" fmla="*/ 983699 w 5097898"/>
              <a:gd name="connsiteY0" fmla="*/ 0 h 4001096"/>
              <a:gd name="connsiteX1" fmla="*/ 1595417 w 5097898"/>
              <a:gd name="connsiteY1" fmla="*/ 571743 h 4001096"/>
              <a:gd name="connsiteX2" fmla="*/ 4620512 w 5097898"/>
              <a:gd name="connsiteY2" fmla="*/ 815032 h 4001096"/>
              <a:gd name="connsiteX3" fmla="*/ 5097898 w 5097898"/>
              <a:gd name="connsiteY3" fmla="*/ 2118754 h 4001096"/>
              <a:gd name="connsiteX4" fmla="*/ 4848275 w 5097898"/>
              <a:gd name="connsiteY4" fmla="*/ 3634494 h 4001096"/>
              <a:gd name="connsiteX5" fmla="*/ 3792977 w 5097898"/>
              <a:gd name="connsiteY5" fmla="*/ 3985529 h 4001096"/>
              <a:gd name="connsiteX6" fmla="*/ 956669 w 5097898"/>
              <a:gd name="connsiteY6" fmla="*/ 3840584 h 4001096"/>
              <a:gd name="connsiteX7" fmla="*/ 448730 w 5097898"/>
              <a:gd name="connsiteY7" fmla="*/ 3738960 h 4001096"/>
              <a:gd name="connsiteX8" fmla="*/ 43964 w 5097898"/>
              <a:gd name="connsiteY8" fmla="*/ 3447046 h 4001096"/>
              <a:gd name="connsiteX9" fmla="*/ 4157 w 5097898"/>
              <a:gd name="connsiteY9" fmla="*/ 3249358 h 4001096"/>
              <a:gd name="connsiteX10" fmla="*/ 11567 w 5097898"/>
              <a:gd name="connsiteY10" fmla="*/ 2681940 h 4001096"/>
              <a:gd name="connsiteX11" fmla="*/ 138450 w 5097898"/>
              <a:gd name="connsiteY11" fmla="*/ 1290513 h 4001096"/>
              <a:gd name="connsiteX12" fmla="*/ 965767 w 5097898"/>
              <a:gd name="connsiteY12" fmla="*/ 590018 h 4001096"/>
              <a:gd name="connsiteX13" fmla="*/ 983699 w 5097898"/>
              <a:gd name="connsiteY13" fmla="*/ 0 h 4001096"/>
              <a:gd name="connsiteX0" fmla="*/ 983699 w 5097898"/>
              <a:gd name="connsiteY0" fmla="*/ 0 h 4001096"/>
              <a:gd name="connsiteX1" fmla="*/ 1595417 w 5097898"/>
              <a:gd name="connsiteY1" fmla="*/ 571743 h 4001096"/>
              <a:gd name="connsiteX2" fmla="*/ 4620512 w 5097898"/>
              <a:gd name="connsiteY2" fmla="*/ 815032 h 4001096"/>
              <a:gd name="connsiteX3" fmla="*/ 5097898 w 5097898"/>
              <a:gd name="connsiteY3" fmla="*/ 2118754 h 4001096"/>
              <a:gd name="connsiteX4" fmla="*/ 4848275 w 5097898"/>
              <a:gd name="connsiteY4" fmla="*/ 3634494 h 4001096"/>
              <a:gd name="connsiteX5" fmla="*/ 3792977 w 5097898"/>
              <a:gd name="connsiteY5" fmla="*/ 3985529 h 4001096"/>
              <a:gd name="connsiteX6" fmla="*/ 956669 w 5097898"/>
              <a:gd name="connsiteY6" fmla="*/ 3840584 h 4001096"/>
              <a:gd name="connsiteX7" fmla="*/ 448730 w 5097898"/>
              <a:gd name="connsiteY7" fmla="*/ 3738960 h 4001096"/>
              <a:gd name="connsiteX8" fmla="*/ 43964 w 5097898"/>
              <a:gd name="connsiteY8" fmla="*/ 3533756 h 4001096"/>
              <a:gd name="connsiteX9" fmla="*/ 4157 w 5097898"/>
              <a:gd name="connsiteY9" fmla="*/ 3249358 h 4001096"/>
              <a:gd name="connsiteX10" fmla="*/ 11567 w 5097898"/>
              <a:gd name="connsiteY10" fmla="*/ 2681940 h 4001096"/>
              <a:gd name="connsiteX11" fmla="*/ 138450 w 5097898"/>
              <a:gd name="connsiteY11" fmla="*/ 1290513 h 4001096"/>
              <a:gd name="connsiteX12" fmla="*/ 965767 w 5097898"/>
              <a:gd name="connsiteY12" fmla="*/ 590018 h 4001096"/>
              <a:gd name="connsiteX13" fmla="*/ 983699 w 5097898"/>
              <a:gd name="connsiteY13" fmla="*/ 0 h 4001096"/>
              <a:gd name="connsiteX0" fmla="*/ 972132 w 5086331"/>
              <a:gd name="connsiteY0" fmla="*/ 0 h 4001096"/>
              <a:gd name="connsiteX1" fmla="*/ 1583850 w 5086331"/>
              <a:gd name="connsiteY1" fmla="*/ 571743 h 4001096"/>
              <a:gd name="connsiteX2" fmla="*/ 4608945 w 5086331"/>
              <a:gd name="connsiteY2" fmla="*/ 815032 h 4001096"/>
              <a:gd name="connsiteX3" fmla="*/ 5086331 w 5086331"/>
              <a:gd name="connsiteY3" fmla="*/ 2118754 h 4001096"/>
              <a:gd name="connsiteX4" fmla="*/ 4836708 w 5086331"/>
              <a:gd name="connsiteY4" fmla="*/ 3634494 h 4001096"/>
              <a:gd name="connsiteX5" fmla="*/ 3781410 w 5086331"/>
              <a:gd name="connsiteY5" fmla="*/ 3985529 h 4001096"/>
              <a:gd name="connsiteX6" fmla="*/ 945102 w 5086331"/>
              <a:gd name="connsiteY6" fmla="*/ 3840584 h 4001096"/>
              <a:gd name="connsiteX7" fmla="*/ 437163 w 5086331"/>
              <a:gd name="connsiteY7" fmla="*/ 3738960 h 4001096"/>
              <a:gd name="connsiteX8" fmla="*/ 32397 w 5086331"/>
              <a:gd name="connsiteY8" fmla="*/ 3533756 h 4001096"/>
              <a:gd name="connsiteX9" fmla="*/ 0 w 5086331"/>
              <a:gd name="connsiteY9" fmla="*/ 2681940 h 4001096"/>
              <a:gd name="connsiteX10" fmla="*/ 126883 w 5086331"/>
              <a:gd name="connsiteY10" fmla="*/ 1290513 h 4001096"/>
              <a:gd name="connsiteX11" fmla="*/ 954200 w 5086331"/>
              <a:gd name="connsiteY11" fmla="*/ 590018 h 4001096"/>
              <a:gd name="connsiteX12" fmla="*/ 972132 w 5086331"/>
              <a:gd name="connsiteY12" fmla="*/ 0 h 4001096"/>
              <a:gd name="connsiteX0" fmla="*/ 972132 w 5086331"/>
              <a:gd name="connsiteY0" fmla="*/ 0 h 4001096"/>
              <a:gd name="connsiteX1" fmla="*/ 1583850 w 5086331"/>
              <a:gd name="connsiteY1" fmla="*/ 571743 h 4001096"/>
              <a:gd name="connsiteX2" fmla="*/ 4608945 w 5086331"/>
              <a:gd name="connsiteY2" fmla="*/ 815032 h 4001096"/>
              <a:gd name="connsiteX3" fmla="*/ 5086331 w 5086331"/>
              <a:gd name="connsiteY3" fmla="*/ 2118754 h 4001096"/>
              <a:gd name="connsiteX4" fmla="*/ 4836708 w 5086331"/>
              <a:gd name="connsiteY4" fmla="*/ 3634494 h 4001096"/>
              <a:gd name="connsiteX5" fmla="*/ 3781410 w 5086331"/>
              <a:gd name="connsiteY5" fmla="*/ 3985529 h 4001096"/>
              <a:gd name="connsiteX6" fmla="*/ 945102 w 5086331"/>
              <a:gd name="connsiteY6" fmla="*/ 3840584 h 4001096"/>
              <a:gd name="connsiteX7" fmla="*/ 32397 w 5086331"/>
              <a:gd name="connsiteY7" fmla="*/ 3533756 h 4001096"/>
              <a:gd name="connsiteX8" fmla="*/ 0 w 5086331"/>
              <a:gd name="connsiteY8" fmla="*/ 2681940 h 4001096"/>
              <a:gd name="connsiteX9" fmla="*/ 126883 w 5086331"/>
              <a:gd name="connsiteY9" fmla="*/ 1290513 h 4001096"/>
              <a:gd name="connsiteX10" fmla="*/ 954200 w 5086331"/>
              <a:gd name="connsiteY10" fmla="*/ 590018 h 4001096"/>
              <a:gd name="connsiteX11" fmla="*/ 972132 w 5086331"/>
              <a:gd name="connsiteY11" fmla="*/ 0 h 4001096"/>
              <a:gd name="connsiteX0" fmla="*/ 972132 w 5086331"/>
              <a:gd name="connsiteY0" fmla="*/ 0 h 4001096"/>
              <a:gd name="connsiteX1" fmla="*/ 1583850 w 5086331"/>
              <a:gd name="connsiteY1" fmla="*/ 571743 h 4001096"/>
              <a:gd name="connsiteX2" fmla="*/ 4608945 w 5086331"/>
              <a:gd name="connsiteY2" fmla="*/ 815032 h 4001096"/>
              <a:gd name="connsiteX3" fmla="*/ 5086331 w 5086331"/>
              <a:gd name="connsiteY3" fmla="*/ 2118754 h 4001096"/>
              <a:gd name="connsiteX4" fmla="*/ 4836708 w 5086331"/>
              <a:gd name="connsiteY4" fmla="*/ 3634494 h 4001096"/>
              <a:gd name="connsiteX5" fmla="*/ 3781410 w 5086331"/>
              <a:gd name="connsiteY5" fmla="*/ 3985529 h 4001096"/>
              <a:gd name="connsiteX6" fmla="*/ 945102 w 5086331"/>
              <a:gd name="connsiteY6" fmla="*/ 3840584 h 4001096"/>
              <a:gd name="connsiteX7" fmla="*/ 32397 w 5086331"/>
              <a:gd name="connsiteY7" fmla="*/ 3533756 h 4001096"/>
              <a:gd name="connsiteX8" fmla="*/ 0 w 5086331"/>
              <a:gd name="connsiteY8" fmla="*/ 2681940 h 4001096"/>
              <a:gd name="connsiteX9" fmla="*/ 126883 w 5086331"/>
              <a:gd name="connsiteY9" fmla="*/ 1290513 h 4001096"/>
              <a:gd name="connsiteX10" fmla="*/ 954200 w 5086331"/>
              <a:gd name="connsiteY10" fmla="*/ 590018 h 4001096"/>
              <a:gd name="connsiteX11" fmla="*/ 972132 w 5086331"/>
              <a:gd name="connsiteY11" fmla="*/ 0 h 4001096"/>
              <a:gd name="connsiteX0" fmla="*/ 1007316 w 5121515"/>
              <a:gd name="connsiteY0" fmla="*/ 0 h 4001096"/>
              <a:gd name="connsiteX1" fmla="*/ 1619034 w 5121515"/>
              <a:gd name="connsiteY1" fmla="*/ 571743 h 4001096"/>
              <a:gd name="connsiteX2" fmla="*/ 4644129 w 5121515"/>
              <a:gd name="connsiteY2" fmla="*/ 815032 h 4001096"/>
              <a:gd name="connsiteX3" fmla="*/ 5121515 w 5121515"/>
              <a:gd name="connsiteY3" fmla="*/ 2118754 h 4001096"/>
              <a:gd name="connsiteX4" fmla="*/ 4871892 w 5121515"/>
              <a:gd name="connsiteY4" fmla="*/ 3634494 h 4001096"/>
              <a:gd name="connsiteX5" fmla="*/ 3816594 w 5121515"/>
              <a:gd name="connsiteY5" fmla="*/ 3985529 h 4001096"/>
              <a:gd name="connsiteX6" fmla="*/ 980286 w 5121515"/>
              <a:gd name="connsiteY6" fmla="*/ 3840584 h 4001096"/>
              <a:gd name="connsiteX7" fmla="*/ 67581 w 5121515"/>
              <a:gd name="connsiteY7" fmla="*/ 3533756 h 4001096"/>
              <a:gd name="connsiteX8" fmla="*/ 35184 w 5121515"/>
              <a:gd name="connsiteY8" fmla="*/ 2681940 h 4001096"/>
              <a:gd name="connsiteX9" fmla="*/ 162067 w 5121515"/>
              <a:gd name="connsiteY9" fmla="*/ 1290513 h 4001096"/>
              <a:gd name="connsiteX10" fmla="*/ 989384 w 5121515"/>
              <a:gd name="connsiteY10" fmla="*/ 590018 h 4001096"/>
              <a:gd name="connsiteX11" fmla="*/ 1007316 w 5121515"/>
              <a:gd name="connsiteY11" fmla="*/ 0 h 4001096"/>
              <a:gd name="connsiteX0" fmla="*/ 1010370 w 5124569"/>
              <a:gd name="connsiteY0" fmla="*/ 0 h 4001096"/>
              <a:gd name="connsiteX1" fmla="*/ 1622088 w 5124569"/>
              <a:gd name="connsiteY1" fmla="*/ 571743 h 4001096"/>
              <a:gd name="connsiteX2" fmla="*/ 4647183 w 5124569"/>
              <a:gd name="connsiteY2" fmla="*/ 815032 h 4001096"/>
              <a:gd name="connsiteX3" fmla="*/ 5124569 w 5124569"/>
              <a:gd name="connsiteY3" fmla="*/ 2118754 h 4001096"/>
              <a:gd name="connsiteX4" fmla="*/ 4874946 w 5124569"/>
              <a:gd name="connsiteY4" fmla="*/ 3634494 h 4001096"/>
              <a:gd name="connsiteX5" fmla="*/ 3819648 w 5124569"/>
              <a:gd name="connsiteY5" fmla="*/ 3985529 h 4001096"/>
              <a:gd name="connsiteX6" fmla="*/ 983340 w 5124569"/>
              <a:gd name="connsiteY6" fmla="*/ 3840584 h 4001096"/>
              <a:gd name="connsiteX7" fmla="*/ 70635 w 5124569"/>
              <a:gd name="connsiteY7" fmla="*/ 3533756 h 4001096"/>
              <a:gd name="connsiteX8" fmla="*/ 165121 w 5124569"/>
              <a:gd name="connsiteY8" fmla="*/ 1290513 h 4001096"/>
              <a:gd name="connsiteX9" fmla="*/ 992438 w 5124569"/>
              <a:gd name="connsiteY9" fmla="*/ 590018 h 4001096"/>
              <a:gd name="connsiteX10" fmla="*/ 1010370 w 5124569"/>
              <a:gd name="connsiteY10" fmla="*/ 0 h 4001096"/>
              <a:gd name="connsiteX0" fmla="*/ 1004891 w 5119090"/>
              <a:gd name="connsiteY0" fmla="*/ 0 h 4001096"/>
              <a:gd name="connsiteX1" fmla="*/ 1616609 w 5119090"/>
              <a:gd name="connsiteY1" fmla="*/ 571743 h 4001096"/>
              <a:gd name="connsiteX2" fmla="*/ 4641704 w 5119090"/>
              <a:gd name="connsiteY2" fmla="*/ 815032 h 4001096"/>
              <a:gd name="connsiteX3" fmla="*/ 5119090 w 5119090"/>
              <a:gd name="connsiteY3" fmla="*/ 2118754 h 4001096"/>
              <a:gd name="connsiteX4" fmla="*/ 4869467 w 5119090"/>
              <a:gd name="connsiteY4" fmla="*/ 3634494 h 4001096"/>
              <a:gd name="connsiteX5" fmla="*/ 3814169 w 5119090"/>
              <a:gd name="connsiteY5" fmla="*/ 3985529 h 4001096"/>
              <a:gd name="connsiteX6" fmla="*/ 977861 w 5119090"/>
              <a:gd name="connsiteY6" fmla="*/ 3840584 h 4001096"/>
              <a:gd name="connsiteX7" fmla="*/ 73039 w 5119090"/>
              <a:gd name="connsiteY7" fmla="*/ 3313039 h 4001096"/>
              <a:gd name="connsiteX8" fmla="*/ 159642 w 5119090"/>
              <a:gd name="connsiteY8" fmla="*/ 1290513 h 4001096"/>
              <a:gd name="connsiteX9" fmla="*/ 986959 w 5119090"/>
              <a:gd name="connsiteY9" fmla="*/ 590018 h 4001096"/>
              <a:gd name="connsiteX10" fmla="*/ 1004891 w 5119090"/>
              <a:gd name="connsiteY10" fmla="*/ 0 h 4001096"/>
              <a:gd name="connsiteX0" fmla="*/ 1004891 w 5119090"/>
              <a:gd name="connsiteY0" fmla="*/ 0 h 4028919"/>
              <a:gd name="connsiteX1" fmla="*/ 1616609 w 5119090"/>
              <a:gd name="connsiteY1" fmla="*/ 571743 h 4028919"/>
              <a:gd name="connsiteX2" fmla="*/ 4641704 w 5119090"/>
              <a:gd name="connsiteY2" fmla="*/ 815032 h 4028919"/>
              <a:gd name="connsiteX3" fmla="*/ 5119090 w 5119090"/>
              <a:gd name="connsiteY3" fmla="*/ 2118754 h 4028919"/>
              <a:gd name="connsiteX4" fmla="*/ 4869467 w 5119090"/>
              <a:gd name="connsiteY4" fmla="*/ 3634494 h 4028919"/>
              <a:gd name="connsiteX5" fmla="*/ 3814169 w 5119090"/>
              <a:gd name="connsiteY5" fmla="*/ 3985529 h 4028919"/>
              <a:gd name="connsiteX6" fmla="*/ 977861 w 5119090"/>
              <a:gd name="connsiteY6" fmla="*/ 3911529 h 4028919"/>
              <a:gd name="connsiteX7" fmla="*/ 73039 w 5119090"/>
              <a:gd name="connsiteY7" fmla="*/ 3313039 h 4028919"/>
              <a:gd name="connsiteX8" fmla="*/ 159642 w 5119090"/>
              <a:gd name="connsiteY8" fmla="*/ 1290513 h 4028919"/>
              <a:gd name="connsiteX9" fmla="*/ 986959 w 5119090"/>
              <a:gd name="connsiteY9" fmla="*/ 590018 h 4028919"/>
              <a:gd name="connsiteX10" fmla="*/ 1004891 w 5119090"/>
              <a:gd name="connsiteY10" fmla="*/ 0 h 4028919"/>
              <a:gd name="connsiteX0" fmla="*/ 1004891 w 5119090"/>
              <a:gd name="connsiteY0" fmla="*/ 0 h 4142676"/>
              <a:gd name="connsiteX1" fmla="*/ 1616609 w 5119090"/>
              <a:gd name="connsiteY1" fmla="*/ 571743 h 4142676"/>
              <a:gd name="connsiteX2" fmla="*/ 4641704 w 5119090"/>
              <a:gd name="connsiteY2" fmla="*/ 815032 h 4142676"/>
              <a:gd name="connsiteX3" fmla="*/ 5119090 w 5119090"/>
              <a:gd name="connsiteY3" fmla="*/ 2118754 h 4142676"/>
              <a:gd name="connsiteX4" fmla="*/ 4869467 w 5119090"/>
              <a:gd name="connsiteY4" fmla="*/ 3634494 h 4142676"/>
              <a:gd name="connsiteX5" fmla="*/ 3575630 w 5119090"/>
              <a:gd name="connsiteY5" fmla="*/ 4131303 h 4142676"/>
              <a:gd name="connsiteX6" fmla="*/ 977861 w 5119090"/>
              <a:gd name="connsiteY6" fmla="*/ 3911529 h 4142676"/>
              <a:gd name="connsiteX7" fmla="*/ 73039 w 5119090"/>
              <a:gd name="connsiteY7" fmla="*/ 3313039 h 4142676"/>
              <a:gd name="connsiteX8" fmla="*/ 159642 w 5119090"/>
              <a:gd name="connsiteY8" fmla="*/ 1290513 h 4142676"/>
              <a:gd name="connsiteX9" fmla="*/ 986959 w 5119090"/>
              <a:gd name="connsiteY9" fmla="*/ 590018 h 4142676"/>
              <a:gd name="connsiteX10" fmla="*/ 1004891 w 5119090"/>
              <a:gd name="connsiteY10" fmla="*/ 0 h 4142676"/>
              <a:gd name="connsiteX0" fmla="*/ 1004891 w 5119090"/>
              <a:gd name="connsiteY0" fmla="*/ 0 h 4145018"/>
              <a:gd name="connsiteX1" fmla="*/ 1616609 w 5119090"/>
              <a:gd name="connsiteY1" fmla="*/ 571743 h 4145018"/>
              <a:gd name="connsiteX2" fmla="*/ 4641704 w 5119090"/>
              <a:gd name="connsiteY2" fmla="*/ 815032 h 4145018"/>
              <a:gd name="connsiteX3" fmla="*/ 5119090 w 5119090"/>
              <a:gd name="connsiteY3" fmla="*/ 2118754 h 4145018"/>
              <a:gd name="connsiteX4" fmla="*/ 4736945 w 5119090"/>
              <a:gd name="connsiteY4" fmla="*/ 3594737 h 4145018"/>
              <a:gd name="connsiteX5" fmla="*/ 3575630 w 5119090"/>
              <a:gd name="connsiteY5" fmla="*/ 4131303 h 4145018"/>
              <a:gd name="connsiteX6" fmla="*/ 977861 w 5119090"/>
              <a:gd name="connsiteY6" fmla="*/ 3911529 h 4145018"/>
              <a:gd name="connsiteX7" fmla="*/ 73039 w 5119090"/>
              <a:gd name="connsiteY7" fmla="*/ 3313039 h 4145018"/>
              <a:gd name="connsiteX8" fmla="*/ 159642 w 5119090"/>
              <a:gd name="connsiteY8" fmla="*/ 1290513 h 4145018"/>
              <a:gd name="connsiteX9" fmla="*/ 986959 w 5119090"/>
              <a:gd name="connsiteY9" fmla="*/ 590018 h 4145018"/>
              <a:gd name="connsiteX10" fmla="*/ 1004891 w 5119090"/>
              <a:gd name="connsiteY10" fmla="*/ 0 h 4145018"/>
              <a:gd name="connsiteX0" fmla="*/ 1004891 w 5119090"/>
              <a:gd name="connsiteY0" fmla="*/ 0 h 4145018"/>
              <a:gd name="connsiteX1" fmla="*/ 1616609 w 5119090"/>
              <a:gd name="connsiteY1" fmla="*/ 571743 h 4145018"/>
              <a:gd name="connsiteX2" fmla="*/ 4469426 w 5119090"/>
              <a:gd name="connsiteY2" fmla="*/ 735519 h 4145018"/>
              <a:gd name="connsiteX3" fmla="*/ 5119090 w 5119090"/>
              <a:gd name="connsiteY3" fmla="*/ 2118754 h 4145018"/>
              <a:gd name="connsiteX4" fmla="*/ 4736945 w 5119090"/>
              <a:gd name="connsiteY4" fmla="*/ 3594737 h 4145018"/>
              <a:gd name="connsiteX5" fmla="*/ 3575630 w 5119090"/>
              <a:gd name="connsiteY5" fmla="*/ 4131303 h 4145018"/>
              <a:gd name="connsiteX6" fmla="*/ 977861 w 5119090"/>
              <a:gd name="connsiteY6" fmla="*/ 3911529 h 4145018"/>
              <a:gd name="connsiteX7" fmla="*/ 73039 w 5119090"/>
              <a:gd name="connsiteY7" fmla="*/ 3313039 h 4145018"/>
              <a:gd name="connsiteX8" fmla="*/ 159642 w 5119090"/>
              <a:gd name="connsiteY8" fmla="*/ 1290513 h 4145018"/>
              <a:gd name="connsiteX9" fmla="*/ 986959 w 5119090"/>
              <a:gd name="connsiteY9" fmla="*/ 590018 h 4145018"/>
              <a:gd name="connsiteX10" fmla="*/ 1004891 w 5119090"/>
              <a:gd name="connsiteY10" fmla="*/ 0 h 4145018"/>
              <a:gd name="connsiteX0" fmla="*/ 1004891 w 4986569"/>
              <a:gd name="connsiteY0" fmla="*/ 0 h 4145018"/>
              <a:gd name="connsiteX1" fmla="*/ 1616609 w 4986569"/>
              <a:gd name="connsiteY1" fmla="*/ 571743 h 4145018"/>
              <a:gd name="connsiteX2" fmla="*/ 4469426 w 4986569"/>
              <a:gd name="connsiteY2" fmla="*/ 735519 h 4145018"/>
              <a:gd name="connsiteX3" fmla="*/ 4986569 w 4986569"/>
              <a:gd name="connsiteY3" fmla="*/ 2118754 h 4145018"/>
              <a:gd name="connsiteX4" fmla="*/ 4736945 w 4986569"/>
              <a:gd name="connsiteY4" fmla="*/ 3594737 h 4145018"/>
              <a:gd name="connsiteX5" fmla="*/ 3575630 w 4986569"/>
              <a:gd name="connsiteY5" fmla="*/ 4131303 h 4145018"/>
              <a:gd name="connsiteX6" fmla="*/ 977861 w 4986569"/>
              <a:gd name="connsiteY6" fmla="*/ 3911529 h 4145018"/>
              <a:gd name="connsiteX7" fmla="*/ 73039 w 4986569"/>
              <a:gd name="connsiteY7" fmla="*/ 3313039 h 4145018"/>
              <a:gd name="connsiteX8" fmla="*/ 159642 w 4986569"/>
              <a:gd name="connsiteY8" fmla="*/ 1290513 h 4145018"/>
              <a:gd name="connsiteX9" fmla="*/ 986959 w 4986569"/>
              <a:gd name="connsiteY9" fmla="*/ 590018 h 4145018"/>
              <a:gd name="connsiteX10" fmla="*/ 1004891 w 4986569"/>
              <a:gd name="connsiteY10" fmla="*/ 0 h 4145018"/>
              <a:gd name="connsiteX0" fmla="*/ 1004891 w 4857980"/>
              <a:gd name="connsiteY0" fmla="*/ 0 h 4145018"/>
              <a:gd name="connsiteX1" fmla="*/ 1616609 w 4857980"/>
              <a:gd name="connsiteY1" fmla="*/ 571743 h 4145018"/>
              <a:gd name="connsiteX2" fmla="*/ 4469426 w 4857980"/>
              <a:gd name="connsiteY2" fmla="*/ 735519 h 4145018"/>
              <a:gd name="connsiteX3" fmla="*/ 4736945 w 4857980"/>
              <a:gd name="connsiteY3" fmla="*/ 3594737 h 4145018"/>
              <a:gd name="connsiteX4" fmla="*/ 3575630 w 4857980"/>
              <a:gd name="connsiteY4" fmla="*/ 4131303 h 4145018"/>
              <a:gd name="connsiteX5" fmla="*/ 977861 w 4857980"/>
              <a:gd name="connsiteY5" fmla="*/ 3911529 h 4145018"/>
              <a:gd name="connsiteX6" fmla="*/ 73039 w 4857980"/>
              <a:gd name="connsiteY6" fmla="*/ 3313039 h 4145018"/>
              <a:gd name="connsiteX7" fmla="*/ 159642 w 4857980"/>
              <a:gd name="connsiteY7" fmla="*/ 1290513 h 4145018"/>
              <a:gd name="connsiteX8" fmla="*/ 986959 w 4857980"/>
              <a:gd name="connsiteY8" fmla="*/ 590018 h 4145018"/>
              <a:gd name="connsiteX9" fmla="*/ 1004891 w 4857980"/>
              <a:gd name="connsiteY9" fmla="*/ 0 h 4145018"/>
              <a:gd name="connsiteX0" fmla="*/ 1004891 w 4944528"/>
              <a:gd name="connsiteY0" fmla="*/ 0 h 4145018"/>
              <a:gd name="connsiteX1" fmla="*/ 1616609 w 4944528"/>
              <a:gd name="connsiteY1" fmla="*/ 571743 h 4145018"/>
              <a:gd name="connsiteX2" fmla="*/ 4641704 w 4944528"/>
              <a:gd name="connsiteY2" fmla="*/ 775276 h 4145018"/>
              <a:gd name="connsiteX3" fmla="*/ 4736945 w 4944528"/>
              <a:gd name="connsiteY3" fmla="*/ 3594737 h 4145018"/>
              <a:gd name="connsiteX4" fmla="*/ 3575630 w 4944528"/>
              <a:gd name="connsiteY4" fmla="*/ 4131303 h 4145018"/>
              <a:gd name="connsiteX5" fmla="*/ 977861 w 4944528"/>
              <a:gd name="connsiteY5" fmla="*/ 3911529 h 4145018"/>
              <a:gd name="connsiteX6" fmla="*/ 73039 w 4944528"/>
              <a:gd name="connsiteY6" fmla="*/ 3313039 h 4145018"/>
              <a:gd name="connsiteX7" fmla="*/ 159642 w 4944528"/>
              <a:gd name="connsiteY7" fmla="*/ 1290513 h 4145018"/>
              <a:gd name="connsiteX8" fmla="*/ 986959 w 4944528"/>
              <a:gd name="connsiteY8" fmla="*/ 590018 h 4145018"/>
              <a:gd name="connsiteX9" fmla="*/ 1004891 w 4944528"/>
              <a:gd name="connsiteY9" fmla="*/ 0 h 4145018"/>
              <a:gd name="connsiteX0" fmla="*/ 1004891 w 4944528"/>
              <a:gd name="connsiteY0" fmla="*/ 0 h 4145018"/>
              <a:gd name="connsiteX1" fmla="*/ 1616609 w 4944528"/>
              <a:gd name="connsiteY1" fmla="*/ 571743 h 4145018"/>
              <a:gd name="connsiteX2" fmla="*/ 4641704 w 4944528"/>
              <a:gd name="connsiteY2" fmla="*/ 907797 h 4145018"/>
              <a:gd name="connsiteX3" fmla="*/ 4736945 w 4944528"/>
              <a:gd name="connsiteY3" fmla="*/ 3594737 h 4145018"/>
              <a:gd name="connsiteX4" fmla="*/ 3575630 w 4944528"/>
              <a:gd name="connsiteY4" fmla="*/ 4131303 h 4145018"/>
              <a:gd name="connsiteX5" fmla="*/ 977861 w 4944528"/>
              <a:gd name="connsiteY5" fmla="*/ 3911529 h 4145018"/>
              <a:gd name="connsiteX6" fmla="*/ 73039 w 4944528"/>
              <a:gd name="connsiteY6" fmla="*/ 3313039 h 4145018"/>
              <a:gd name="connsiteX7" fmla="*/ 159642 w 4944528"/>
              <a:gd name="connsiteY7" fmla="*/ 1290513 h 4145018"/>
              <a:gd name="connsiteX8" fmla="*/ 986959 w 4944528"/>
              <a:gd name="connsiteY8" fmla="*/ 590018 h 4145018"/>
              <a:gd name="connsiteX9" fmla="*/ 1004891 w 4944528"/>
              <a:gd name="connsiteY9" fmla="*/ 0 h 4145018"/>
              <a:gd name="connsiteX0" fmla="*/ 1004891 w 4938286"/>
              <a:gd name="connsiteY0" fmla="*/ 0 h 4156705"/>
              <a:gd name="connsiteX1" fmla="*/ 1616609 w 4938286"/>
              <a:gd name="connsiteY1" fmla="*/ 571743 h 4156705"/>
              <a:gd name="connsiteX2" fmla="*/ 4641704 w 4938286"/>
              <a:gd name="connsiteY2" fmla="*/ 907797 h 4156705"/>
              <a:gd name="connsiteX3" fmla="*/ 4723693 w 4938286"/>
              <a:gd name="connsiteY3" fmla="*/ 3409206 h 4156705"/>
              <a:gd name="connsiteX4" fmla="*/ 3575630 w 4938286"/>
              <a:gd name="connsiteY4" fmla="*/ 4131303 h 4156705"/>
              <a:gd name="connsiteX5" fmla="*/ 977861 w 4938286"/>
              <a:gd name="connsiteY5" fmla="*/ 3911529 h 4156705"/>
              <a:gd name="connsiteX6" fmla="*/ 73039 w 4938286"/>
              <a:gd name="connsiteY6" fmla="*/ 3313039 h 4156705"/>
              <a:gd name="connsiteX7" fmla="*/ 159642 w 4938286"/>
              <a:gd name="connsiteY7" fmla="*/ 1290513 h 4156705"/>
              <a:gd name="connsiteX8" fmla="*/ 986959 w 4938286"/>
              <a:gd name="connsiteY8" fmla="*/ 590018 h 4156705"/>
              <a:gd name="connsiteX9" fmla="*/ 1004891 w 4938286"/>
              <a:gd name="connsiteY9" fmla="*/ 0 h 4156705"/>
              <a:gd name="connsiteX0" fmla="*/ 1004891 w 4964496"/>
              <a:gd name="connsiteY0" fmla="*/ 0 h 4156705"/>
              <a:gd name="connsiteX1" fmla="*/ 1616609 w 4964496"/>
              <a:gd name="connsiteY1" fmla="*/ 571743 h 4156705"/>
              <a:gd name="connsiteX2" fmla="*/ 4641704 w 4964496"/>
              <a:gd name="connsiteY2" fmla="*/ 907797 h 4156705"/>
              <a:gd name="connsiteX3" fmla="*/ 4723693 w 4964496"/>
              <a:gd name="connsiteY3" fmla="*/ 3409206 h 4156705"/>
              <a:gd name="connsiteX4" fmla="*/ 3575630 w 4964496"/>
              <a:gd name="connsiteY4" fmla="*/ 4131303 h 4156705"/>
              <a:gd name="connsiteX5" fmla="*/ 977861 w 4964496"/>
              <a:gd name="connsiteY5" fmla="*/ 3911529 h 4156705"/>
              <a:gd name="connsiteX6" fmla="*/ 73039 w 4964496"/>
              <a:gd name="connsiteY6" fmla="*/ 3313039 h 4156705"/>
              <a:gd name="connsiteX7" fmla="*/ 159642 w 4964496"/>
              <a:gd name="connsiteY7" fmla="*/ 1290513 h 4156705"/>
              <a:gd name="connsiteX8" fmla="*/ 986959 w 4964496"/>
              <a:gd name="connsiteY8" fmla="*/ 590018 h 4156705"/>
              <a:gd name="connsiteX9" fmla="*/ 1004891 w 4964496"/>
              <a:gd name="connsiteY9" fmla="*/ 0 h 4156705"/>
              <a:gd name="connsiteX0" fmla="*/ 1004891 w 4964496"/>
              <a:gd name="connsiteY0" fmla="*/ 0 h 4156705"/>
              <a:gd name="connsiteX1" fmla="*/ 1616609 w 4964496"/>
              <a:gd name="connsiteY1" fmla="*/ 571743 h 4156705"/>
              <a:gd name="connsiteX2" fmla="*/ 4641704 w 4964496"/>
              <a:gd name="connsiteY2" fmla="*/ 881293 h 4156705"/>
              <a:gd name="connsiteX3" fmla="*/ 4723693 w 4964496"/>
              <a:gd name="connsiteY3" fmla="*/ 3409206 h 4156705"/>
              <a:gd name="connsiteX4" fmla="*/ 3575630 w 4964496"/>
              <a:gd name="connsiteY4" fmla="*/ 4131303 h 4156705"/>
              <a:gd name="connsiteX5" fmla="*/ 977861 w 4964496"/>
              <a:gd name="connsiteY5" fmla="*/ 3911529 h 4156705"/>
              <a:gd name="connsiteX6" fmla="*/ 73039 w 4964496"/>
              <a:gd name="connsiteY6" fmla="*/ 3313039 h 4156705"/>
              <a:gd name="connsiteX7" fmla="*/ 159642 w 4964496"/>
              <a:gd name="connsiteY7" fmla="*/ 1290513 h 4156705"/>
              <a:gd name="connsiteX8" fmla="*/ 986959 w 4964496"/>
              <a:gd name="connsiteY8" fmla="*/ 590018 h 4156705"/>
              <a:gd name="connsiteX9" fmla="*/ 1004891 w 4964496"/>
              <a:gd name="connsiteY9" fmla="*/ 0 h 4156705"/>
              <a:gd name="connsiteX0" fmla="*/ 1004891 w 4938200"/>
              <a:gd name="connsiteY0" fmla="*/ 0 h 4156705"/>
              <a:gd name="connsiteX1" fmla="*/ 1616609 w 4938200"/>
              <a:gd name="connsiteY1" fmla="*/ 571743 h 4156705"/>
              <a:gd name="connsiteX2" fmla="*/ 4641704 w 4938200"/>
              <a:gd name="connsiteY2" fmla="*/ 881293 h 4156705"/>
              <a:gd name="connsiteX3" fmla="*/ 4723693 w 4938200"/>
              <a:gd name="connsiteY3" fmla="*/ 3409206 h 4156705"/>
              <a:gd name="connsiteX4" fmla="*/ 3575630 w 4938200"/>
              <a:gd name="connsiteY4" fmla="*/ 4131303 h 4156705"/>
              <a:gd name="connsiteX5" fmla="*/ 977861 w 4938200"/>
              <a:gd name="connsiteY5" fmla="*/ 3911529 h 4156705"/>
              <a:gd name="connsiteX6" fmla="*/ 73039 w 4938200"/>
              <a:gd name="connsiteY6" fmla="*/ 3313039 h 4156705"/>
              <a:gd name="connsiteX7" fmla="*/ 159642 w 4938200"/>
              <a:gd name="connsiteY7" fmla="*/ 1290513 h 4156705"/>
              <a:gd name="connsiteX8" fmla="*/ 986959 w 4938200"/>
              <a:gd name="connsiteY8" fmla="*/ 590018 h 4156705"/>
              <a:gd name="connsiteX9" fmla="*/ 1004891 w 4938200"/>
              <a:gd name="connsiteY9" fmla="*/ 0 h 4156705"/>
              <a:gd name="connsiteX0" fmla="*/ 1004891 w 4931243"/>
              <a:gd name="connsiteY0" fmla="*/ 0 h 4156705"/>
              <a:gd name="connsiteX1" fmla="*/ 1616609 w 4931243"/>
              <a:gd name="connsiteY1" fmla="*/ 571743 h 4156705"/>
              <a:gd name="connsiteX2" fmla="*/ 4628452 w 4931243"/>
              <a:gd name="connsiteY2" fmla="*/ 934302 h 4156705"/>
              <a:gd name="connsiteX3" fmla="*/ 4723693 w 4931243"/>
              <a:gd name="connsiteY3" fmla="*/ 3409206 h 4156705"/>
              <a:gd name="connsiteX4" fmla="*/ 3575630 w 4931243"/>
              <a:gd name="connsiteY4" fmla="*/ 4131303 h 4156705"/>
              <a:gd name="connsiteX5" fmla="*/ 977861 w 4931243"/>
              <a:gd name="connsiteY5" fmla="*/ 3911529 h 4156705"/>
              <a:gd name="connsiteX6" fmla="*/ 73039 w 4931243"/>
              <a:gd name="connsiteY6" fmla="*/ 3313039 h 4156705"/>
              <a:gd name="connsiteX7" fmla="*/ 159642 w 4931243"/>
              <a:gd name="connsiteY7" fmla="*/ 1290513 h 4156705"/>
              <a:gd name="connsiteX8" fmla="*/ 986959 w 4931243"/>
              <a:gd name="connsiteY8" fmla="*/ 590018 h 4156705"/>
              <a:gd name="connsiteX9" fmla="*/ 1004891 w 4931243"/>
              <a:gd name="connsiteY9" fmla="*/ 0 h 4156705"/>
              <a:gd name="connsiteX0" fmla="*/ 1004891 w 4931243"/>
              <a:gd name="connsiteY0" fmla="*/ 0 h 4175448"/>
              <a:gd name="connsiteX1" fmla="*/ 1616609 w 4931243"/>
              <a:gd name="connsiteY1" fmla="*/ 571743 h 4175448"/>
              <a:gd name="connsiteX2" fmla="*/ 4628452 w 4931243"/>
              <a:gd name="connsiteY2" fmla="*/ 934302 h 4175448"/>
              <a:gd name="connsiteX3" fmla="*/ 4723693 w 4931243"/>
              <a:gd name="connsiteY3" fmla="*/ 3409206 h 4175448"/>
              <a:gd name="connsiteX4" fmla="*/ 3575630 w 4931243"/>
              <a:gd name="connsiteY4" fmla="*/ 4131303 h 4175448"/>
              <a:gd name="connsiteX5" fmla="*/ 858591 w 4931243"/>
              <a:gd name="connsiteY5" fmla="*/ 3991042 h 4175448"/>
              <a:gd name="connsiteX6" fmla="*/ 73039 w 4931243"/>
              <a:gd name="connsiteY6" fmla="*/ 3313039 h 4175448"/>
              <a:gd name="connsiteX7" fmla="*/ 159642 w 4931243"/>
              <a:gd name="connsiteY7" fmla="*/ 1290513 h 4175448"/>
              <a:gd name="connsiteX8" fmla="*/ 986959 w 4931243"/>
              <a:gd name="connsiteY8" fmla="*/ 590018 h 4175448"/>
              <a:gd name="connsiteX9" fmla="*/ 1004891 w 4931243"/>
              <a:gd name="connsiteY9" fmla="*/ 0 h 4175448"/>
              <a:gd name="connsiteX0" fmla="*/ 1004891 w 4931243"/>
              <a:gd name="connsiteY0" fmla="*/ 0 h 4175448"/>
              <a:gd name="connsiteX1" fmla="*/ 1616609 w 4931243"/>
              <a:gd name="connsiteY1" fmla="*/ 571743 h 4175448"/>
              <a:gd name="connsiteX2" fmla="*/ 4628452 w 4931243"/>
              <a:gd name="connsiteY2" fmla="*/ 934302 h 4175448"/>
              <a:gd name="connsiteX3" fmla="*/ 4723693 w 4931243"/>
              <a:gd name="connsiteY3" fmla="*/ 3409206 h 4175448"/>
              <a:gd name="connsiteX4" fmla="*/ 3575630 w 4931243"/>
              <a:gd name="connsiteY4" fmla="*/ 4131303 h 4175448"/>
              <a:gd name="connsiteX5" fmla="*/ 858591 w 4931243"/>
              <a:gd name="connsiteY5" fmla="*/ 3991042 h 4175448"/>
              <a:gd name="connsiteX6" fmla="*/ 73039 w 4931243"/>
              <a:gd name="connsiteY6" fmla="*/ 3313039 h 4175448"/>
              <a:gd name="connsiteX7" fmla="*/ 159642 w 4931243"/>
              <a:gd name="connsiteY7" fmla="*/ 1290513 h 4175448"/>
              <a:gd name="connsiteX8" fmla="*/ 986959 w 4931243"/>
              <a:gd name="connsiteY8" fmla="*/ 590018 h 4175448"/>
              <a:gd name="connsiteX9" fmla="*/ 1004891 w 4931243"/>
              <a:gd name="connsiteY9" fmla="*/ 0 h 4175448"/>
              <a:gd name="connsiteX0" fmla="*/ 1010726 w 4937078"/>
              <a:gd name="connsiteY0" fmla="*/ 0 h 4175448"/>
              <a:gd name="connsiteX1" fmla="*/ 1622444 w 4937078"/>
              <a:gd name="connsiteY1" fmla="*/ 571743 h 4175448"/>
              <a:gd name="connsiteX2" fmla="*/ 4634287 w 4937078"/>
              <a:gd name="connsiteY2" fmla="*/ 934302 h 4175448"/>
              <a:gd name="connsiteX3" fmla="*/ 4729528 w 4937078"/>
              <a:gd name="connsiteY3" fmla="*/ 3409206 h 4175448"/>
              <a:gd name="connsiteX4" fmla="*/ 3581465 w 4937078"/>
              <a:gd name="connsiteY4" fmla="*/ 4131303 h 4175448"/>
              <a:gd name="connsiteX5" fmla="*/ 864426 w 4937078"/>
              <a:gd name="connsiteY5" fmla="*/ 3991042 h 4175448"/>
              <a:gd name="connsiteX6" fmla="*/ 78874 w 4937078"/>
              <a:gd name="connsiteY6" fmla="*/ 3313039 h 4175448"/>
              <a:gd name="connsiteX7" fmla="*/ 165477 w 4937078"/>
              <a:gd name="connsiteY7" fmla="*/ 1290513 h 4175448"/>
              <a:gd name="connsiteX8" fmla="*/ 992794 w 4937078"/>
              <a:gd name="connsiteY8" fmla="*/ 590018 h 4175448"/>
              <a:gd name="connsiteX9" fmla="*/ 1010726 w 4937078"/>
              <a:gd name="connsiteY9" fmla="*/ 0 h 4175448"/>
              <a:gd name="connsiteX0" fmla="*/ 1010726 w 4961247"/>
              <a:gd name="connsiteY0" fmla="*/ 0 h 4175448"/>
              <a:gd name="connsiteX1" fmla="*/ 1648693 w 4961247"/>
              <a:gd name="connsiteY1" fmla="*/ 574434 h 4175448"/>
              <a:gd name="connsiteX2" fmla="*/ 4634287 w 4961247"/>
              <a:gd name="connsiteY2" fmla="*/ 934302 h 4175448"/>
              <a:gd name="connsiteX3" fmla="*/ 4729528 w 4961247"/>
              <a:gd name="connsiteY3" fmla="*/ 3409206 h 4175448"/>
              <a:gd name="connsiteX4" fmla="*/ 3581465 w 4961247"/>
              <a:gd name="connsiteY4" fmla="*/ 4131303 h 4175448"/>
              <a:gd name="connsiteX5" fmla="*/ 864426 w 4961247"/>
              <a:gd name="connsiteY5" fmla="*/ 3991042 h 4175448"/>
              <a:gd name="connsiteX6" fmla="*/ 78874 w 4961247"/>
              <a:gd name="connsiteY6" fmla="*/ 3313039 h 4175448"/>
              <a:gd name="connsiteX7" fmla="*/ 165477 w 4961247"/>
              <a:gd name="connsiteY7" fmla="*/ 1290513 h 4175448"/>
              <a:gd name="connsiteX8" fmla="*/ 992794 w 4961247"/>
              <a:gd name="connsiteY8" fmla="*/ 590018 h 4175448"/>
              <a:gd name="connsiteX9" fmla="*/ 1010726 w 4961247"/>
              <a:gd name="connsiteY9" fmla="*/ 0 h 4175448"/>
              <a:gd name="connsiteX0" fmla="*/ 1010726 w 4961247"/>
              <a:gd name="connsiteY0" fmla="*/ 0 h 4175448"/>
              <a:gd name="connsiteX1" fmla="*/ 1648693 w 4961247"/>
              <a:gd name="connsiteY1" fmla="*/ 574434 h 4175448"/>
              <a:gd name="connsiteX2" fmla="*/ 4634287 w 4961247"/>
              <a:gd name="connsiteY2" fmla="*/ 934302 h 4175448"/>
              <a:gd name="connsiteX3" fmla="*/ 4729528 w 4961247"/>
              <a:gd name="connsiteY3" fmla="*/ 3409206 h 4175448"/>
              <a:gd name="connsiteX4" fmla="*/ 3581465 w 4961247"/>
              <a:gd name="connsiteY4" fmla="*/ 4131303 h 4175448"/>
              <a:gd name="connsiteX5" fmla="*/ 864426 w 4961247"/>
              <a:gd name="connsiteY5" fmla="*/ 3991042 h 4175448"/>
              <a:gd name="connsiteX6" fmla="*/ 78874 w 4961247"/>
              <a:gd name="connsiteY6" fmla="*/ 3313039 h 4175448"/>
              <a:gd name="connsiteX7" fmla="*/ 165477 w 4961247"/>
              <a:gd name="connsiteY7" fmla="*/ 1290513 h 4175448"/>
              <a:gd name="connsiteX8" fmla="*/ 992794 w 4961247"/>
              <a:gd name="connsiteY8" fmla="*/ 590018 h 4175448"/>
              <a:gd name="connsiteX9" fmla="*/ 1010726 w 4961247"/>
              <a:gd name="connsiteY9" fmla="*/ 0 h 4175448"/>
              <a:gd name="connsiteX0" fmla="*/ 1008299 w 4958820"/>
              <a:gd name="connsiteY0" fmla="*/ 0 h 4175448"/>
              <a:gd name="connsiteX1" fmla="*/ 1646266 w 4958820"/>
              <a:gd name="connsiteY1" fmla="*/ 574434 h 4175448"/>
              <a:gd name="connsiteX2" fmla="*/ 4631860 w 4958820"/>
              <a:gd name="connsiteY2" fmla="*/ 934302 h 4175448"/>
              <a:gd name="connsiteX3" fmla="*/ 4727101 w 4958820"/>
              <a:gd name="connsiteY3" fmla="*/ 3409206 h 4175448"/>
              <a:gd name="connsiteX4" fmla="*/ 3579038 w 4958820"/>
              <a:gd name="connsiteY4" fmla="*/ 4131303 h 4175448"/>
              <a:gd name="connsiteX5" fmla="*/ 861999 w 4958820"/>
              <a:gd name="connsiteY5" fmla="*/ 3991042 h 4175448"/>
              <a:gd name="connsiteX6" fmla="*/ 76447 w 4958820"/>
              <a:gd name="connsiteY6" fmla="*/ 3313039 h 4175448"/>
              <a:gd name="connsiteX7" fmla="*/ 163050 w 4958820"/>
              <a:gd name="connsiteY7" fmla="*/ 1290513 h 4175448"/>
              <a:gd name="connsiteX8" fmla="*/ 990367 w 4958820"/>
              <a:gd name="connsiteY8" fmla="*/ 590018 h 4175448"/>
              <a:gd name="connsiteX9" fmla="*/ 1008299 w 4958820"/>
              <a:gd name="connsiteY9" fmla="*/ 0 h 4175448"/>
              <a:gd name="connsiteX0" fmla="*/ 1008299 w 4958820"/>
              <a:gd name="connsiteY0" fmla="*/ 0 h 4175448"/>
              <a:gd name="connsiteX1" fmla="*/ 1646266 w 4958820"/>
              <a:gd name="connsiteY1" fmla="*/ 574434 h 4175448"/>
              <a:gd name="connsiteX2" fmla="*/ 4631860 w 4958820"/>
              <a:gd name="connsiteY2" fmla="*/ 934302 h 4175448"/>
              <a:gd name="connsiteX3" fmla="*/ 4727101 w 4958820"/>
              <a:gd name="connsiteY3" fmla="*/ 3409206 h 4175448"/>
              <a:gd name="connsiteX4" fmla="*/ 3579038 w 4958820"/>
              <a:gd name="connsiteY4" fmla="*/ 4131303 h 4175448"/>
              <a:gd name="connsiteX5" fmla="*/ 861999 w 4958820"/>
              <a:gd name="connsiteY5" fmla="*/ 3991042 h 4175448"/>
              <a:gd name="connsiteX6" fmla="*/ 76447 w 4958820"/>
              <a:gd name="connsiteY6" fmla="*/ 3313039 h 4175448"/>
              <a:gd name="connsiteX7" fmla="*/ 163050 w 4958820"/>
              <a:gd name="connsiteY7" fmla="*/ 1290513 h 4175448"/>
              <a:gd name="connsiteX8" fmla="*/ 990367 w 4958820"/>
              <a:gd name="connsiteY8" fmla="*/ 590018 h 4175448"/>
              <a:gd name="connsiteX9" fmla="*/ 1008299 w 4958820"/>
              <a:gd name="connsiteY9" fmla="*/ 0 h 4175448"/>
              <a:gd name="connsiteX0" fmla="*/ 1008299 w 4958820"/>
              <a:gd name="connsiteY0" fmla="*/ 0 h 4165242"/>
              <a:gd name="connsiteX1" fmla="*/ 1646266 w 4958820"/>
              <a:gd name="connsiteY1" fmla="*/ 574434 h 4165242"/>
              <a:gd name="connsiteX2" fmla="*/ 4631860 w 4958820"/>
              <a:gd name="connsiteY2" fmla="*/ 934302 h 4165242"/>
              <a:gd name="connsiteX3" fmla="*/ 4727101 w 4958820"/>
              <a:gd name="connsiteY3" fmla="*/ 3409206 h 4165242"/>
              <a:gd name="connsiteX4" fmla="*/ 3579038 w 4958820"/>
              <a:gd name="connsiteY4" fmla="*/ 4131303 h 4165242"/>
              <a:gd name="connsiteX5" fmla="*/ 964723 w 4958820"/>
              <a:gd name="connsiteY5" fmla="*/ 3953024 h 4165242"/>
              <a:gd name="connsiteX6" fmla="*/ 76447 w 4958820"/>
              <a:gd name="connsiteY6" fmla="*/ 3313039 h 4165242"/>
              <a:gd name="connsiteX7" fmla="*/ 163050 w 4958820"/>
              <a:gd name="connsiteY7" fmla="*/ 1290513 h 4165242"/>
              <a:gd name="connsiteX8" fmla="*/ 990367 w 4958820"/>
              <a:gd name="connsiteY8" fmla="*/ 590018 h 4165242"/>
              <a:gd name="connsiteX9" fmla="*/ 1008299 w 4958820"/>
              <a:gd name="connsiteY9" fmla="*/ 0 h 4165242"/>
              <a:gd name="connsiteX0" fmla="*/ 879400 w 4829921"/>
              <a:gd name="connsiteY0" fmla="*/ 0 h 4165244"/>
              <a:gd name="connsiteX1" fmla="*/ 1517367 w 4829921"/>
              <a:gd name="connsiteY1" fmla="*/ 574434 h 4165244"/>
              <a:gd name="connsiteX2" fmla="*/ 4502961 w 4829921"/>
              <a:gd name="connsiteY2" fmla="*/ 934302 h 4165244"/>
              <a:gd name="connsiteX3" fmla="*/ 4598202 w 4829921"/>
              <a:gd name="connsiteY3" fmla="*/ 3409206 h 4165244"/>
              <a:gd name="connsiteX4" fmla="*/ 3450139 w 4829921"/>
              <a:gd name="connsiteY4" fmla="*/ 4131303 h 4165244"/>
              <a:gd name="connsiteX5" fmla="*/ 835824 w 4829921"/>
              <a:gd name="connsiteY5" fmla="*/ 3953024 h 4165244"/>
              <a:gd name="connsiteX6" fmla="*/ 388743 w 4829921"/>
              <a:gd name="connsiteY6" fmla="*/ 3217428 h 4165244"/>
              <a:gd name="connsiteX7" fmla="*/ 34151 w 4829921"/>
              <a:gd name="connsiteY7" fmla="*/ 1290513 h 4165244"/>
              <a:gd name="connsiteX8" fmla="*/ 861468 w 4829921"/>
              <a:gd name="connsiteY8" fmla="*/ 590018 h 4165244"/>
              <a:gd name="connsiteX9" fmla="*/ 879400 w 4829921"/>
              <a:gd name="connsiteY9" fmla="*/ 0 h 4165244"/>
              <a:gd name="connsiteX0" fmla="*/ 879400 w 4829921"/>
              <a:gd name="connsiteY0" fmla="*/ 0 h 4138288"/>
              <a:gd name="connsiteX1" fmla="*/ 1517367 w 4829921"/>
              <a:gd name="connsiteY1" fmla="*/ 574434 h 4138288"/>
              <a:gd name="connsiteX2" fmla="*/ 4502961 w 4829921"/>
              <a:gd name="connsiteY2" fmla="*/ 934302 h 4138288"/>
              <a:gd name="connsiteX3" fmla="*/ 4598202 w 4829921"/>
              <a:gd name="connsiteY3" fmla="*/ 3409206 h 4138288"/>
              <a:gd name="connsiteX4" fmla="*/ 3450139 w 4829921"/>
              <a:gd name="connsiteY4" fmla="*/ 4131303 h 4138288"/>
              <a:gd name="connsiteX5" fmla="*/ 982153 w 4829921"/>
              <a:gd name="connsiteY5" fmla="*/ 3738143 h 4138288"/>
              <a:gd name="connsiteX6" fmla="*/ 388743 w 4829921"/>
              <a:gd name="connsiteY6" fmla="*/ 3217428 h 4138288"/>
              <a:gd name="connsiteX7" fmla="*/ 34151 w 4829921"/>
              <a:gd name="connsiteY7" fmla="*/ 1290513 h 4138288"/>
              <a:gd name="connsiteX8" fmla="*/ 861468 w 4829921"/>
              <a:gd name="connsiteY8" fmla="*/ 590018 h 4138288"/>
              <a:gd name="connsiteX9" fmla="*/ 879400 w 4829921"/>
              <a:gd name="connsiteY9" fmla="*/ 0 h 4138288"/>
              <a:gd name="connsiteX0" fmla="*/ 797965 w 4748486"/>
              <a:gd name="connsiteY0" fmla="*/ 0 h 4138290"/>
              <a:gd name="connsiteX1" fmla="*/ 1435932 w 4748486"/>
              <a:gd name="connsiteY1" fmla="*/ 574434 h 4138290"/>
              <a:gd name="connsiteX2" fmla="*/ 4421526 w 4748486"/>
              <a:gd name="connsiteY2" fmla="*/ 934302 h 4138290"/>
              <a:gd name="connsiteX3" fmla="*/ 4516767 w 4748486"/>
              <a:gd name="connsiteY3" fmla="*/ 3409206 h 4138290"/>
              <a:gd name="connsiteX4" fmla="*/ 3368704 w 4748486"/>
              <a:gd name="connsiteY4" fmla="*/ 4131303 h 4138290"/>
              <a:gd name="connsiteX5" fmla="*/ 900718 w 4748486"/>
              <a:gd name="connsiteY5" fmla="*/ 3738143 h 4138290"/>
              <a:gd name="connsiteX6" fmla="*/ 307308 w 4748486"/>
              <a:gd name="connsiteY6" fmla="*/ 3217428 h 4138290"/>
              <a:gd name="connsiteX7" fmla="*/ 42133 w 4748486"/>
              <a:gd name="connsiteY7" fmla="*/ 1485818 h 4138290"/>
              <a:gd name="connsiteX8" fmla="*/ 780033 w 4748486"/>
              <a:gd name="connsiteY8" fmla="*/ 590018 h 4138290"/>
              <a:gd name="connsiteX9" fmla="*/ 797965 w 4748486"/>
              <a:gd name="connsiteY9" fmla="*/ 0 h 4138290"/>
              <a:gd name="connsiteX0" fmla="*/ 816235 w 4766756"/>
              <a:gd name="connsiteY0" fmla="*/ 0 h 4138288"/>
              <a:gd name="connsiteX1" fmla="*/ 1454202 w 4766756"/>
              <a:gd name="connsiteY1" fmla="*/ 574434 h 4138288"/>
              <a:gd name="connsiteX2" fmla="*/ 4439796 w 4766756"/>
              <a:gd name="connsiteY2" fmla="*/ 934302 h 4138288"/>
              <a:gd name="connsiteX3" fmla="*/ 4535037 w 4766756"/>
              <a:gd name="connsiteY3" fmla="*/ 3409206 h 4138288"/>
              <a:gd name="connsiteX4" fmla="*/ 3386974 w 4766756"/>
              <a:gd name="connsiteY4" fmla="*/ 4131303 h 4138288"/>
              <a:gd name="connsiteX5" fmla="*/ 918988 w 4766756"/>
              <a:gd name="connsiteY5" fmla="*/ 3738143 h 4138288"/>
              <a:gd name="connsiteX6" fmla="*/ 205861 w 4766756"/>
              <a:gd name="connsiteY6" fmla="*/ 2965662 h 4138288"/>
              <a:gd name="connsiteX7" fmla="*/ 60403 w 4766756"/>
              <a:gd name="connsiteY7" fmla="*/ 1485818 h 4138288"/>
              <a:gd name="connsiteX8" fmla="*/ 798303 w 4766756"/>
              <a:gd name="connsiteY8" fmla="*/ 590018 h 4138288"/>
              <a:gd name="connsiteX9" fmla="*/ 816235 w 4766756"/>
              <a:gd name="connsiteY9" fmla="*/ 0 h 4138288"/>
              <a:gd name="connsiteX0" fmla="*/ 816235 w 4622539"/>
              <a:gd name="connsiteY0" fmla="*/ 0 h 4138290"/>
              <a:gd name="connsiteX1" fmla="*/ 1454202 w 4622539"/>
              <a:gd name="connsiteY1" fmla="*/ 574434 h 4138290"/>
              <a:gd name="connsiteX2" fmla="*/ 4015228 w 4622539"/>
              <a:gd name="connsiteY2" fmla="*/ 1032218 h 4138290"/>
              <a:gd name="connsiteX3" fmla="*/ 4535037 w 4622539"/>
              <a:gd name="connsiteY3" fmla="*/ 3409206 h 4138290"/>
              <a:gd name="connsiteX4" fmla="*/ 3386974 w 4622539"/>
              <a:gd name="connsiteY4" fmla="*/ 4131303 h 4138290"/>
              <a:gd name="connsiteX5" fmla="*/ 918988 w 4622539"/>
              <a:gd name="connsiteY5" fmla="*/ 3738143 h 4138290"/>
              <a:gd name="connsiteX6" fmla="*/ 205861 w 4622539"/>
              <a:gd name="connsiteY6" fmla="*/ 2965662 h 4138290"/>
              <a:gd name="connsiteX7" fmla="*/ 60403 w 4622539"/>
              <a:gd name="connsiteY7" fmla="*/ 1485818 h 4138290"/>
              <a:gd name="connsiteX8" fmla="*/ 798303 w 4622539"/>
              <a:gd name="connsiteY8" fmla="*/ 590018 h 4138290"/>
              <a:gd name="connsiteX9" fmla="*/ 816235 w 4622539"/>
              <a:gd name="connsiteY9" fmla="*/ 0 h 4138290"/>
              <a:gd name="connsiteX0" fmla="*/ 816235 w 4622539"/>
              <a:gd name="connsiteY0" fmla="*/ 0 h 4132081"/>
              <a:gd name="connsiteX1" fmla="*/ 1454202 w 4622539"/>
              <a:gd name="connsiteY1" fmla="*/ 574434 h 4132081"/>
              <a:gd name="connsiteX2" fmla="*/ 4015228 w 4622539"/>
              <a:gd name="connsiteY2" fmla="*/ 1032218 h 4132081"/>
              <a:gd name="connsiteX3" fmla="*/ 4535037 w 4622539"/>
              <a:gd name="connsiteY3" fmla="*/ 3409206 h 4132081"/>
              <a:gd name="connsiteX4" fmla="*/ 3152706 w 4622539"/>
              <a:gd name="connsiteY4" fmla="*/ 4124957 h 4132081"/>
              <a:gd name="connsiteX5" fmla="*/ 918988 w 4622539"/>
              <a:gd name="connsiteY5" fmla="*/ 3738143 h 4132081"/>
              <a:gd name="connsiteX6" fmla="*/ 205861 w 4622539"/>
              <a:gd name="connsiteY6" fmla="*/ 2965662 h 4132081"/>
              <a:gd name="connsiteX7" fmla="*/ 60403 w 4622539"/>
              <a:gd name="connsiteY7" fmla="*/ 1485818 h 4132081"/>
              <a:gd name="connsiteX8" fmla="*/ 798303 w 4622539"/>
              <a:gd name="connsiteY8" fmla="*/ 590018 h 4132081"/>
              <a:gd name="connsiteX9" fmla="*/ 816235 w 4622539"/>
              <a:gd name="connsiteY9" fmla="*/ 0 h 4132081"/>
              <a:gd name="connsiteX0" fmla="*/ 816235 w 4372994"/>
              <a:gd name="connsiteY0" fmla="*/ 0 h 4138222"/>
              <a:gd name="connsiteX1" fmla="*/ 1454202 w 4372994"/>
              <a:gd name="connsiteY1" fmla="*/ 574434 h 4138222"/>
              <a:gd name="connsiteX2" fmla="*/ 4015228 w 4372994"/>
              <a:gd name="connsiteY2" fmla="*/ 1032218 h 4138222"/>
              <a:gd name="connsiteX3" fmla="*/ 4208394 w 4372994"/>
              <a:gd name="connsiteY3" fmla="*/ 3259401 h 4138222"/>
              <a:gd name="connsiteX4" fmla="*/ 3152706 w 4372994"/>
              <a:gd name="connsiteY4" fmla="*/ 4124957 h 4138222"/>
              <a:gd name="connsiteX5" fmla="*/ 918988 w 4372994"/>
              <a:gd name="connsiteY5" fmla="*/ 3738143 h 4138222"/>
              <a:gd name="connsiteX6" fmla="*/ 205861 w 4372994"/>
              <a:gd name="connsiteY6" fmla="*/ 2965662 h 4138222"/>
              <a:gd name="connsiteX7" fmla="*/ 60403 w 4372994"/>
              <a:gd name="connsiteY7" fmla="*/ 1485818 h 4138222"/>
              <a:gd name="connsiteX8" fmla="*/ 798303 w 4372994"/>
              <a:gd name="connsiteY8" fmla="*/ 590018 h 4138222"/>
              <a:gd name="connsiteX9" fmla="*/ 816235 w 4372994"/>
              <a:gd name="connsiteY9" fmla="*/ 0 h 4138222"/>
              <a:gd name="connsiteX0" fmla="*/ 816235 w 4372994"/>
              <a:gd name="connsiteY0" fmla="*/ 0 h 4138224"/>
              <a:gd name="connsiteX1" fmla="*/ 1454202 w 4372994"/>
              <a:gd name="connsiteY1" fmla="*/ 574434 h 4138224"/>
              <a:gd name="connsiteX2" fmla="*/ 4015228 w 4372994"/>
              <a:gd name="connsiteY2" fmla="*/ 1032218 h 4138224"/>
              <a:gd name="connsiteX3" fmla="*/ 4208394 w 4372994"/>
              <a:gd name="connsiteY3" fmla="*/ 3259401 h 4138224"/>
              <a:gd name="connsiteX4" fmla="*/ 3152706 w 4372994"/>
              <a:gd name="connsiteY4" fmla="*/ 4124957 h 4138224"/>
              <a:gd name="connsiteX5" fmla="*/ 918988 w 4372994"/>
              <a:gd name="connsiteY5" fmla="*/ 3738143 h 4138224"/>
              <a:gd name="connsiteX6" fmla="*/ 205861 w 4372994"/>
              <a:gd name="connsiteY6" fmla="*/ 2965662 h 4138224"/>
              <a:gd name="connsiteX7" fmla="*/ 60403 w 4372994"/>
              <a:gd name="connsiteY7" fmla="*/ 1485818 h 4138224"/>
              <a:gd name="connsiteX8" fmla="*/ 898165 w 4372994"/>
              <a:gd name="connsiteY8" fmla="*/ 606258 h 4138224"/>
              <a:gd name="connsiteX9" fmla="*/ 816235 w 4372994"/>
              <a:gd name="connsiteY9" fmla="*/ 0 h 4138224"/>
              <a:gd name="connsiteX0" fmla="*/ 816235 w 4372994"/>
              <a:gd name="connsiteY0" fmla="*/ 0 h 4138222"/>
              <a:gd name="connsiteX1" fmla="*/ 1454202 w 4372994"/>
              <a:gd name="connsiteY1" fmla="*/ 574434 h 4138222"/>
              <a:gd name="connsiteX2" fmla="*/ 4015228 w 4372994"/>
              <a:gd name="connsiteY2" fmla="*/ 1032218 h 4138222"/>
              <a:gd name="connsiteX3" fmla="*/ 4208394 w 4372994"/>
              <a:gd name="connsiteY3" fmla="*/ 3259401 h 4138222"/>
              <a:gd name="connsiteX4" fmla="*/ 3152706 w 4372994"/>
              <a:gd name="connsiteY4" fmla="*/ 4124957 h 4138222"/>
              <a:gd name="connsiteX5" fmla="*/ 918988 w 4372994"/>
              <a:gd name="connsiteY5" fmla="*/ 3738143 h 4138222"/>
              <a:gd name="connsiteX6" fmla="*/ 205861 w 4372994"/>
              <a:gd name="connsiteY6" fmla="*/ 2965662 h 4138222"/>
              <a:gd name="connsiteX7" fmla="*/ 60403 w 4372994"/>
              <a:gd name="connsiteY7" fmla="*/ 1485818 h 4138222"/>
              <a:gd name="connsiteX8" fmla="*/ 898165 w 4372994"/>
              <a:gd name="connsiteY8" fmla="*/ 606258 h 4138222"/>
              <a:gd name="connsiteX9" fmla="*/ 816235 w 4372994"/>
              <a:gd name="connsiteY9" fmla="*/ 0 h 4138222"/>
              <a:gd name="connsiteX0" fmla="*/ 816235 w 4372994"/>
              <a:gd name="connsiteY0" fmla="*/ 0 h 4138224"/>
              <a:gd name="connsiteX1" fmla="*/ 1454202 w 4372994"/>
              <a:gd name="connsiteY1" fmla="*/ 574434 h 4138224"/>
              <a:gd name="connsiteX2" fmla="*/ 4015228 w 4372994"/>
              <a:gd name="connsiteY2" fmla="*/ 1032218 h 4138224"/>
              <a:gd name="connsiteX3" fmla="*/ 4208394 w 4372994"/>
              <a:gd name="connsiteY3" fmla="*/ 3259401 h 4138224"/>
              <a:gd name="connsiteX4" fmla="*/ 3152706 w 4372994"/>
              <a:gd name="connsiteY4" fmla="*/ 4124957 h 4138224"/>
              <a:gd name="connsiteX5" fmla="*/ 918988 w 4372994"/>
              <a:gd name="connsiteY5" fmla="*/ 3738143 h 4138224"/>
              <a:gd name="connsiteX6" fmla="*/ 205861 w 4372994"/>
              <a:gd name="connsiteY6" fmla="*/ 2965662 h 4138224"/>
              <a:gd name="connsiteX7" fmla="*/ 60403 w 4372994"/>
              <a:gd name="connsiteY7" fmla="*/ 1485818 h 4138224"/>
              <a:gd name="connsiteX8" fmla="*/ 898165 w 4372994"/>
              <a:gd name="connsiteY8" fmla="*/ 606258 h 4138224"/>
              <a:gd name="connsiteX9" fmla="*/ 816235 w 4372994"/>
              <a:gd name="connsiteY9" fmla="*/ 0 h 4138224"/>
              <a:gd name="connsiteX0" fmla="*/ 816235 w 4372994"/>
              <a:gd name="connsiteY0" fmla="*/ 0 h 4138222"/>
              <a:gd name="connsiteX1" fmla="*/ 1454202 w 4372994"/>
              <a:gd name="connsiteY1" fmla="*/ 574434 h 4138222"/>
              <a:gd name="connsiteX2" fmla="*/ 4015228 w 4372994"/>
              <a:gd name="connsiteY2" fmla="*/ 1032218 h 4138222"/>
              <a:gd name="connsiteX3" fmla="*/ 4208394 w 4372994"/>
              <a:gd name="connsiteY3" fmla="*/ 3259401 h 4138222"/>
              <a:gd name="connsiteX4" fmla="*/ 3152706 w 4372994"/>
              <a:gd name="connsiteY4" fmla="*/ 4124957 h 4138222"/>
              <a:gd name="connsiteX5" fmla="*/ 918988 w 4372994"/>
              <a:gd name="connsiteY5" fmla="*/ 3738143 h 4138222"/>
              <a:gd name="connsiteX6" fmla="*/ 205861 w 4372994"/>
              <a:gd name="connsiteY6" fmla="*/ 2965662 h 4138222"/>
              <a:gd name="connsiteX7" fmla="*/ 60403 w 4372994"/>
              <a:gd name="connsiteY7" fmla="*/ 1485818 h 4138222"/>
              <a:gd name="connsiteX8" fmla="*/ 898165 w 4372994"/>
              <a:gd name="connsiteY8" fmla="*/ 606258 h 4138222"/>
              <a:gd name="connsiteX9" fmla="*/ 816235 w 4372994"/>
              <a:gd name="connsiteY9" fmla="*/ 0 h 4138222"/>
              <a:gd name="connsiteX0" fmla="*/ 816235 w 4372994"/>
              <a:gd name="connsiteY0" fmla="*/ 0 h 4138224"/>
              <a:gd name="connsiteX1" fmla="*/ 1454202 w 4372994"/>
              <a:gd name="connsiteY1" fmla="*/ 574434 h 4138224"/>
              <a:gd name="connsiteX2" fmla="*/ 4015228 w 4372994"/>
              <a:gd name="connsiteY2" fmla="*/ 1032218 h 4138224"/>
              <a:gd name="connsiteX3" fmla="*/ 4208394 w 4372994"/>
              <a:gd name="connsiteY3" fmla="*/ 3259401 h 4138224"/>
              <a:gd name="connsiteX4" fmla="*/ 3152706 w 4372994"/>
              <a:gd name="connsiteY4" fmla="*/ 4124957 h 4138224"/>
              <a:gd name="connsiteX5" fmla="*/ 918988 w 4372994"/>
              <a:gd name="connsiteY5" fmla="*/ 3738143 h 4138224"/>
              <a:gd name="connsiteX6" fmla="*/ 205861 w 4372994"/>
              <a:gd name="connsiteY6" fmla="*/ 2965662 h 4138224"/>
              <a:gd name="connsiteX7" fmla="*/ 60403 w 4372994"/>
              <a:gd name="connsiteY7" fmla="*/ 1485818 h 4138224"/>
              <a:gd name="connsiteX8" fmla="*/ 898165 w 4372994"/>
              <a:gd name="connsiteY8" fmla="*/ 606258 h 4138224"/>
              <a:gd name="connsiteX9" fmla="*/ 816235 w 4372994"/>
              <a:gd name="connsiteY9" fmla="*/ 0 h 4138224"/>
              <a:gd name="connsiteX0" fmla="*/ 810336 w 4367095"/>
              <a:gd name="connsiteY0" fmla="*/ 0 h 4138222"/>
              <a:gd name="connsiteX1" fmla="*/ 1448303 w 4367095"/>
              <a:gd name="connsiteY1" fmla="*/ 574434 h 4138222"/>
              <a:gd name="connsiteX2" fmla="*/ 4009329 w 4367095"/>
              <a:gd name="connsiteY2" fmla="*/ 1032218 h 4138222"/>
              <a:gd name="connsiteX3" fmla="*/ 4202495 w 4367095"/>
              <a:gd name="connsiteY3" fmla="*/ 3259401 h 4138222"/>
              <a:gd name="connsiteX4" fmla="*/ 3146807 w 4367095"/>
              <a:gd name="connsiteY4" fmla="*/ 4124957 h 4138222"/>
              <a:gd name="connsiteX5" fmla="*/ 913089 w 4367095"/>
              <a:gd name="connsiteY5" fmla="*/ 3738143 h 4138222"/>
              <a:gd name="connsiteX6" fmla="*/ 199962 w 4367095"/>
              <a:gd name="connsiteY6" fmla="*/ 2965662 h 4138222"/>
              <a:gd name="connsiteX7" fmla="*/ 54504 w 4367095"/>
              <a:gd name="connsiteY7" fmla="*/ 1485818 h 4138222"/>
              <a:gd name="connsiteX8" fmla="*/ 892266 w 4367095"/>
              <a:gd name="connsiteY8" fmla="*/ 606258 h 4138222"/>
              <a:gd name="connsiteX9" fmla="*/ 810336 w 4367095"/>
              <a:gd name="connsiteY9" fmla="*/ 0 h 4138222"/>
              <a:gd name="connsiteX0" fmla="*/ 814639 w 4371398"/>
              <a:gd name="connsiteY0" fmla="*/ 0 h 4138224"/>
              <a:gd name="connsiteX1" fmla="*/ 1452606 w 4371398"/>
              <a:gd name="connsiteY1" fmla="*/ 574434 h 4138224"/>
              <a:gd name="connsiteX2" fmla="*/ 4013632 w 4371398"/>
              <a:gd name="connsiteY2" fmla="*/ 1032218 h 4138224"/>
              <a:gd name="connsiteX3" fmla="*/ 4206798 w 4371398"/>
              <a:gd name="connsiteY3" fmla="*/ 3259401 h 4138224"/>
              <a:gd name="connsiteX4" fmla="*/ 3151110 w 4371398"/>
              <a:gd name="connsiteY4" fmla="*/ 4124957 h 4138224"/>
              <a:gd name="connsiteX5" fmla="*/ 917392 w 4371398"/>
              <a:gd name="connsiteY5" fmla="*/ 3738143 h 4138224"/>
              <a:gd name="connsiteX6" fmla="*/ 184820 w 4371398"/>
              <a:gd name="connsiteY6" fmla="*/ 2971263 h 4138224"/>
              <a:gd name="connsiteX7" fmla="*/ 58807 w 4371398"/>
              <a:gd name="connsiteY7" fmla="*/ 1485818 h 4138224"/>
              <a:gd name="connsiteX8" fmla="*/ 896569 w 4371398"/>
              <a:gd name="connsiteY8" fmla="*/ 606258 h 4138224"/>
              <a:gd name="connsiteX9" fmla="*/ 814639 w 4371398"/>
              <a:gd name="connsiteY9" fmla="*/ 0 h 4138224"/>
              <a:gd name="connsiteX0" fmla="*/ 824982 w 4381741"/>
              <a:gd name="connsiteY0" fmla="*/ 0 h 4138222"/>
              <a:gd name="connsiteX1" fmla="*/ 1462949 w 4381741"/>
              <a:gd name="connsiteY1" fmla="*/ 574434 h 4138222"/>
              <a:gd name="connsiteX2" fmla="*/ 4023975 w 4381741"/>
              <a:gd name="connsiteY2" fmla="*/ 1032218 h 4138222"/>
              <a:gd name="connsiteX3" fmla="*/ 4217141 w 4381741"/>
              <a:gd name="connsiteY3" fmla="*/ 3259401 h 4138222"/>
              <a:gd name="connsiteX4" fmla="*/ 3161453 w 4381741"/>
              <a:gd name="connsiteY4" fmla="*/ 4124957 h 4138222"/>
              <a:gd name="connsiteX5" fmla="*/ 927735 w 4381741"/>
              <a:gd name="connsiteY5" fmla="*/ 3738143 h 4138222"/>
              <a:gd name="connsiteX6" fmla="*/ 195163 w 4381741"/>
              <a:gd name="connsiteY6" fmla="*/ 2971263 h 4138222"/>
              <a:gd name="connsiteX7" fmla="*/ 69150 w 4381741"/>
              <a:gd name="connsiteY7" fmla="*/ 1485818 h 4138222"/>
              <a:gd name="connsiteX8" fmla="*/ 906912 w 4381741"/>
              <a:gd name="connsiteY8" fmla="*/ 606258 h 4138222"/>
              <a:gd name="connsiteX9" fmla="*/ 824982 w 4381741"/>
              <a:gd name="connsiteY9" fmla="*/ 0 h 4138222"/>
              <a:gd name="connsiteX0" fmla="*/ 824982 w 4385632"/>
              <a:gd name="connsiteY0" fmla="*/ 0 h 4138224"/>
              <a:gd name="connsiteX1" fmla="*/ 1462949 w 4385632"/>
              <a:gd name="connsiteY1" fmla="*/ 574434 h 4138224"/>
              <a:gd name="connsiteX2" fmla="*/ 4023975 w 4385632"/>
              <a:gd name="connsiteY2" fmla="*/ 1032218 h 4138224"/>
              <a:gd name="connsiteX3" fmla="*/ 4217141 w 4385632"/>
              <a:gd name="connsiteY3" fmla="*/ 3259401 h 4138224"/>
              <a:gd name="connsiteX4" fmla="*/ 3161453 w 4385632"/>
              <a:gd name="connsiteY4" fmla="*/ 4124957 h 4138224"/>
              <a:gd name="connsiteX5" fmla="*/ 927735 w 4385632"/>
              <a:gd name="connsiteY5" fmla="*/ 3738143 h 4138224"/>
              <a:gd name="connsiteX6" fmla="*/ 195163 w 4385632"/>
              <a:gd name="connsiteY6" fmla="*/ 2971263 h 4138224"/>
              <a:gd name="connsiteX7" fmla="*/ 69150 w 4385632"/>
              <a:gd name="connsiteY7" fmla="*/ 1485818 h 4138224"/>
              <a:gd name="connsiteX8" fmla="*/ 906912 w 4385632"/>
              <a:gd name="connsiteY8" fmla="*/ 606258 h 4138224"/>
              <a:gd name="connsiteX9" fmla="*/ 824982 w 4385632"/>
              <a:gd name="connsiteY9" fmla="*/ 0 h 4138224"/>
              <a:gd name="connsiteX0" fmla="*/ 832223 w 4392873"/>
              <a:gd name="connsiteY0" fmla="*/ 0 h 4138222"/>
              <a:gd name="connsiteX1" fmla="*/ 1470190 w 4392873"/>
              <a:gd name="connsiteY1" fmla="*/ 574434 h 4138222"/>
              <a:gd name="connsiteX2" fmla="*/ 4031216 w 4392873"/>
              <a:gd name="connsiteY2" fmla="*/ 1032218 h 4138222"/>
              <a:gd name="connsiteX3" fmla="*/ 4224382 w 4392873"/>
              <a:gd name="connsiteY3" fmla="*/ 3259401 h 4138222"/>
              <a:gd name="connsiteX4" fmla="*/ 3168694 w 4392873"/>
              <a:gd name="connsiteY4" fmla="*/ 4124957 h 4138222"/>
              <a:gd name="connsiteX5" fmla="*/ 934976 w 4392873"/>
              <a:gd name="connsiteY5" fmla="*/ 3738143 h 4138222"/>
              <a:gd name="connsiteX6" fmla="*/ 179579 w 4392873"/>
              <a:gd name="connsiteY6" fmla="*/ 3046439 h 4138222"/>
              <a:gd name="connsiteX7" fmla="*/ 76391 w 4392873"/>
              <a:gd name="connsiteY7" fmla="*/ 1485818 h 4138222"/>
              <a:gd name="connsiteX8" fmla="*/ 914153 w 4392873"/>
              <a:gd name="connsiteY8" fmla="*/ 606258 h 4138222"/>
              <a:gd name="connsiteX9" fmla="*/ 832223 w 4392873"/>
              <a:gd name="connsiteY9" fmla="*/ 0 h 4138222"/>
              <a:gd name="connsiteX0" fmla="*/ 823971 w 4384621"/>
              <a:gd name="connsiteY0" fmla="*/ 0 h 4138224"/>
              <a:gd name="connsiteX1" fmla="*/ 1461938 w 4384621"/>
              <a:gd name="connsiteY1" fmla="*/ 574434 h 4138224"/>
              <a:gd name="connsiteX2" fmla="*/ 4022964 w 4384621"/>
              <a:gd name="connsiteY2" fmla="*/ 1032218 h 4138224"/>
              <a:gd name="connsiteX3" fmla="*/ 4216130 w 4384621"/>
              <a:gd name="connsiteY3" fmla="*/ 3259401 h 4138224"/>
              <a:gd name="connsiteX4" fmla="*/ 3160442 w 4384621"/>
              <a:gd name="connsiteY4" fmla="*/ 4124957 h 4138224"/>
              <a:gd name="connsiteX5" fmla="*/ 926724 w 4384621"/>
              <a:gd name="connsiteY5" fmla="*/ 3738143 h 4138224"/>
              <a:gd name="connsiteX6" fmla="*/ 171327 w 4384621"/>
              <a:gd name="connsiteY6" fmla="*/ 3046439 h 4138224"/>
              <a:gd name="connsiteX7" fmla="*/ 68139 w 4384621"/>
              <a:gd name="connsiteY7" fmla="*/ 1485818 h 4138224"/>
              <a:gd name="connsiteX8" fmla="*/ 905901 w 4384621"/>
              <a:gd name="connsiteY8" fmla="*/ 606258 h 4138224"/>
              <a:gd name="connsiteX9" fmla="*/ 823971 w 4384621"/>
              <a:gd name="connsiteY9" fmla="*/ 0 h 4138224"/>
              <a:gd name="connsiteX0" fmla="*/ 806189 w 4366839"/>
              <a:gd name="connsiteY0" fmla="*/ 0 h 4138222"/>
              <a:gd name="connsiteX1" fmla="*/ 1444156 w 4366839"/>
              <a:gd name="connsiteY1" fmla="*/ 574434 h 4138222"/>
              <a:gd name="connsiteX2" fmla="*/ 4005182 w 4366839"/>
              <a:gd name="connsiteY2" fmla="*/ 1032218 h 4138222"/>
              <a:gd name="connsiteX3" fmla="*/ 4198348 w 4366839"/>
              <a:gd name="connsiteY3" fmla="*/ 3259401 h 4138222"/>
              <a:gd name="connsiteX4" fmla="*/ 3142660 w 4366839"/>
              <a:gd name="connsiteY4" fmla="*/ 4124957 h 4138222"/>
              <a:gd name="connsiteX5" fmla="*/ 908942 w 4366839"/>
              <a:gd name="connsiteY5" fmla="*/ 3738143 h 4138222"/>
              <a:gd name="connsiteX6" fmla="*/ 153545 w 4366839"/>
              <a:gd name="connsiteY6" fmla="*/ 3046439 h 4138222"/>
              <a:gd name="connsiteX7" fmla="*/ 50357 w 4366839"/>
              <a:gd name="connsiteY7" fmla="*/ 1485818 h 4138222"/>
              <a:gd name="connsiteX8" fmla="*/ 888119 w 4366839"/>
              <a:gd name="connsiteY8" fmla="*/ 606258 h 4138222"/>
              <a:gd name="connsiteX9" fmla="*/ 806189 w 4366839"/>
              <a:gd name="connsiteY9" fmla="*/ 0 h 4138222"/>
              <a:gd name="connsiteX0" fmla="*/ 806189 w 4366839"/>
              <a:gd name="connsiteY0" fmla="*/ 0 h 4138224"/>
              <a:gd name="connsiteX1" fmla="*/ 1444156 w 4366839"/>
              <a:gd name="connsiteY1" fmla="*/ 574434 h 4138224"/>
              <a:gd name="connsiteX2" fmla="*/ 4005182 w 4366839"/>
              <a:gd name="connsiteY2" fmla="*/ 1032218 h 4138224"/>
              <a:gd name="connsiteX3" fmla="*/ 4198348 w 4366839"/>
              <a:gd name="connsiteY3" fmla="*/ 3259401 h 4138224"/>
              <a:gd name="connsiteX4" fmla="*/ 3142660 w 4366839"/>
              <a:gd name="connsiteY4" fmla="*/ 4124957 h 4138224"/>
              <a:gd name="connsiteX5" fmla="*/ 908942 w 4366839"/>
              <a:gd name="connsiteY5" fmla="*/ 3738143 h 4138224"/>
              <a:gd name="connsiteX6" fmla="*/ 153545 w 4366839"/>
              <a:gd name="connsiteY6" fmla="*/ 3046439 h 4138224"/>
              <a:gd name="connsiteX7" fmla="*/ 50357 w 4366839"/>
              <a:gd name="connsiteY7" fmla="*/ 1485818 h 4138224"/>
              <a:gd name="connsiteX8" fmla="*/ 888119 w 4366839"/>
              <a:gd name="connsiteY8" fmla="*/ 606258 h 4138224"/>
              <a:gd name="connsiteX9" fmla="*/ 806189 w 4366839"/>
              <a:gd name="connsiteY9" fmla="*/ 0 h 4138224"/>
              <a:gd name="connsiteX0" fmla="*/ 756726 w 4317376"/>
              <a:gd name="connsiteY0" fmla="*/ 0 h 4138222"/>
              <a:gd name="connsiteX1" fmla="*/ 1394693 w 4317376"/>
              <a:gd name="connsiteY1" fmla="*/ 574434 h 4138222"/>
              <a:gd name="connsiteX2" fmla="*/ 3955719 w 4317376"/>
              <a:gd name="connsiteY2" fmla="*/ 1032218 h 4138222"/>
              <a:gd name="connsiteX3" fmla="*/ 4148885 w 4317376"/>
              <a:gd name="connsiteY3" fmla="*/ 3259401 h 4138222"/>
              <a:gd name="connsiteX4" fmla="*/ 3093197 w 4317376"/>
              <a:gd name="connsiteY4" fmla="*/ 4124957 h 4138222"/>
              <a:gd name="connsiteX5" fmla="*/ 859479 w 4317376"/>
              <a:gd name="connsiteY5" fmla="*/ 3738143 h 4138222"/>
              <a:gd name="connsiteX6" fmla="*/ 104082 w 4317376"/>
              <a:gd name="connsiteY6" fmla="*/ 3046439 h 4138222"/>
              <a:gd name="connsiteX7" fmla="*/ 894 w 4317376"/>
              <a:gd name="connsiteY7" fmla="*/ 1485818 h 4138222"/>
              <a:gd name="connsiteX8" fmla="*/ 838656 w 4317376"/>
              <a:gd name="connsiteY8" fmla="*/ 606258 h 4138222"/>
              <a:gd name="connsiteX9" fmla="*/ 756726 w 4317376"/>
              <a:gd name="connsiteY9" fmla="*/ 0 h 4138222"/>
              <a:gd name="connsiteX0" fmla="*/ 756726 w 4317376"/>
              <a:gd name="connsiteY0" fmla="*/ 0 h 4138224"/>
              <a:gd name="connsiteX1" fmla="*/ 1394693 w 4317376"/>
              <a:gd name="connsiteY1" fmla="*/ 574434 h 4138224"/>
              <a:gd name="connsiteX2" fmla="*/ 3955719 w 4317376"/>
              <a:gd name="connsiteY2" fmla="*/ 1032218 h 4138224"/>
              <a:gd name="connsiteX3" fmla="*/ 4148885 w 4317376"/>
              <a:gd name="connsiteY3" fmla="*/ 3259401 h 4138224"/>
              <a:gd name="connsiteX4" fmla="*/ 3093197 w 4317376"/>
              <a:gd name="connsiteY4" fmla="*/ 4124957 h 4138224"/>
              <a:gd name="connsiteX5" fmla="*/ 859479 w 4317376"/>
              <a:gd name="connsiteY5" fmla="*/ 3738143 h 4138224"/>
              <a:gd name="connsiteX6" fmla="*/ 219159 w 4317376"/>
              <a:gd name="connsiteY6" fmla="*/ 3144044 h 4138224"/>
              <a:gd name="connsiteX7" fmla="*/ 894 w 4317376"/>
              <a:gd name="connsiteY7" fmla="*/ 1485818 h 4138224"/>
              <a:gd name="connsiteX8" fmla="*/ 838656 w 4317376"/>
              <a:gd name="connsiteY8" fmla="*/ 606258 h 4138224"/>
              <a:gd name="connsiteX9" fmla="*/ 756726 w 4317376"/>
              <a:gd name="connsiteY9" fmla="*/ 0 h 4138224"/>
              <a:gd name="connsiteX0" fmla="*/ 756726 w 4317376"/>
              <a:gd name="connsiteY0" fmla="*/ 0 h 4138222"/>
              <a:gd name="connsiteX1" fmla="*/ 1394693 w 4317376"/>
              <a:gd name="connsiteY1" fmla="*/ 574434 h 4138222"/>
              <a:gd name="connsiteX2" fmla="*/ 3955719 w 4317376"/>
              <a:gd name="connsiteY2" fmla="*/ 1032218 h 4138222"/>
              <a:gd name="connsiteX3" fmla="*/ 4148885 w 4317376"/>
              <a:gd name="connsiteY3" fmla="*/ 3259401 h 4138222"/>
              <a:gd name="connsiteX4" fmla="*/ 3093197 w 4317376"/>
              <a:gd name="connsiteY4" fmla="*/ 4124957 h 4138222"/>
              <a:gd name="connsiteX5" fmla="*/ 859479 w 4317376"/>
              <a:gd name="connsiteY5" fmla="*/ 3738143 h 4138222"/>
              <a:gd name="connsiteX6" fmla="*/ 232580 w 4317376"/>
              <a:gd name="connsiteY6" fmla="*/ 3163758 h 4138222"/>
              <a:gd name="connsiteX7" fmla="*/ 894 w 4317376"/>
              <a:gd name="connsiteY7" fmla="*/ 1485818 h 4138222"/>
              <a:gd name="connsiteX8" fmla="*/ 838656 w 4317376"/>
              <a:gd name="connsiteY8" fmla="*/ 606258 h 4138222"/>
              <a:gd name="connsiteX9" fmla="*/ 756726 w 4317376"/>
              <a:gd name="connsiteY9" fmla="*/ 0 h 4138222"/>
              <a:gd name="connsiteX0" fmla="*/ 756726 w 4317376"/>
              <a:gd name="connsiteY0" fmla="*/ 0 h 4138731"/>
              <a:gd name="connsiteX1" fmla="*/ 1394693 w 4317376"/>
              <a:gd name="connsiteY1" fmla="*/ 574434 h 4138731"/>
              <a:gd name="connsiteX2" fmla="*/ 3955719 w 4317376"/>
              <a:gd name="connsiteY2" fmla="*/ 1032218 h 4138731"/>
              <a:gd name="connsiteX3" fmla="*/ 4148885 w 4317376"/>
              <a:gd name="connsiteY3" fmla="*/ 3259401 h 4138731"/>
              <a:gd name="connsiteX4" fmla="*/ 3093197 w 4317376"/>
              <a:gd name="connsiteY4" fmla="*/ 4124957 h 4138731"/>
              <a:gd name="connsiteX5" fmla="*/ 897522 w 4317376"/>
              <a:gd name="connsiteY5" fmla="*/ 3744330 h 4138731"/>
              <a:gd name="connsiteX6" fmla="*/ 232580 w 4317376"/>
              <a:gd name="connsiteY6" fmla="*/ 3163758 h 4138731"/>
              <a:gd name="connsiteX7" fmla="*/ 894 w 4317376"/>
              <a:gd name="connsiteY7" fmla="*/ 1485818 h 4138731"/>
              <a:gd name="connsiteX8" fmla="*/ 838656 w 4317376"/>
              <a:gd name="connsiteY8" fmla="*/ 606258 h 4138731"/>
              <a:gd name="connsiteX9" fmla="*/ 756726 w 4317376"/>
              <a:gd name="connsiteY9" fmla="*/ 0 h 4138731"/>
              <a:gd name="connsiteX0" fmla="*/ 756726 w 4317376"/>
              <a:gd name="connsiteY0" fmla="*/ 0 h 4138731"/>
              <a:gd name="connsiteX1" fmla="*/ 1394693 w 4317376"/>
              <a:gd name="connsiteY1" fmla="*/ 574434 h 4138731"/>
              <a:gd name="connsiteX2" fmla="*/ 3955719 w 4317376"/>
              <a:gd name="connsiteY2" fmla="*/ 1032218 h 4138731"/>
              <a:gd name="connsiteX3" fmla="*/ 4148885 w 4317376"/>
              <a:gd name="connsiteY3" fmla="*/ 3259401 h 4138731"/>
              <a:gd name="connsiteX4" fmla="*/ 3093197 w 4317376"/>
              <a:gd name="connsiteY4" fmla="*/ 4124957 h 4138731"/>
              <a:gd name="connsiteX5" fmla="*/ 897522 w 4317376"/>
              <a:gd name="connsiteY5" fmla="*/ 3744330 h 4138731"/>
              <a:gd name="connsiteX6" fmla="*/ 232580 w 4317376"/>
              <a:gd name="connsiteY6" fmla="*/ 3163758 h 4138731"/>
              <a:gd name="connsiteX7" fmla="*/ 894 w 4317376"/>
              <a:gd name="connsiteY7" fmla="*/ 1485818 h 4138731"/>
              <a:gd name="connsiteX8" fmla="*/ 838656 w 4317376"/>
              <a:gd name="connsiteY8" fmla="*/ 606258 h 4138731"/>
              <a:gd name="connsiteX9" fmla="*/ 756726 w 4317376"/>
              <a:gd name="connsiteY9" fmla="*/ 0 h 4138731"/>
              <a:gd name="connsiteX0" fmla="*/ 763583 w 4324233"/>
              <a:gd name="connsiteY0" fmla="*/ 0 h 4138731"/>
              <a:gd name="connsiteX1" fmla="*/ 1401550 w 4324233"/>
              <a:gd name="connsiteY1" fmla="*/ 574434 h 4138731"/>
              <a:gd name="connsiteX2" fmla="*/ 3962576 w 4324233"/>
              <a:gd name="connsiteY2" fmla="*/ 1032218 h 4138731"/>
              <a:gd name="connsiteX3" fmla="*/ 4155742 w 4324233"/>
              <a:gd name="connsiteY3" fmla="*/ 3259401 h 4138731"/>
              <a:gd name="connsiteX4" fmla="*/ 3100054 w 4324233"/>
              <a:gd name="connsiteY4" fmla="*/ 4124957 h 4138731"/>
              <a:gd name="connsiteX5" fmla="*/ 904379 w 4324233"/>
              <a:gd name="connsiteY5" fmla="*/ 3744330 h 4138731"/>
              <a:gd name="connsiteX6" fmla="*/ 239437 w 4324233"/>
              <a:gd name="connsiteY6" fmla="*/ 3163758 h 4138731"/>
              <a:gd name="connsiteX7" fmla="*/ 881 w 4324233"/>
              <a:gd name="connsiteY7" fmla="*/ 1528534 h 4138731"/>
              <a:gd name="connsiteX8" fmla="*/ 845513 w 4324233"/>
              <a:gd name="connsiteY8" fmla="*/ 606258 h 4138731"/>
              <a:gd name="connsiteX9" fmla="*/ 763583 w 4324233"/>
              <a:gd name="connsiteY9" fmla="*/ 0 h 4138731"/>
              <a:gd name="connsiteX0" fmla="*/ 763583 w 4324233"/>
              <a:gd name="connsiteY0" fmla="*/ 0 h 4138731"/>
              <a:gd name="connsiteX1" fmla="*/ 1401550 w 4324233"/>
              <a:gd name="connsiteY1" fmla="*/ 574434 h 4138731"/>
              <a:gd name="connsiteX2" fmla="*/ 3962576 w 4324233"/>
              <a:gd name="connsiteY2" fmla="*/ 1032218 h 4138731"/>
              <a:gd name="connsiteX3" fmla="*/ 4155742 w 4324233"/>
              <a:gd name="connsiteY3" fmla="*/ 3259401 h 4138731"/>
              <a:gd name="connsiteX4" fmla="*/ 3100054 w 4324233"/>
              <a:gd name="connsiteY4" fmla="*/ 4124957 h 4138731"/>
              <a:gd name="connsiteX5" fmla="*/ 904379 w 4324233"/>
              <a:gd name="connsiteY5" fmla="*/ 3744330 h 4138731"/>
              <a:gd name="connsiteX6" fmla="*/ 239437 w 4324233"/>
              <a:gd name="connsiteY6" fmla="*/ 3163758 h 4138731"/>
              <a:gd name="connsiteX7" fmla="*/ 881 w 4324233"/>
              <a:gd name="connsiteY7" fmla="*/ 1528534 h 4138731"/>
              <a:gd name="connsiteX8" fmla="*/ 845513 w 4324233"/>
              <a:gd name="connsiteY8" fmla="*/ 606258 h 4138731"/>
              <a:gd name="connsiteX9" fmla="*/ 763583 w 4324233"/>
              <a:gd name="connsiteY9" fmla="*/ 0 h 4138731"/>
              <a:gd name="connsiteX0" fmla="*/ 763706 w 4324356"/>
              <a:gd name="connsiteY0" fmla="*/ 0 h 4138731"/>
              <a:gd name="connsiteX1" fmla="*/ 1401673 w 4324356"/>
              <a:gd name="connsiteY1" fmla="*/ 574434 h 4138731"/>
              <a:gd name="connsiteX2" fmla="*/ 3962699 w 4324356"/>
              <a:gd name="connsiteY2" fmla="*/ 1032218 h 4138731"/>
              <a:gd name="connsiteX3" fmla="*/ 4155865 w 4324356"/>
              <a:gd name="connsiteY3" fmla="*/ 3259401 h 4138731"/>
              <a:gd name="connsiteX4" fmla="*/ 3100177 w 4324356"/>
              <a:gd name="connsiteY4" fmla="*/ 4124957 h 4138731"/>
              <a:gd name="connsiteX5" fmla="*/ 904502 w 4324356"/>
              <a:gd name="connsiteY5" fmla="*/ 3744330 h 4138731"/>
              <a:gd name="connsiteX6" fmla="*/ 239560 w 4324356"/>
              <a:gd name="connsiteY6" fmla="*/ 3163758 h 4138731"/>
              <a:gd name="connsiteX7" fmla="*/ 1004 w 4324356"/>
              <a:gd name="connsiteY7" fmla="*/ 1528534 h 4138731"/>
              <a:gd name="connsiteX8" fmla="*/ 845636 w 4324356"/>
              <a:gd name="connsiteY8" fmla="*/ 606258 h 4138731"/>
              <a:gd name="connsiteX9" fmla="*/ 763706 w 4324356"/>
              <a:gd name="connsiteY9" fmla="*/ 0 h 4138731"/>
              <a:gd name="connsiteX0" fmla="*/ 763710 w 4324360"/>
              <a:gd name="connsiteY0" fmla="*/ 0 h 4138731"/>
              <a:gd name="connsiteX1" fmla="*/ 1401677 w 4324360"/>
              <a:gd name="connsiteY1" fmla="*/ 574434 h 4138731"/>
              <a:gd name="connsiteX2" fmla="*/ 3962703 w 4324360"/>
              <a:gd name="connsiteY2" fmla="*/ 1032218 h 4138731"/>
              <a:gd name="connsiteX3" fmla="*/ 4155869 w 4324360"/>
              <a:gd name="connsiteY3" fmla="*/ 3259401 h 4138731"/>
              <a:gd name="connsiteX4" fmla="*/ 3100181 w 4324360"/>
              <a:gd name="connsiteY4" fmla="*/ 4124957 h 4138731"/>
              <a:gd name="connsiteX5" fmla="*/ 904506 w 4324360"/>
              <a:gd name="connsiteY5" fmla="*/ 3744330 h 4138731"/>
              <a:gd name="connsiteX6" fmla="*/ 239564 w 4324360"/>
              <a:gd name="connsiteY6" fmla="*/ 3163758 h 4138731"/>
              <a:gd name="connsiteX7" fmla="*/ 1008 w 4324360"/>
              <a:gd name="connsiteY7" fmla="*/ 1528534 h 4138731"/>
              <a:gd name="connsiteX8" fmla="*/ 845640 w 4324360"/>
              <a:gd name="connsiteY8" fmla="*/ 606258 h 4138731"/>
              <a:gd name="connsiteX9" fmla="*/ 763710 w 4324360"/>
              <a:gd name="connsiteY9" fmla="*/ 0 h 4138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324360" h="4138731">
                <a:moveTo>
                  <a:pt x="763710" y="0"/>
                </a:moveTo>
                <a:cubicBezTo>
                  <a:pt x="835632" y="58905"/>
                  <a:pt x="1258100" y="357725"/>
                  <a:pt x="1401677" y="574434"/>
                </a:cubicBezTo>
                <a:cubicBezTo>
                  <a:pt x="1557398" y="585526"/>
                  <a:pt x="3503671" y="584724"/>
                  <a:pt x="3962703" y="1032218"/>
                </a:cubicBezTo>
                <a:cubicBezTo>
                  <a:pt x="4421735" y="1479712"/>
                  <a:pt x="4393755" y="2068459"/>
                  <a:pt x="4155869" y="3259401"/>
                </a:cubicBezTo>
                <a:cubicBezTo>
                  <a:pt x="4006903" y="3825365"/>
                  <a:pt x="3642075" y="4044135"/>
                  <a:pt x="3100181" y="4124957"/>
                </a:cubicBezTo>
                <a:cubicBezTo>
                  <a:pt x="2558287" y="4205779"/>
                  <a:pt x="1639845" y="3911670"/>
                  <a:pt x="904506" y="3744330"/>
                </a:cubicBezTo>
                <a:cubicBezTo>
                  <a:pt x="600271" y="3642054"/>
                  <a:pt x="464613" y="3557214"/>
                  <a:pt x="239564" y="3163758"/>
                </a:cubicBezTo>
                <a:cubicBezTo>
                  <a:pt x="75461" y="2876879"/>
                  <a:pt x="40807" y="2193725"/>
                  <a:pt x="1008" y="1528534"/>
                </a:cubicBezTo>
                <a:cubicBezTo>
                  <a:pt x="-24451" y="805482"/>
                  <a:pt x="437089" y="647961"/>
                  <a:pt x="845640" y="606258"/>
                </a:cubicBezTo>
                <a:cubicBezTo>
                  <a:pt x="845640" y="606258"/>
                  <a:pt x="854014" y="343114"/>
                  <a:pt x="763710" y="0"/>
                </a:cubicBezTo>
                <a:close/>
              </a:path>
            </a:pathLst>
          </a:custGeom>
          <a:solidFill>
            <a:schemeClr val="bg2">
              <a:lumMod val="9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Subtitle 2">
            <a:extLst>
              <a:ext uri="{FF2B5EF4-FFF2-40B4-BE49-F238E27FC236}">
                <a16:creationId xmlns:a16="http://schemas.microsoft.com/office/drawing/2014/main" id="{4D695367-584F-C1C1-5797-541305BE633F}"/>
              </a:ext>
            </a:extLst>
          </p:cNvPr>
          <p:cNvSpPr>
            <a:spLocks noGrp="1"/>
          </p:cNvSpPr>
          <p:nvPr>
            <p:ph type="subTitle" idx="1"/>
          </p:nvPr>
        </p:nvSpPr>
        <p:spPr>
          <a:xfrm>
            <a:off x="5876998" y="618510"/>
            <a:ext cx="3397611" cy="1256326"/>
          </a:xfrm>
        </p:spPr>
        <p:txBody>
          <a:bodyPr>
            <a:normAutofit/>
          </a:bodyPr>
          <a:lstStyle/>
          <a:p>
            <a:pPr algn="ctr"/>
            <a:r>
              <a:rPr lang="en-GB" dirty="0"/>
              <a:t>Dr Ramesh Mehay</a:t>
            </a:r>
          </a:p>
          <a:p>
            <a:pPr algn="ctr"/>
            <a:r>
              <a:rPr lang="en-GB" dirty="0"/>
              <a:t>GP Trainer (Bradford)</a:t>
            </a:r>
          </a:p>
        </p:txBody>
      </p:sp>
      <p:sp>
        <p:nvSpPr>
          <p:cNvPr id="17" name="Freeform: Shape 16">
            <a:extLst>
              <a:ext uri="{FF2B5EF4-FFF2-40B4-BE49-F238E27FC236}">
                <a16:creationId xmlns:a16="http://schemas.microsoft.com/office/drawing/2014/main" id="{3FCBF8AE-1318-4240-B3C3-A276ADFA57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304884" flipH="1">
            <a:off x="5612130" y="-2961"/>
            <a:ext cx="3856838" cy="2114365"/>
          </a:xfrm>
          <a:custGeom>
            <a:avLst/>
            <a:gdLst>
              <a:gd name="connsiteX0" fmla="*/ 986774 w 5065355"/>
              <a:gd name="connsiteY0" fmla="*/ 0 h 3864077"/>
              <a:gd name="connsiteX1" fmla="*/ 1598492 w 5065355"/>
              <a:gd name="connsiteY1" fmla="*/ 571743 h 3864077"/>
              <a:gd name="connsiteX2" fmla="*/ 4623587 w 5065355"/>
              <a:gd name="connsiteY2" fmla="*/ 815032 h 3864077"/>
              <a:gd name="connsiteX3" fmla="*/ 5045794 w 5065355"/>
              <a:gd name="connsiteY3" fmla="*/ 2583837 h 3864077"/>
              <a:gd name="connsiteX4" fmla="*/ 5065097 w 5065355"/>
              <a:gd name="connsiteY4" fmla="*/ 3007422 h 3864077"/>
              <a:gd name="connsiteX5" fmla="*/ 5064540 w 5065355"/>
              <a:gd name="connsiteY5" fmla="*/ 3083457 h 3864077"/>
              <a:gd name="connsiteX6" fmla="*/ 5065355 w 5065355"/>
              <a:gd name="connsiteY6" fmla="*/ 3093208 h 3864077"/>
              <a:gd name="connsiteX7" fmla="*/ 5059336 w 5065355"/>
              <a:gd name="connsiteY7" fmla="*/ 3165214 h 3864077"/>
              <a:gd name="connsiteX8" fmla="*/ 5058896 w 5065355"/>
              <a:gd name="connsiteY8" fmla="*/ 3171406 h 3864077"/>
              <a:gd name="connsiteX9" fmla="*/ 5058773 w 5065355"/>
              <a:gd name="connsiteY9" fmla="*/ 3171941 h 3864077"/>
              <a:gd name="connsiteX10" fmla="*/ 5057188 w 5065355"/>
              <a:gd name="connsiteY10" fmla="*/ 3190910 h 3864077"/>
              <a:gd name="connsiteX11" fmla="*/ 5033762 w 5065355"/>
              <a:gd name="connsiteY11" fmla="*/ 3281910 h 3864077"/>
              <a:gd name="connsiteX12" fmla="*/ 5033487 w 5065355"/>
              <a:gd name="connsiteY12" fmla="*/ 3282522 h 3864077"/>
              <a:gd name="connsiteX13" fmla="*/ 5027369 w 5065355"/>
              <a:gd name="connsiteY13" fmla="*/ 3309275 h 3864077"/>
              <a:gd name="connsiteX14" fmla="*/ 4908386 w 5065355"/>
              <a:gd name="connsiteY14" fmla="*/ 3476562 h 3864077"/>
              <a:gd name="connsiteX15" fmla="*/ 4902444 w 5065355"/>
              <a:gd name="connsiteY15" fmla="*/ 3480940 h 3864077"/>
              <a:gd name="connsiteX16" fmla="*/ 4888108 w 5065355"/>
              <a:gd name="connsiteY16" fmla="*/ 3495204 h 3864077"/>
              <a:gd name="connsiteX17" fmla="*/ 4819819 w 5065355"/>
              <a:gd name="connsiteY17" fmla="*/ 3539901 h 3864077"/>
              <a:gd name="connsiteX18" fmla="*/ 4806748 w 5065355"/>
              <a:gd name="connsiteY18" fmla="*/ 3544794 h 3864077"/>
              <a:gd name="connsiteX19" fmla="*/ 4765129 w 5065355"/>
              <a:gd name="connsiteY19" fmla="*/ 3568040 h 3864077"/>
              <a:gd name="connsiteX20" fmla="*/ 4426673 w 5065355"/>
              <a:gd name="connsiteY20" fmla="*/ 3685984 h 3864077"/>
              <a:gd name="connsiteX21" fmla="*/ 534075 w 5065355"/>
              <a:gd name="connsiteY21" fmla="*/ 3761757 h 3864077"/>
              <a:gd name="connsiteX22" fmla="*/ 451805 w 5065355"/>
              <a:gd name="connsiteY22" fmla="*/ 3738960 h 3864077"/>
              <a:gd name="connsiteX23" fmla="*/ 417467 w 5065355"/>
              <a:gd name="connsiteY23" fmla="*/ 3743134 h 3864077"/>
              <a:gd name="connsiteX24" fmla="*/ 47039 w 5065355"/>
              <a:gd name="connsiteY24" fmla="*/ 3447046 h 3864077"/>
              <a:gd name="connsiteX25" fmla="*/ 38763 w 5065355"/>
              <a:gd name="connsiteY25" fmla="*/ 3414896 h 3864077"/>
              <a:gd name="connsiteX26" fmla="*/ 28376 w 5065355"/>
              <a:gd name="connsiteY26" fmla="*/ 3388641 h 3864077"/>
              <a:gd name="connsiteX27" fmla="*/ 14642 w 5065355"/>
              <a:gd name="connsiteY27" fmla="*/ 2681940 h 3864077"/>
              <a:gd name="connsiteX28" fmla="*/ 141525 w 5065355"/>
              <a:gd name="connsiteY28" fmla="*/ 1290513 h 3864077"/>
              <a:gd name="connsiteX29" fmla="*/ 968842 w 5065355"/>
              <a:gd name="connsiteY29" fmla="*/ 590018 h 3864077"/>
              <a:gd name="connsiteX30" fmla="*/ 986774 w 5065355"/>
              <a:gd name="connsiteY30" fmla="*/ 0 h 3864077"/>
              <a:gd name="connsiteX0" fmla="*/ 986774 w 5065355"/>
              <a:gd name="connsiteY0" fmla="*/ 0 h 3852421"/>
              <a:gd name="connsiteX1" fmla="*/ 1598492 w 5065355"/>
              <a:gd name="connsiteY1" fmla="*/ 571743 h 3852421"/>
              <a:gd name="connsiteX2" fmla="*/ 4623587 w 5065355"/>
              <a:gd name="connsiteY2" fmla="*/ 815032 h 3852421"/>
              <a:gd name="connsiteX3" fmla="*/ 5045794 w 5065355"/>
              <a:gd name="connsiteY3" fmla="*/ 2583837 h 3852421"/>
              <a:gd name="connsiteX4" fmla="*/ 5065097 w 5065355"/>
              <a:gd name="connsiteY4" fmla="*/ 3007422 h 3852421"/>
              <a:gd name="connsiteX5" fmla="*/ 5064540 w 5065355"/>
              <a:gd name="connsiteY5" fmla="*/ 3083457 h 3852421"/>
              <a:gd name="connsiteX6" fmla="*/ 5065355 w 5065355"/>
              <a:gd name="connsiteY6" fmla="*/ 3093208 h 3852421"/>
              <a:gd name="connsiteX7" fmla="*/ 5059336 w 5065355"/>
              <a:gd name="connsiteY7" fmla="*/ 3165214 h 3852421"/>
              <a:gd name="connsiteX8" fmla="*/ 5058896 w 5065355"/>
              <a:gd name="connsiteY8" fmla="*/ 3171406 h 3852421"/>
              <a:gd name="connsiteX9" fmla="*/ 5058773 w 5065355"/>
              <a:gd name="connsiteY9" fmla="*/ 3171941 h 3852421"/>
              <a:gd name="connsiteX10" fmla="*/ 5057188 w 5065355"/>
              <a:gd name="connsiteY10" fmla="*/ 3190910 h 3852421"/>
              <a:gd name="connsiteX11" fmla="*/ 5033762 w 5065355"/>
              <a:gd name="connsiteY11" fmla="*/ 3281910 h 3852421"/>
              <a:gd name="connsiteX12" fmla="*/ 5033487 w 5065355"/>
              <a:gd name="connsiteY12" fmla="*/ 3282522 h 3852421"/>
              <a:gd name="connsiteX13" fmla="*/ 5027369 w 5065355"/>
              <a:gd name="connsiteY13" fmla="*/ 3309275 h 3852421"/>
              <a:gd name="connsiteX14" fmla="*/ 4908386 w 5065355"/>
              <a:gd name="connsiteY14" fmla="*/ 3476562 h 3852421"/>
              <a:gd name="connsiteX15" fmla="*/ 4902444 w 5065355"/>
              <a:gd name="connsiteY15" fmla="*/ 3480940 h 3852421"/>
              <a:gd name="connsiteX16" fmla="*/ 4888108 w 5065355"/>
              <a:gd name="connsiteY16" fmla="*/ 3495204 h 3852421"/>
              <a:gd name="connsiteX17" fmla="*/ 4819819 w 5065355"/>
              <a:gd name="connsiteY17" fmla="*/ 3539901 h 3852421"/>
              <a:gd name="connsiteX18" fmla="*/ 4806748 w 5065355"/>
              <a:gd name="connsiteY18" fmla="*/ 3544794 h 3852421"/>
              <a:gd name="connsiteX19" fmla="*/ 4765129 w 5065355"/>
              <a:gd name="connsiteY19" fmla="*/ 3568040 h 3852421"/>
              <a:gd name="connsiteX20" fmla="*/ 4426673 w 5065355"/>
              <a:gd name="connsiteY20" fmla="*/ 3685984 h 3852421"/>
              <a:gd name="connsiteX21" fmla="*/ 904564 w 5065355"/>
              <a:gd name="connsiteY21" fmla="*/ 3793288 h 3852421"/>
              <a:gd name="connsiteX22" fmla="*/ 451805 w 5065355"/>
              <a:gd name="connsiteY22" fmla="*/ 3738960 h 3852421"/>
              <a:gd name="connsiteX23" fmla="*/ 417467 w 5065355"/>
              <a:gd name="connsiteY23" fmla="*/ 3743134 h 3852421"/>
              <a:gd name="connsiteX24" fmla="*/ 47039 w 5065355"/>
              <a:gd name="connsiteY24" fmla="*/ 3447046 h 3852421"/>
              <a:gd name="connsiteX25" fmla="*/ 38763 w 5065355"/>
              <a:gd name="connsiteY25" fmla="*/ 3414896 h 3852421"/>
              <a:gd name="connsiteX26" fmla="*/ 28376 w 5065355"/>
              <a:gd name="connsiteY26" fmla="*/ 3388641 h 3852421"/>
              <a:gd name="connsiteX27" fmla="*/ 14642 w 5065355"/>
              <a:gd name="connsiteY27" fmla="*/ 2681940 h 3852421"/>
              <a:gd name="connsiteX28" fmla="*/ 141525 w 5065355"/>
              <a:gd name="connsiteY28" fmla="*/ 1290513 h 3852421"/>
              <a:gd name="connsiteX29" fmla="*/ 968842 w 5065355"/>
              <a:gd name="connsiteY29" fmla="*/ 590018 h 3852421"/>
              <a:gd name="connsiteX30" fmla="*/ 986774 w 5065355"/>
              <a:gd name="connsiteY30" fmla="*/ 0 h 3852421"/>
              <a:gd name="connsiteX0" fmla="*/ 986774 w 5065355"/>
              <a:gd name="connsiteY0" fmla="*/ 0 h 3899315"/>
              <a:gd name="connsiteX1" fmla="*/ 1598492 w 5065355"/>
              <a:gd name="connsiteY1" fmla="*/ 571743 h 3899315"/>
              <a:gd name="connsiteX2" fmla="*/ 4623587 w 5065355"/>
              <a:gd name="connsiteY2" fmla="*/ 815032 h 3899315"/>
              <a:gd name="connsiteX3" fmla="*/ 5045794 w 5065355"/>
              <a:gd name="connsiteY3" fmla="*/ 2583837 h 3899315"/>
              <a:gd name="connsiteX4" fmla="*/ 5065097 w 5065355"/>
              <a:gd name="connsiteY4" fmla="*/ 3007422 h 3899315"/>
              <a:gd name="connsiteX5" fmla="*/ 5064540 w 5065355"/>
              <a:gd name="connsiteY5" fmla="*/ 3083457 h 3899315"/>
              <a:gd name="connsiteX6" fmla="*/ 5065355 w 5065355"/>
              <a:gd name="connsiteY6" fmla="*/ 3093208 h 3899315"/>
              <a:gd name="connsiteX7" fmla="*/ 5059336 w 5065355"/>
              <a:gd name="connsiteY7" fmla="*/ 3165214 h 3899315"/>
              <a:gd name="connsiteX8" fmla="*/ 5058896 w 5065355"/>
              <a:gd name="connsiteY8" fmla="*/ 3171406 h 3899315"/>
              <a:gd name="connsiteX9" fmla="*/ 5058773 w 5065355"/>
              <a:gd name="connsiteY9" fmla="*/ 3171941 h 3899315"/>
              <a:gd name="connsiteX10" fmla="*/ 5057188 w 5065355"/>
              <a:gd name="connsiteY10" fmla="*/ 3190910 h 3899315"/>
              <a:gd name="connsiteX11" fmla="*/ 5033762 w 5065355"/>
              <a:gd name="connsiteY11" fmla="*/ 3281910 h 3899315"/>
              <a:gd name="connsiteX12" fmla="*/ 5033487 w 5065355"/>
              <a:gd name="connsiteY12" fmla="*/ 3282522 h 3899315"/>
              <a:gd name="connsiteX13" fmla="*/ 5027369 w 5065355"/>
              <a:gd name="connsiteY13" fmla="*/ 3309275 h 3899315"/>
              <a:gd name="connsiteX14" fmla="*/ 4908386 w 5065355"/>
              <a:gd name="connsiteY14" fmla="*/ 3476562 h 3899315"/>
              <a:gd name="connsiteX15" fmla="*/ 4902444 w 5065355"/>
              <a:gd name="connsiteY15" fmla="*/ 3480940 h 3899315"/>
              <a:gd name="connsiteX16" fmla="*/ 4888108 w 5065355"/>
              <a:gd name="connsiteY16" fmla="*/ 3495204 h 3899315"/>
              <a:gd name="connsiteX17" fmla="*/ 4819819 w 5065355"/>
              <a:gd name="connsiteY17" fmla="*/ 3539901 h 3899315"/>
              <a:gd name="connsiteX18" fmla="*/ 4806748 w 5065355"/>
              <a:gd name="connsiteY18" fmla="*/ 3544794 h 3899315"/>
              <a:gd name="connsiteX19" fmla="*/ 4765129 w 5065355"/>
              <a:gd name="connsiteY19" fmla="*/ 3568040 h 3899315"/>
              <a:gd name="connsiteX20" fmla="*/ 4229604 w 5065355"/>
              <a:gd name="connsiteY20" fmla="*/ 3851522 h 3899315"/>
              <a:gd name="connsiteX21" fmla="*/ 904564 w 5065355"/>
              <a:gd name="connsiteY21" fmla="*/ 3793288 h 3899315"/>
              <a:gd name="connsiteX22" fmla="*/ 451805 w 5065355"/>
              <a:gd name="connsiteY22" fmla="*/ 3738960 h 3899315"/>
              <a:gd name="connsiteX23" fmla="*/ 417467 w 5065355"/>
              <a:gd name="connsiteY23" fmla="*/ 3743134 h 3899315"/>
              <a:gd name="connsiteX24" fmla="*/ 47039 w 5065355"/>
              <a:gd name="connsiteY24" fmla="*/ 3447046 h 3899315"/>
              <a:gd name="connsiteX25" fmla="*/ 38763 w 5065355"/>
              <a:gd name="connsiteY25" fmla="*/ 3414896 h 3899315"/>
              <a:gd name="connsiteX26" fmla="*/ 28376 w 5065355"/>
              <a:gd name="connsiteY26" fmla="*/ 3388641 h 3899315"/>
              <a:gd name="connsiteX27" fmla="*/ 14642 w 5065355"/>
              <a:gd name="connsiteY27" fmla="*/ 2681940 h 3899315"/>
              <a:gd name="connsiteX28" fmla="*/ 141525 w 5065355"/>
              <a:gd name="connsiteY28" fmla="*/ 1290513 h 3899315"/>
              <a:gd name="connsiteX29" fmla="*/ 968842 w 5065355"/>
              <a:gd name="connsiteY29" fmla="*/ 590018 h 3899315"/>
              <a:gd name="connsiteX30" fmla="*/ 986774 w 5065355"/>
              <a:gd name="connsiteY30" fmla="*/ 0 h 3899315"/>
              <a:gd name="connsiteX0" fmla="*/ 986774 w 5065355"/>
              <a:gd name="connsiteY0" fmla="*/ 0 h 3899315"/>
              <a:gd name="connsiteX1" fmla="*/ 1598492 w 5065355"/>
              <a:gd name="connsiteY1" fmla="*/ 571743 h 3899315"/>
              <a:gd name="connsiteX2" fmla="*/ 4623587 w 5065355"/>
              <a:gd name="connsiteY2" fmla="*/ 815032 h 3899315"/>
              <a:gd name="connsiteX3" fmla="*/ 5045794 w 5065355"/>
              <a:gd name="connsiteY3" fmla="*/ 2583837 h 3899315"/>
              <a:gd name="connsiteX4" fmla="*/ 5065097 w 5065355"/>
              <a:gd name="connsiteY4" fmla="*/ 3007422 h 3899315"/>
              <a:gd name="connsiteX5" fmla="*/ 5064540 w 5065355"/>
              <a:gd name="connsiteY5" fmla="*/ 3083457 h 3899315"/>
              <a:gd name="connsiteX6" fmla="*/ 5065355 w 5065355"/>
              <a:gd name="connsiteY6" fmla="*/ 3093208 h 3899315"/>
              <a:gd name="connsiteX7" fmla="*/ 5059336 w 5065355"/>
              <a:gd name="connsiteY7" fmla="*/ 3165214 h 3899315"/>
              <a:gd name="connsiteX8" fmla="*/ 5058896 w 5065355"/>
              <a:gd name="connsiteY8" fmla="*/ 3171406 h 3899315"/>
              <a:gd name="connsiteX9" fmla="*/ 5058773 w 5065355"/>
              <a:gd name="connsiteY9" fmla="*/ 3171941 h 3899315"/>
              <a:gd name="connsiteX10" fmla="*/ 5057188 w 5065355"/>
              <a:gd name="connsiteY10" fmla="*/ 3190910 h 3899315"/>
              <a:gd name="connsiteX11" fmla="*/ 5033762 w 5065355"/>
              <a:gd name="connsiteY11" fmla="*/ 3281910 h 3899315"/>
              <a:gd name="connsiteX12" fmla="*/ 5033487 w 5065355"/>
              <a:gd name="connsiteY12" fmla="*/ 3282522 h 3899315"/>
              <a:gd name="connsiteX13" fmla="*/ 5027369 w 5065355"/>
              <a:gd name="connsiteY13" fmla="*/ 3309275 h 3899315"/>
              <a:gd name="connsiteX14" fmla="*/ 4908386 w 5065355"/>
              <a:gd name="connsiteY14" fmla="*/ 3476562 h 3899315"/>
              <a:gd name="connsiteX15" fmla="*/ 4902444 w 5065355"/>
              <a:gd name="connsiteY15" fmla="*/ 3480940 h 3899315"/>
              <a:gd name="connsiteX16" fmla="*/ 4888108 w 5065355"/>
              <a:gd name="connsiteY16" fmla="*/ 3495204 h 3899315"/>
              <a:gd name="connsiteX17" fmla="*/ 4819819 w 5065355"/>
              <a:gd name="connsiteY17" fmla="*/ 3539901 h 3899315"/>
              <a:gd name="connsiteX18" fmla="*/ 4806748 w 5065355"/>
              <a:gd name="connsiteY18" fmla="*/ 3544794 h 3899315"/>
              <a:gd name="connsiteX19" fmla="*/ 4765129 w 5065355"/>
              <a:gd name="connsiteY19" fmla="*/ 3568040 h 3899315"/>
              <a:gd name="connsiteX20" fmla="*/ 4229604 w 5065355"/>
              <a:gd name="connsiteY20" fmla="*/ 3851522 h 3899315"/>
              <a:gd name="connsiteX21" fmla="*/ 904564 w 5065355"/>
              <a:gd name="connsiteY21" fmla="*/ 3793288 h 3899315"/>
              <a:gd name="connsiteX22" fmla="*/ 451805 w 5065355"/>
              <a:gd name="connsiteY22" fmla="*/ 3738960 h 3899315"/>
              <a:gd name="connsiteX23" fmla="*/ 417467 w 5065355"/>
              <a:gd name="connsiteY23" fmla="*/ 3743134 h 3899315"/>
              <a:gd name="connsiteX24" fmla="*/ 47039 w 5065355"/>
              <a:gd name="connsiteY24" fmla="*/ 3447046 h 3899315"/>
              <a:gd name="connsiteX25" fmla="*/ 38763 w 5065355"/>
              <a:gd name="connsiteY25" fmla="*/ 3414896 h 3899315"/>
              <a:gd name="connsiteX26" fmla="*/ 28376 w 5065355"/>
              <a:gd name="connsiteY26" fmla="*/ 3388641 h 3899315"/>
              <a:gd name="connsiteX27" fmla="*/ 14642 w 5065355"/>
              <a:gd name="connsiteY27" fmla="*/ 2681940 h 3899315"/>
              <a:gd name="connsiteX28" fmla="*/ 141525 w 5065355"/>
              <a:gd name="connsiteY28" fmla="*/ 1290513 h 3899315"/>
              <a:gd name="connsiteX29" fmla="*/ 968842 w 5065355"/>
              <a:gd name="connsiteY29" fmla="*/ 590018 h 3899315"/>
              <a:gd name="connsiteX30" fmla="*/ 986774 w 5065355"/>
              <a:gd name="connsiteY30" fmla="*/ 0 h 3899315"/>
              <a:gd name="connsiteX0" fmla="*/ 986774 w 5065355"/>
              <a:gd name="connsiteY0" fmla="*/ 0 h 3899315"/>
              <a:gd name="connsiteX1" fmla="*/ 1598492 w 5065355"/>
              <a:gd name="connsiteY1" fmla="*/ 571743 h 3899315"/>
              <a:gd name="connsiteX2" fmla="*/ 4623587 w 5065355"/>
              <a:gd name="connsiteY2" fmla="*/ 815032 h 3899315"/>
              <a:gd name="connsiteX3" fmla="*/ 5045794 w 5065355"/>
              <a:gd name="connsiteY3" fmla="*/ 2583837 h 3899315"/>
              <a:gd name="connsiteX4" fmla="*/ 5065097 w 5065355"/>
              <a:gd name="connsiteY4" fmla="*/ 3007422 h 3899315"/>
              <a:gd name="connsiteX5" fmla="*/ 5064540 w 5065355"/>
              <a:gd name="connsiteY5" fmla="*/ 3083457 h 3899315"/>
              <a:gd name="connsiteX6" fmla="*/ 5065355 w 5065355"/>
              <a:gd name="connsiteY6" fmla="*/ 3093208 h 3899315"/>
              <a:gd name="connsiteX7" fmla="*/ 5059336 w 5065355"/>
              <a:gd name="connsiteY7" fmla="*/ 3165214 h 3899315"/>
              <a:gd name="connsiteX8" fmla="*/ 5058896 w 5065355"/>
              <a:gd name="connsiteY8" fmla="*/ 3171406 h 3899315"/>
              <a:gd name="connsiteX9" fmla="*/ 5058773 w 5065355"/>
              <a:gd name="connsiteY9" fmla="*/ 3171941 h 3899315"/>
              <a:gd name="connsiteX10" fmla="*/ 5057188 w 5065355"/>
              <a:gd name="connsiteY10" fmla="*/ 3190910 h 3899315"/>
              <a:gd name="connsiteX11" fmla="*/ 5033762 w 5065355"/>
              <a:gd name="connsiteY11" fmla="*/ 3281910 h 3899315"/>
              <a:gd name="connsiteX12" fmla="*/ 5033487 w 5065355"/>
              <a:gd name="connsiteY12" fmla="*/ 3282522 h 3899315"/>
              <a:gd name="connsiteX13" fmla="*/ 5027369 w 5065355"/>
              <a:gd name="connsiteY13" fmla="*/ 3309275 h 3899315"/>
              <a:gd name="connsiteX14" fmla="*/ 4908386 w 5065355"/>
              <a:gd name="connsiteY14" fmla="*/ 3476562 h 3899315"/>
              <a:gd name="connsiteX15" fmla="*/ 4902444 w 5065355"/>
              <a:gd name="connsiteY15" fmla="*/ 3480940 h 3899315"/>
              <a:gd name="connsiteX16" fmla="*/ 4888108 w 5065355"/>
              <a:gd name="connsiteY16" fmla="*/ 3495204 h 3899315"/>
              <a:gd name="connsiteX17" fmla="*/ 4819819 w 5065355"/>
              <a:gd name="connsiteY17" fmla="*/ 3539901 h 3899315"/>
              <a:gd name="connsiteX18" fmla="*/ 4806748 w 5065355"/>
              <a:gd name="connsiteY18" fmla="*/ 3544794 h 3899315"/>
              <a:gd name="connsiteX19" fmla="*/ 4229604 w 5065355"/>
              <a:gd name="connsiteY19" fmla="*/ 3851522 h 3899315"/>
              <a:gd name="connsiteX20" fmla="*/ 904564 w 5065355"/>
              <a:gd name="connsiteY20" fmla="*/ 3793288 h 3899315"/>
              <a:gd name="connsiteX21" fmla="*/ 451805 w 5065355"/>
              <a:gd name="connsiteY21" fmla="*/ 3738960 h 3899315"/>
              <a:gd name="connsiteX22" fmla="*/ 417467 w 5065355"/>
              <a:gd name="connsiteY22" fmla="*/ 3743134 h 3899315"/>
              <a:gd name="connsiteX23" fmla="*/ 47039 w 5065355"/>
              <a:gd name="connsiteY23" fmla="*/ 3447046 h 3899315"/>
              <a:gd name="connsiteX24" fmla="*/ 38763 w 5065355"/>
              <a:gd name="connsiteY24" fmla="*/ 3414896 h 3899315"/>
              <a:gd name="connsiteX25" fmla="*/ 28376 w 5065355"/>
              <a:gd name="connsiteY25" fmla="*/ 3388641 h 3899315"/>
              <a:gd name="connsiteX26" fmla="*/ 14642 w 5065355"/>
              <a:gd name="connsiteY26" fmla="*/ 2681940 h 3899315"/>
              <a:gd name="connsiteX27" fmla="*/ 141525 w 5065355"/>
              <a:gd name="connsiteY27" fmla="*/ 1290513 h 3899315"/>
              <a:gd name="connsiteX28" fmla="*/ 968842 w 5065355"/>
              <a:gd name="connsiteY28" fmla="*/ 590018 h 3899315"/>
              <a:gd name="connsiteX29" fmla="*/ 986774 w 5065355"/>
              <a:gd name="connsiteY29" fmla="*/ 0 h 3899315"/>
              <a:gd name="connsiteX0" fmla="*/ 986774 w 5065355"/>
              <a:gd name="connsiteY0" fmla="*/ 0 h 3885853"/>
              <a:gd name="connsiteX1" fmla="*/ 1598492 w 5065355"/>
              <a:gd name="connsiteY1" fmla="*/ 571743 h 3885853"/>
              <a:gd name="connsiteX2" fmla="*/ 4623587 w 5065355"/>
              <a:gd name="connsiteY2" fmla="*/ 815032 h 3885853"/>
              <a:gd name="connsiteX3" fmla="*/ 5045794 w 5065355"/>
              <a:gd name="connsiteY3" fmla="*/ 2583837 h 3885853"/>
              <a:gd name="connsiteX4" fmla="*/ 5065097 w 5065355"/>
              <a:gd name="connsiteY4" fmla="*/ 3007422 h 3885853"/>
              <a:gd name="connsiteX5" fmla="*/ 5064540 w 5065355"/>
              <a:gd name="connsiteY5" fmla="*/ 3083457 h 3885853"/>
              <a:gd name="connsiteX6" fmla="*/ 5065355 w 5065355"/>
              <a:gd name="connsiteY6" fmla="*/ 3093208 h 3885853"/>
              <a:gd name="connsiteX7" fmla="*/ 5059336 w 5065355"/>
              <a:gd name="connsiteY7" fmla="*/ 3165214 h 3885853"/>
              <a:gd name="connsiteX8" fmla="*/ 5058896 w 5065355"/>
              <a:gd name="connsiteY8" fmla="*/ 3171406 h 3885853"/>
              <a:gd name="connsiteX9" fmla="*/ 5058773 w 5065355"/>
              <a:gd name="connsiteY9" fmla="*/ 3171941 h 3885853"/>
              <a:gd name="connsiteX10" fmla="*/ 5057188 w 5065355"/>
              <a:gd name="connsiteY10" fmla="*/ 3190910 h 3885853"/>
              <a:gd name="connsiteX11" fmla="*/ 5033762 w 5065355"/>
              <a:gd name="connsiteY11" fmla="*/ 3281910 h 3885853"/>
              <a:gd name="connsiteX12" fmla="*/ 5033487 w 5065355"/>
              <a:gd name="connsiteY12" fmla="*/ 3282522 h 3885853"/>
              <a:gd name="connsiteX13" fmla="*/ 5027369 w 5065355"/>
              <a:gd name="connsiteY13" fmla="*/ 3309275 h 3885853"/>
              <a:gd name="connsiteX14" fmla="*/ 4908386 w 5065355"/>
              <a:gd name="connsiteY14" fmla="*/ 3476562 h 3885853"/>
              <a:gd name="connsiteX15" fmla="*/ 4902444 w 5065355"/>
              <a:gd name="connsiteY15" fmla="*/ 3480940 h 3885853"/>
              <a:gd name="connsiteX16" fmla="*/ 4888108 w 5065355"/>
              <a:gd name="connsiteY16" fmla="*/ 3495204 h 3885853"/>
              <a:gd name="connsiteX17" fmla="*/ 4819819 w 5065355"/>
              <a:gd name="connsiteY17" fmla="*/ 3539901 h 3885853"/>
              <a:gd name="connsiteX18" fmla="*/ 4735804 w 5065355"/>
              <a:gd name="connsiteY18" fmla="*/ 3804925 h 3885853"/>
              <a:gd name="connsiteX19" fmla="*/ 4229604 w 5065355"/>
              <a:gd name="connsiteY19" fmla="*/ 3851522 h 3885853"/>
              <a:gd name="connsiteX20" fmla="*/ 904564 w 5065355"/>
              <a:gd name="connsiteY20" fmla="*/ 3793288 h 3885853"/>
              <a:gd name="connsiteX21" fmla="*/ 451805 w 5065355"/>
              <a:gd name="connsiteY21" fmla="*/ 3738960 h 3885853"/>
              <a:gd name="connsiteX22" fmla="*/ 417467 w 5065355"/>
              <a:gd name="connsiteY22" fmla="*/ 3743134 h 3885853"/>
              <a:gd name="connsiteX23" fmla="*/ 47039 w 5065355"/>
              <a:gd name="connsiteY23" fmla="*/ 3447046 h 3885853"/>
              <a:gd name="connsiteX24" fmla="*/ 38763 w 5065355"/>
              <a:gd name="connsiteY24" fmla="*/ 3414896 h 3885853"/>
              <a:gd name="connsiteX25" fmla="*/ 28376 w 5065355"/>
              <a:gd name="connsiteY25" fmla="*/ 3388641 h 3885853"/>
              <a:gd name="connsiteX26" fmla="*/ 14642 w 5065355"/>
              <a:gd name="connsiteY26" fmla="*/ 2681940 h 3885853"/>
              <a:gd name="connsiteX27" fmla="*/ 141525 w 5065355"/>
              <a:gd name="connsiteY27" fmla="*/ 1290513 h 3885853"/>
              <a:gd name="connsiteX28" fmla="*/ 968842 w 5065355"/>
              <a:gd name="connsiteY28" fmla="*/ 590018 h 3885853"/>
              <a:gd name="connsiteX29" fmla="*/ 986774 w 5065355"/>
              <a:gd name="connsiteY29" fmla="*/ 0 h 3885853"/>
              <a:gd name="connsiteX0" fmla="*/ 986774 w 5065355"/>
              <a:gd name="connsiteY0" fmla="*/ 0 h 3885853"/>
              <a:gd name="connsiteX1" fmla="*/ 1598492 w 5065355"/>
              <a:gd name="connsiteY1" fmla="*/ 571743 h 3885853"/>
              <a:gd name="connsiteX2" fmla="*/ 4623587 w 5065355"/>
              <a:gd name="connsiteY2" fmla="*/ 815032 h 3885853"/>
              <a:gd name="connsiteX3" fmla="*/ 5045794 w 5065355"/>
              <a:gd name="connsiteY3" fmla="*/ 2583837 h 3885853"/>
              <a:gd name="connsiteX4" fmla="*/ 5065097 w 5065355"/>
              <a:gd name="connsiteY4" fmla="*/ 3007422 h 3885853"/>
              <a:gd name="connsiteX5" fmla="*/ 5064540 w 5065355"/>
              <a:gd name="connsiteY5" fmla="*/ 3083457 h 3885853"/>
              <a:gd name="connsiteX6" fmla="*/ 5065355 w 5065355"/>
              <a:gd name="connsiteY6" fmla="*/ 3093208 h 3885853"/>
              <a:gd name="connsiteX7" fmla="*/ 5059336 w 5065355"/>
              <a:gd name="connsiteY7" fmla="*/ 3165214 h 3885853"/>
              <a:gd name="connsiteX8" fmla="*/ 5058896 w 5065355"/>
              <a:gd name="connsiteY8" fmla="*/ 3171406 h 3885853"/>
              <a:gd name="connsiteX9" fmla="*/ 5058773 w 5065355"/>
              <a:gd name="connsiteY9" fmla="*/ 3171941 h 3885853"/>
              <a:gd name="connsiteX10" fmla="*/ 5057188 w 5065355"/>
              <a:gd name="connsiteY10" fmla="*/ 3190910 h 3885853"/>
              <a:gd name="connsiteX11" fmla="*/ 5033762 w 5065355"/>
              <a:gd name="connsiteY11" fmla="*/ 3281910 h 3885853"/>
              <a:gd name="connsiteX12" fmla="*/ 5033487 w 5065355"/>
              <a:gd name="connsiteY12" fmla="*/ 3282522 h 3885853"/>
              <a:gd name="connsiteX13" fmla="*/ 5027369 w 5065355"/>
              <a:gd name="connsiteY13" fmla="*/ 3309275 h 3885853"/>
              <a:gd name="connsiteX14" fmla="*/ 4908386 w 5065355"/>
              <a:gd name="connsiteY14" fmla="*/ 3476562 h 3885853"/>
              <a:gd name="connsiteX15" fmla="*/ 4902444 w 5065355"/>
              <a:gd name="connsiteY15" fmla="*/ 3480940 h 3885853"/>
              <a:gd name="connsiteX16" fmla="*/ 4819819 w 5065355"/>
              <a:gd name="connsiteY16" fmla="*/ 3539901 h 3885853"/>
              <a:gd name="connsiteX17" fmla="*/ 4735804 w 5065355"/>
              <a:gd name="connsiteY17" fmla="*/ 3804925 h 3885853"/>
              <a:gd name="connsiteX18" fmla="*/ 4229604 w 5065355"/>
              <a:gd name="connsiteY18" fmla="*/ 3851522 h 3885853"/>
              <a:gd name="connsiteX19" fmla="*/ 904564 w 5065355"/>
              <a:gd name="connsiteY19" fmla="*/ 3793288 h 3885853"/>
              <a:gd name="connsiteX20" fmla="*/ 451805 w 5065355"/>
              <a:gd name="connsiteY20" fmla="*/ 3738960 h 3885853"/>
              <a:gd name="connsiteX21" fmla="*/ 417467 w 5065355"/>
              <a:gd name="connsiteY21" fmla="*/ 3743134 h 3885853"/>
              <a:gd name="connsiteX22" fmla="*/ 47039 w 5065355"/>
              <a:gd name="connsiteY22" fmla="*/ 3447046 h 3885853"/>
              <a:gd name="connsiteX23" fmla="*/ 38763 w 5065355"/>
              <a:gd name="connsiteY23" fmla="*/ 3414896 h 3885853"/>
              <a:gd name="connsiteX24" fmla="*/ 28376 w 5065355"/>
              <a:gd name="connsiteY24" fmla="*/ 3388641 h 3885853"/>
              <a:gd name="connsiteX25" fmla="*/ 14642 w 5065355"/>
              <a:gd name="connsiteY25" fmla="*/ 2681940 h 3885853"/>
              <a:gd name="connsiteX26" fmla="*/ 141525 w 5065355"/>
              <a:gd name="connsiteY26" fmla="*/ 1290513 h 3885853"/>
              <a:gd name="connsiteX27" fmla="*/ 968842 w 5065355"/>
              <a:gd name="connsiteY27" fmla="*/ 590018 h 3885853"/>
              <a:gd name="connsiteX28" fmla="*/ 986774 w 5065355"/>
              <a:gd name="connsiteY28" fmla="*/ 0 h 3885853"/>
              <a:gd name="connsiteX0" fmla="*/ 986774 w 5065355"/>
              <a:gd name="connsiteY0" fmla="*/ 0 h 3885853"/>
              <a:gd name="connsiteX1" fmla="*/ 1598492 w 5065355"/>
              <a:gd name="connsiteY1" fmla="*/ 571743 h 3885853"/>
              <a:gd name="connsiteX2" fmla="*/ 4623587 w 5065355"/>
              <a:gd name="connsiteY2" fmla="*/ 815032 h 3885853"/>
              <a:gd name="connsiteX3" fmla="*/ 5045794 w 5065355"/>
              <a:gd name="connsiteY3" fmla="*/ 2583837 h 3885853"/>
              <a:gd name="connsiteX4" fmla="*/ 5065097 w 5065355"/>
              <a:gd name="connsiteY4" fmla="*/ 3007422 h 3885853"/>
              <a:gd name="connsiteX5" fmla="*/ 5064540 w 5065355"/>
              <a:gd name="connsiteY5" fmla="*/ 3083457 h 3885853"/>
              <a:gd name="connsiteX6" fmla="*/ 5065355 w 5065355"/>
              <a:gd name="connsiteY6" fmla="*/ 3093208 h 3885853"/>
              <a:gd name="connsiteX7" fmla="*/ 5059336 w 5065355"/>
              <a:gd name="connsiteY7" fmla="*/ 3165214 h 3885853"/>
              <a:gd name="connsiteX8" fmla="*/ 5058896 w 5065355"/>
              <a:gd name="connsiteY8" fmla="*/ 3171406 h 3885853"/>
              <a:gd name="connsiteX9" fmla="*/ 5058773 w 5065355"/>
              <a:gd name="connsiteY9" fmla="*/ 3171941 h 3885853"/>
              <a:gd name="connsiteX10" fmla="*/ 5057188 w 5065355"/>
              <a:gd name="connsiteY10" fmla="*/ 3190910 h 3885853"/>
              <a:gd name="connsiteX11" fmla="*/ 5033762 w 5065355"/>
              <a:gd name="connsiteY11" fmla="*/ 3281910 h 3885853"/>
              <a:gd name="connsiteX12" fmla="*/ 5033487 w 5065355"/>
              <a:gd name="connsiteY12" fmla="*/ 3282522 h 3885853"/>
              <a:gd name="connsiteX13" fmla="*/ 4908386 w 5065355"/>
              <a:gd name="connsiteY13" fmla="*/ 3476562 h 3885853"/>
              <a:gd name="connsiteX14" fmla="*/ 4902444 w 5065355"/>
              <a:gd name="connsiteY14" fmla="*/ 3480940 h 3885853"/>
              <a:gd name="connsiteX15" fmla="*/ 4819819 w 5065355"/>
              <a:gd name="connsiteY15" fmla="*/ 3539901 h 3885853"/>
              <a:gd name="connsiteX16" fmla="*/ 4735804 w 5065355"/>
              <a:gd name="connsiteY16" fmla="*/ 3804925 h 3885853"/>
              <a:gd name="connsiteX17" fmla="*/ 4229604 w 5065355"/>
              <a:gd name="connsiteY17" fmla="*/ 3851522 h 3885853"/>
              <a:gd name="connsiteX18" fmla="*/ 904564 w 5065355"/>
              <a:gd name="connsiteY18" fmla="*/ 3793288 h 3885853"/>
              <a:gd name="connsiteX19" fmla="*/ 451805 w 5065355"/>
              <a:gd name="connsiteY19" fmla="*/ 3738960 h 3885853"/>
              <a:gd name="connsiteX20" fmla="*/ 417467 w 5065355"/>
              <a:gd name="connsiteY20" fmla="*/ 3743134 h 3885853"/>
              <a:gd name="connsiteX21" fmla="*/ 47039 w 5065355"/>
              <a:gd name="connsiteY21" fmla="*/ 3447046 h 3885853"/>
              <a:gd name="connsiteX22" fmla="*/ 38763 w 5065355"/>
              <a:gd name="connsiteY22" fmla="*/ 3414896 h 3885853"/>
              <a:gd name="connsiteX23" fmla="*/ 28376 w 5065355"/>
              <a:gd name="connsiteY23" fmla="*/ 3388641 h 3885853"/>
              <a:gd name="connsiteX24" fmla="*/ 14642 w 5065355"/>
              <a:gd name="connsiteY24" fmla="*/ 2681940 h 3885853"/>
              <a:gd name="connsiteX25" fmla="*/ 141525 w 5065355"/>
              <a:gd name="connsiteY25" fmla="*/ 1290513 h 3885853"/>
              <a:gd name="connsiteX26" fmla="*/ 968842 w 5065355"/>
              <a:gd name="connsiteY26" fmla="*/ 590018 h 3885853"/>
              <a:gd name="connsiteX27" fmla="*/ 986774 w 5065355"/>
              <a:gd name="connsiteY27" fmla="*/ 0 h 3885853"/>
              <a:gd name="connsiteX0" fmla="*/ 986774 w 5065355"/>
              <a:gd name="connsiteY0" fmla="*/ 0 h 3885853"/>
              <a:gd name="connsiteX1" fmla="*/ 1598492 w 5065355"/>
              <a:gd name="connsiteY1" fmla="*/ 571743 h 3885853"/>
              <a:gd name="connsiteX2" fmla="*/ 4623587 w 5065355"/>
              <a:gd name="connsiteY2" fmla="*/ 815032 h 3885853"/>
              <a:gd name="connsiteX3" fmla="*/ 5045794 w 5065355"/>
              <a:gd name="connsiteY3" fmla="*/ 2583837 h 3885853"/>
              <a:gd name="connsiteX4" fmla="*/ 5065097 w 5065355"/>
              <a:gd name="connsiteY4" fmla="*/ 3007422 h 3885853"/>
              <a:gd name="connsiteX5" fmla="*/ 5064540 w 5065355"/>
              <a:gd name="connsiteY5" fmla="*/ 3083457 h 3885853"/>
              <a:gd name="connsiteX6" fmla="*/ 5065355 w 5065355"/>
              <a:gd name="connsiteY6" fmla="*/ 3093208 h 3885853"/>
              <a:gd name="connsiteX7" fmla="*/ 5059336 w 5065355"/>
              <a:gd name="connsiteY7" fmla="*/ 3165214 h 3885853"/>
              <a:gd name="connsiteX8" fmla="*/ 5058896 w 5065355"/>
              <a:gd name="connsiteY8" fmla="*/ 3171406 h 3885853"/>
              <a:gd name="connsiteX9" fmla="*/ 5058773 w 5065355"/>
              <a:gd name="connsiteY9" fmla="*/ 3171941 h 3885853"/>
              <a:gd name="connsiteX10" fmla="*/ 5057188 w 5065355"/>
              <a:gd name="connsiteY10" fmla="*/ 3190910 h 3885853"/>
              <a:gd name="connsiteX11" fmla="*/ 5033762 w 5065355"/>
              <a:gd name="connsiteY11" fmla="*/ 3281910 h 3885853"/>
              <a:gd name="connsiteX12" fmla="*/ 4908386 w 5065355"/>
              <a:gd name="connsiteY12" fmla="*/ 3476562 h 3885853"/>
              <a:gd name="connsiteX13" fmla="*/ 4902444 w 5065355"/>
              <a:gd name="connsiteY13" fmla="*/ 3480940 h 3885853"/>
              <a:gd name="connsiteX14" fmla="*/ 4819819 w 5065355"/>
              <a:gd name="connsiteY14" fmla="*/ 3539901 h 3885853"/>
              <a:gd name="connsiteX15" fmla="*/ 4735804 w 5065355"/>
              <a:gd name="connsiteY15" fmla="*/ 3804925 h 3885853"/>
              <a:gd name="connsiteX16" fmla="*/ 4229604 w 5065355"/>
              <a:gd name="connsiteY16" fmla="*/ 3851522 h 3885853"/>
              <a:gd name="connsiteX17" fmla="*/ 904564 w 5065355"/>
              <a:gd name="connsiteY17" fmla="*/ 3793288 h 3885853"/>
              <a:gd name="connsiteX18" fmla="*/ 451805 w 5065355"/>
              <a:gd name="connsiteY18" fmla="*/ 3738960 h 3885853"/>
              <a:gd name="connsiteX19" fmla="*/ 417467 w 5065355"/>
              <a:gd name="connsiteY19" fmla="*/ 3743134 h 3885853"/>
              <a:gd name="connsiteX20" fmla="*/ 47039 w 5065355"/>
              <a:gd name="connsiteY20" fmla="*/ 3447046 h 3885853"/>
              <a:gd name="connsiteX21" fmla="*/ 38763 w 5065355"/>
              <a:gd name="connsiteY21" fmla="*/ 3414896 h 3885853"/>
              <a:gd name="connsiteX22" fmla="*/ 28376 w 5065355"/>
              <a:gd name="connsiteY22" fmla="*/ 3388641 h 3885853"/>
              <a:gd name="connsiteX23" fmla="*/ 14642 w 5065355"/>
              <a:gd name="connsiteY23" fmla="*/ 2681940 h 3885853"/>
              <a:gd name="connsiteX24" fmla="*/ 141525 w 5065355"/>
              <a:gd name="connsiteY24" fmla="*/ 1290513 h 3885853"/>
              <a:gd name="connsiteX25" fmla="*/ 968842 w 5065355"/>
              <a:gd name="connsiteY25" fmla="*/ 590018 h 3885853"/>
              <a:gd name="connsiteX26" fmla="*/ 986774 w 5065355"/>
              <a:gd name="connsiteY26" fmla="*/ 0 h 3885853"/>
              <a:gd name="connsiteX0" fmla="*/ 986774 w 5065097"/>
              <a:gd name="connsiteY0" fmla="*/ 0 h 3885853"/>
              <a:gd name="connsiteX1" fmla="*/ 1598492 w 5065097"/>
              <a:gd name="connsiteY1" fmla="*/ 571743 h 3885853"/>
              <a:gd name="connsiteX2" fmla="*/ 4623587 w 5065097"/>
              <a:gd name="connsiteY2" fmla="*/ 815032 h 3885853"/>
              <a:gd name="connsiteX3" fmla="*/ 5045794 w 5065097"/>
              <a:gd name="connsiteY3" fmla="*/ 2583837 h 3885853"/>
              <a:gd name="connsiteX4" fmla="*/ 5065097 w 5065097"/>
              <a:gd name="connsiteY4" fmla="*/ 3007422 h 3885853"/>
              <a:gd name="connsiteX5" fmla="*/ 5064540 w 5065097"/>
              <a:gd name="connsiteY5" fmla="*/ 3083457 h 3885853"/>
              <a:gd name="connsiteX6" fmla="*/ 5059336 w 5065097"/>
              <a:gd name="connsiteY6" fmla="*/ 3165214 h 3885853"/>
              <a:gd name="connsiteX7" fmla="*/ 5058896 w 5065097"/>
              <a:gd name="connsiteY7" fmla="*/ 3171406 h 3885853"/>
              <a:gd name="connsiteX8" fmla="*/ 5058773 w 5065097"/>
              <a:gd name="connsiteY8" fmla="*/ 3171941 h 3885853"/>
              <a:gd name="connsiteX9" fmla="*/ 5057188 w 5065097"/>
              <a:gd name="connsiteY9" fmla="*/ 3190910 h 3885853"/>
              <a:gd name="connsiteX10" fmla="*/ 5033762 w 5065097"/>
              <a:gd name="connsiteY10" fmla="*/ 3281910 h 3885853"/>
              <a:gd name="connsiteX11" fmla="*/ 4908386 w 5065097"/>
              <a:gd name="connsiteY11" fmla="*/ 3476562 h 3885853"/>
              <a:gd name="connsiteX12" fmla="*/ 4902444 w 5065097"/>
              <a:gd name="connsiteY12" fmla="*/ 3480940 h 3885853"/>
              <a:gd name="connsiteX13" fmla="*/ 4819819 w 5065097"/>
              <a:gd name="connsiteY13" fmla="*/ 3539901 h 3885853"/>
              <a:gd name="connsiteX14" fmla="*/ 4735804 w 5065097"/>
              <a:gd name="connsiteY14" fmla="*/ 3804925 h 3885853"/>
              <a:gd name="connsiteX15" fmla="*/ 4229604 w 5065097"/>
              <a:gd name="connsiteY15" fmla="*/ 3851522 h 3885853"/>
              <a:gd name="connsiteX16" fmla="*/ 904564 w 5065097"/>
              <a:gd name="connsiteY16" fmla="*/ 3793288 h 3885853"/>
              <a:gd name="connsiteX17" fmla="*/ 451805 w 5065097"/>
              <a:gd name="connsiteY17" fmla="*/ 3738960 h 3885853"/>
              <a:gd name="connsiteX18" fmla="*/ 417467 w 5065097"/>
              <a:gd name="connsiteY18" fmla="*/ 3743134 h 3885853"/>
              <a:gd name="connsiteX19" fmla="*/ 47039 w 5065097"/>
              <a:gd name="connsiteY19" fmla="*/ 3447046 h 3885853"/>
              <a:gd name="connsiteX20" fmla="*/ 38763 w 5065097"/>
              <a:gd name="connsiteY20" fmla="*/ 3414896 h 3885853"/>
              <a:gd name="connsiteX21" fmla="*/ 28376 w 5065097"/>
              <a:gd name="connsiteY21" fmla="*/ 3388641 h 3885853"/>
              <a:gd name="connsiteX22" fmla="*/ 14642 w 5065097"/>
              <a:gd name="connsiteY22" fmla="*/ 2681940 h 3885853"/>
              <a:gd name="connsiteX23" fmla="*/ 141525 w 5065097"/>
              <a:gd name="connsiteY23" fmla="*/ 1290513 h 3885853"/>
              <a:gd name="connsiteX24" fmla="*/ 968842 w 5065097"/>
              <a:gd name="connsiteY24" fmla="*/ 590018 h 3885853"/>
              <a:gd name="connsiteX25" fmla="*/ 986774 w 5065097"/>
              <a:gd name="connsiteY25" fmla="*/ 0 h 3885853"/>
              <a:gd name="connsiteX0" fmla="*/ 986774 w 5065097"/>
              <a:gd name="connsiteY0" fmla="*/ 0 h 3885853"/>
              <a:gd name="connsiteX1" fmla="*/ 1598492 w 5065097"/>
              <a:gd name="connsiteY1" fmla="*/ 571743 h 3885853"/>
              <a:gd name="connsiteX2" fmla="*/ 4623587 w 5065097"/>
              <a:gd name="connsiteY2" fmla="*/ 815032 h 3885853"/>
              <a:gd name="connsiteX3" fmla="*/ 5045794 w 5065097"/>
              <a:gd name="connsiteY3" fmla="*/ 2583837 h 3885853"/>
              <a:gd name="connsiteX4" fmla="*/ 5065097 w 5065097"/>
              <a:gd name="connsiteY4" fmla="*/ 3007422 h 3885853"/>
              <a:gd name="connsiteX5" fmla="*/ 5064540 w 5065097"/>
              <a:gd name="connsiteY5" fmla="*/ 3083457 h 3885853"/>
              <a:gd name="connsiteX6" fmla="*/ 5059336 w 5065097"/>
              <a:gd name="connsiteY6" fmla="*/ 3165214 h 3885853"/>
              <a:gd name="connsiteX7" fmla="*/ 5058896 w 5065097"/>
              <a:gd name="connsiteY7" fmla="*/ 3171406 h 3885853"/>
              <a:gd name="connsiteX8" fmla="*/ 5058773 w 5065097"/>
              <a:gd name="connsiteY8" fmla="*/ 3171941 h 3885853"/>
              <a:gd name="connsiteX9" fmla="*/ 5033762 w 5065097"/>
              <a:gd name="connsiteY9" fmla="*/ 3281910 h 3885853"/>
              <a:gd name="connsiteX10" fmla="*/ 4908386 w 5065097"/>
              <a:gd name="connsiteY10" fmla="*/ 3476562 h 3885853"/>
              <a:gd name="connsiteX11" fmla="*/ 4902444 w 5065097"/>
              <a:gd name="connsiteY11" fmla="*/ 3480940 h 3885853"/>
              <a:gd name="connsiteX12" fmla="*/ 4819819 w 5065097"/>
              <a:gd name="connsiteY12" fmla="*/ 3539901 h 3885853"/>
              <a:gd name="connsiteX13" fmla="*/ 4735804 w 5065097"/>
              <a:gd name="connsiteY13" fmla="*/ 3804925 h 3885853"/>
              <a:gd name="connsiteX14" fmla="*/ 4229604 w 5065097"/>
              <a:gd name="connsiteY14" fmla="*/ 3851522 h 3885853"/>
              <a:gd name="connsiteX15" fmla="*/ 904564 w 5065097"/>
              <a:gd name="connsiteY15" fmla="*/ 3793288 h 3885853"/>
              <a:gd name="connsiteX16" fmla="*/ 451805 w 5065097"/>
              <a:gd name="connsiteY16" fmla="*/ 3738960 h 3885853"/>
              <a:gd name="connsiteX17" fmla="*/ 417467 w 5065097"/>
              <a:gd name="connsiteY17" fmla="*/ 3743134 h 3885853"/>
              <a:gd name="connsiteX18" fmla="*/ 47039 w 5065097"/>
              <a:gd name="connsiteY18" fmla="*/ 3447046 h 3885853"/>
              <a:gd name="connsiteX19" fmla="*/ 38763 w 5065097"/>
              <a:gd name="connsiteY19" fmla="*/ 3414896 h 3885853"/>
              <a:gd name="connsiteX20" fmla="*/ 28376 w 5065097"/>
              <a:gd name="connsiteY20" fmla="*/ 3388641 h 3885853"/>
              <a:gd name="connsiteX21" fmla="*/ 14642 w 5065097"/>
              <a:gd name="connsiteY21" fmla="*/ 2681940 h 3885853"/>
              <a:gd name="connsiteX22" fmla="*/ 141525 w 5065097"/>
              <a:gd name="connsiteY22" fmla="*/ 1290513 h 3885853"/>
              <a:gd name="connsiteX23" fmla="*/ 968842 w 5065097"/>
              <a:gd name="connsiteY23" fmla="*/ 590018 h 3885853"/>
              <a:gd name="connsiteX24" fmla="*/ 986774 w 5065097"/>
              <a:gd name="connsiteY24" fmla="*/ 0 h 3885853"/>
              <a:gd name="connsiteX0" fmla="*/ 986774 w 5065097"/>
              <a:gd name="connsiteY0" fmla="*/ 0 h 3885853"/>
              <a:gd name="connsiteX1" fmla="*/ 1598492 w 5065097"/>
              <a:gd name="connsiteY1" fmla="*/ 571743 h 3885853"/>
              <a:gd name="connsiteX2" fmla="*/ 4623587 w 5065097"/>
              <a:gd name="connsiteY2" fmla="*/ 815032 h 3885853"/>
              <a:gd name="connsiteX3" fmla="*/ 5045794 w 5065097"/>
              <a:gd name="connsiteY3" fmla="*/ 2583837 h 3885853"/>
              <a:gd name="connsiteX4" fmla="*/ 5065097 w 5065097"/>
              <a:gd name="connsiteY4" fmla="*/ 3007422 h 3885853"/>
              <a:gd name="connsiteX5" fmla="*/ 5064540 w 5065097"/>
              <a:gd name="connsiteY5" fmla="*/ 3083457 h 3885853"/>
              <a:gd name="connsiteX6" fmla="*/ 5059336 w 5065097"/>
              <a:gd name="connsiteY6" fmla="*/ 3165214 h 3885853"/>
              <a:gd name="connsiteX7" fmla="*/ 5058896 w 5065097"/>
              <a:gd name="connsiteY7" fmla="*/ 3171406 h 3885853"/>
              <a:gd name="connsiteX8" fmla="*/ 5033762 w 5065097"/>
              <a:gd name="connsiteY8" fmla="*/ 3281910 h 3885853"/>
              <a:gd name="connsiteX9" fmla="*/ 4908386 w 5065097"/>
              <a:gd name="connsiteY9" fmla="*/ 3476562 h 3885853"/>
              <a:gd name="connsiteX10" fmla="*/ 4902444 w 5065097"/>
              <a:gd name="connsiteY10" fmla="*/ 3480940 h 3885853"/>
              <a:gd name="connsiteX11" fmla="*/ 4819819 w 5065097"/>
              <a:gd name="connsiteY11" fmla="*/ 3539901 h 3885853"/>
              <a:gd name="connsiteX12" fmla="*/ 4735804 w 5065097"/>
              <a:gd name="connsiteY12" fmla="*/ 3804925 h 3885853"/>
              <a:gd name="connsiteX13" fmla="*/ 4229604 w 5065097"/>
              <a:gd name="connsiteY13" fmla="*/ 3851522 h 3885853"/>
              <a:gd name="connsiteX14" fmla="*/ 904564 w 5065097"/>
              <a:gd name="connsiteY14" fmla="*/ 3793288 h 3885853"/>
              <a:gd name="connsiteX15" fmla="*/ 451805 w 5065097"/>
              <a:gd name="connsiteY15" fmla="*/ 3738960 h 3885853"/>
              <a:gd name="connsiteX16" fmla="*/ 417467 w 5065097"/>
              <a:gd name="connsiteY16" fmla="*/ 3743134 h 3885853"/>
              <a:gd name="connsiteX17" fmla="*/ 47039 w 5065097"/>
              <a:gd name="connsiteY17" fmla="*/ 3447046 h 3885853"/>
              <a:gd name="connsiteX18" fmla="*/ 38763 w 5065097"/>
              <a:gd name="connsiteY18" fmla="*/ 3414896 h 3885853"/>
              <a:gd name="connsiteX19" fmla="*/ 28376 w 5065097"/>
              <a:gd name="connsiteY19" fmla="*/ 3388641 h 3885853"/>
              <a:gd name="connsiteX20" fmla="*/ 14642 w 5065097"/>
              <a:gd name="connsiteY20" fmla="*/ 2681940 h 3885853"/>
              <a:gd name="connsiteX21" fmla="*/ 141525 w 5065097"/>
              <a:gd name="connsiteY21" fmla="*/ 1290513 h 3885853"/>
              <a:gd name="connsiteX22" fmla="*/ 968842 w 5065097"/>
              <a:gd name="connsiteY22" fmla="*/ 590018 h 3885853"/>
              <a:gd name="connsiteX23" fmla="*/ 986774 w 5065097"/>
              <a:gd name="connsiteY23" fmla="*/ 0 h 3885853"/>
              <a:gd name="connsiteX0" fmla="*/ 986774 w 5065097"/>
              <a:gd name="connsiteY0" fmla="*/ 0 h 3885853"/>
              <a:gd name="connsiteX1" fmla="*/ 1598492 w 5065097"/>
              <a:gd name="connsiteY1" fmla="*/ 571743 h 3885853"/>
              <a:gd name="connsiteX2" fmla="*/ 4623587 w 5065097"/>
              <a:gd name="connsiteY2" fmla="*/ 815032 h 3885853"/>
              <a:gd name="connsiteX3" fmla="*/ 5045794 w 5065097"/>
              <a:gd name="connsiteY3" fmla="*/ 2583837 h 3885853"/>
              <a:gd name="connsiteX4" fmla="*/ 5065097 w 5065097"/>
              <a:gd name="connsiteY4" fmla="*/ 3007422 h 3885853"/>
              <a:gd name="connsiteX5" fmla="*/ 5064540 w 5065097"/>
              <a:gd name="connsiteY5" fmla="*/ 3083457 h 3885853"/>
              <a:gd name="connsiteX6" fmla="*/ 5059336 w 5065097"/>
              <a:gd name="connsiteY6" fmla="*/ 3165214 h 3885853"/>
              <a:gd name="connsiteX7" fmla="*/ 5058896 w 5065097"/>
              <a:gd name="connsiteY7" fmla="*/ 3171406 h 3885853"/>
              <a:gd name="connsiteX8" fmla="*/ 5033762 w 5065097"/>
              <a:gd name="connsiteY8" fmla="*/ 3281910 h 3885853"/>
              <a:gd name="connsiteX9" fmla="*/ 4908386 w 5065097"/>
              <a:gd name="connsiteY9" fmla="*/ 3476562 h 3885853"/>
              <a:gd name="connsiteX10" fmla="*/ 4819819 w 5065097"/>
              <a:gd name="connsiteY10" fmla="*/ 3539901 h 3885853"/>
              <a:gd name="connsiteX11" fmla="*/ 4735804 w 5065097"/>
              <a:gd name="connsiteY11" fmla="*/ 3804925 h 3885853"/>
              <a:gd name="connsiteX12" fmla="*/ 4229604 w 5065097"/>
              <a:gd name="connsiteY12" fmla="*/ 3851522 h 3885853"/>
              <a:gd name="connsiteX13" fmla="*/ 904564 w 5065097"/>
              <a:gd name="connsiteY13" fmla="*/ 3793288 h 3885853"/>
              <a:gd name="connsiteX14" fmla="*/ 451805 w 5065097"/>
              <a:gd name="connsiteY14" fmla="*/ 3738960 h 3885853"/>
              <a:gd name="connsiteX15" fmla="*/ 417467 w 5065097"/>
              <a:gd name="connsiteY15" fmla="*/ 3743134 h 3885853"/>
              <a:gd name="connsiteX16" fmla="*/ 47039 w 5065097"/>
              <a:gd name="connsiteY16" fmla="*/ 3447046 h 3885853"/>
              <a:gd name="connsiteX17" fmla="*/ 38763 w 5065097"/>
              <a:gd name="connsiteY17" fmla="*/ 3414896 h 3885853"/>
              <a:gd name="connsiteX18" fmla="*/ 28376 w 5065097"/>
              <a:gd name="connsiteY18" fmla="*/ 3388641 h 3885853"/>
              <a:gd name="connsiteX19" fmla="*/ 14642 w 5065097"/>
              <a:gd name="connsiteY19" fmla="*/ 2681940 h 3885853"/>
              <a:gd name="connsiteX20" fmla="*/ 141525 w 5065097"/>
              <a:gd name="connsiteY20" fmla="*/ 1290513 h 3885853"/>
              <a:gd name="connsiteX21" fmla="*/ 968842 w 5065097"/>
              <a:gd name="connsiteY21" fmla="*/ 590018 h 3885853"/>
              <a:gd name="connsiteX22" fmla="*/ 986774 w 5065097"/>
              <a:gd name="connsiteY22" fmla="*/ 0 h 3885853"/>
              <a:gd name="connsiteX0" fmla="*/ 986774 w 5065543"/>
              <a:gd name="connsiteY0" fmla="*/ 0 h 3885853"/>
              <a:gd name="connsiteX1" fmla="*/ 1598492 w 5065543"/>
              <a:gd name="connsiteY1" fmla="*/ 571743 h 3885853"/>
              <a:gd name="connsiteX2" fmla="*/ 4623587 w 5065543"/>
              <a:gd name="connsiteY2" fmla="*/ 815032 h 3885853"/>
              <a:gd name="connsiteX3" fmla="*/ 5045794 w 5065543"/>
              <a:gd name="connsiteY3" fmla="*/ 2583837 h 3885853"/>
              <a:gd name="connsiteX4" fmla="*/ 5065097 w 5065543"/>
              <a:gd name="connsiteY4" fmla="*/ 3007422 h 3885853"/>
              <a:gd name="connsiteX5" fmla="*/ 5059336 w 5065543"/>
              <a:gd name="connsiteY5" fmla="*/ 3165214 h 3885853"/>
              <a:gd name="connsiteX6" fmla="*/ 5058896 w 5065543"/>
              <a:gd name="connsiteY6" fmla="*/ 3171406 h 3885853"/>
              <a:gd name="connsiteX7" fmla="*/ 5033762 w 5065543"/>
              <a:gd name="connsiteY7" fmla="*/ 3281910 h 3885853"/>
              <a:gd name="connsiteX8" fmla="*/ 4908386 w 5065543"/>
              <a:gd name="connsiteY8" fmla="*/ 3476562 h 3885853"/>
              <a:gd name="connsiteX9" fmla="*/ 4819819 w 5065543"/>
              <a:gd name="connsiteY9" fmla="*/ 3539901 h 3885853"/>
              <a:gd name="connsiteX10" fmla="*/ 4735804 w 5065543"/>
              <a:gd name="connsiteY10" fmla="*/ 3804925 h 3885853"/>
              <a:gd name="connsiteX11" fmla="*/ 4229604 w 5065543"/>
              <a:gd name="connsiteY11" fmla="*/ 3851522 h 3885853"/>
              <a:gd name="connsiteX12" fmla="*/ 904564 w 5065543"/>
              <a:gd name="connsiteY12" fmla="*/ 3793288 h 3885853"/>
              <a:gd name="connsiteX13" fmla="*/ 451805 w 5065543"/>
              <a:gd name="connsiteY13" fmla="*/ 3738960 h 3885853"/>
              <a:gd name="connsiteX14" fmla="*/ 417467 w 5065543"/>
              <a:gd name="connsiteY14" fmla="*/ 3743134 h 3885853"/>
              <a:gd name="connsiteX15" fmla="*/ 47039 w 5065543"/>
              <a:gd name="connsiteY15" fmla="*/ 3447046 h 3885853"/>
              <a:gd name="connsiteX16" fmla="*/ 38763 w 5065543"/>
              <a:gd name="connsiteY16" fmla="*/ 3414896 h 3885853"/>
              <a:gd name="connsiteX17" fmla="*/ 28376 w 5065543"/>
              <a:gd name="connsiteY17" fmla="*/ 3388641 h 3885853"/>
              <a:gd name="connsiteX18" fmla="*/ 14642 w 5065543"/>
              <a:gd name="connsiteY18" fmla="*/ 2681940 h 3885853"/>
              <a:gd name="connsiteX19" fmla="*/ 141525 w 5065543"/>
              <a:gd name="connsiteY19" fmla="*/ 1290513 h 3885853"/>
              <a:gd name="connsiteX20" fmla="*/ 968842 w 5065543"/>
              <a:gd name="connsiteY20" fmla="*/ 590018 h 3885853"/>
              <a:gd name="connsiteX21" fmla="*/ 986774 w 5065543"/>
              <a:gd name="connsiteY21" fmla="*/ 0 h 3885853"/>
              <a:gd name="connsiteX0" fmla="*/ 986774 w 5065543"/>
              <a:gd name="connsiteY0" fmla="*/ 0 h 3885853"/>
              <a:gd name="connsiteX1" fmla="*/ 1598492 w 5065543"/>
              <a:gd name="connsiteY1" fmla="*/ 571743 h 3885853"/>
              <a:gd name="connsiteX2" fmla="*/ 4623587 w 5065543"/>
              <a:gd name="connsiteY2" fmla="*/ 815032 h 3885853"/>
              <a:gd name="connsiteX3" fmla="*/ 5045794 w 5065543"/>
              <a:gd name="connsiteY3" fmla="*/ 2583837 h 3885853"/>
              <a:gd name="connsiteX4" fmla="*/ 5065097 w 5065543"/>
              <a:gd name="connsiteY4" fmla="*/ 3007422 h 3885853"/>
              <a:gd name="connsiteX5" fmla="*/ 5059336 w 5065543"/>
              <a:gd name="connsiteY5" fmla="*/ 3165214 h 3885853"/>
              <a:gd name="connsiteX6" fmla="*/ 5058896 w 5065543"/>
              <a:gd name="connsiteY6" fmla="*/ 3171406 h 3885853"/>
              <a:gd name="connsiteX7" fmla="*/ 5033762 w 5065543"/>
              <a:gd name="connsiteY7" fmla="*/ 3281910 h 3885853"/>
              <a:gd name="connsiteX8" fmla="*/ 4908386 w 5065543"/>
              <a:gd name="connsiteY8" fmla="*/ 3476562 h 3885853"/>
              <a:gd name="connsiteX9" fmla="*/ 4993239 w 5065543"/>
              <a:gd name="connsiteY9" fmla="*/ 3784266 h 3885853"/>
              <a:gd name="connsiteX10" fmla="*/ 4735804 w 5065543"/>
              <a:gd name="connsiteY10" fmla="*/ 3804925 h 3885853"/>
              <a:gd name="connsiteX11" fmla="*/ 4229604 w 5065543"/>
              <a:gd name="connsiteY11" fmla="*/ 3851522 h 3885853"/>
              <a:gd name="connsiteX12" fmla="*/ 904564 w 5065543"/>
              <a:gd name="connsiteY12" fmla="*/ 3793288 h 3885853"/>
              <a:gd name="connsiteX13" fmla="*/ 451805 w 5065543"/>
              <a:gd name="connsiteY13" fmla="*/ 3738960 h 3885853"/>
              <a:gd name="connsiteX14" fmla="*/ 417467 w 5065543"/>
              <a:gd name="connsiteY14" fmla="*/ 3743134 h 3885853"/>
              <a:gd name="connsiteX15" fmla="*/ 47039 w 5065543"/>
              <a:gd name="connsiteY15" fmla="*/ 3447046 h 3885853"/>
              <a:gd name="connsiteX16" fmla="*/ 38763 w 5065543"/>
              <a:gd name="connsiteY16" fmla="*/ 3414896 h 3885853"/>
              <a:gd name="connsiteX17" fmla="*/ 28376 w 5065543"/>
              <a:gd name="connsiteY17" fmla="*/ 3388641 h 3885853"/>
              <a:gd name="connsiteX18" fmla="*/ 14642 w 5065543"/>
              <a:gd name="connsiteY18" fmla="*/ 2681940 h 3885853"/>
              <a:gd name="connsiteX19" fmla="*/ 141525 w 5065543"/>
              <a:gd name="connsiteY19" fmla="*/ 1290513 h 3885853"/>
              <a:gd name="connsiteX20" fmla="*/ 968842 w 5065543"/>
              <a:gd name="connsiteY20" fmla="*/ 590018 h 3885853"/>
              <a:gd name="connsiteX21" fmla="*/ 986774 w 5065543"/>
              <a:gd name="connsiteY21" fmla="*/ 0 h 3885853"/>
              <a:gd name="connsiteX0" fmla="*/ 986774 w 5065543"/>
              <a:gd name="connsiteY0" fmla="*/ 0 h 3885853"/>
              <a:gd name="connsiteX1" fmla="*/ 1598492 w 5065543"/>
              <a:gd name="connsiteY1" fmla="*/ 571743 h 3885853"/>
              <a:gd name="connsiteX2" fmla="*/ 4623587 w 5065543"/>
              <a:gd name="connsiteY2" fmla="*/ 815032 h 3885853"/>
              <a:gd name="connsiteX3" fmla="*/ 5045794 w 5065543"/>
              <a:gd name="connsiteY3" fmla="*/ 2583837 h 3885853"/>
              <a:gd name="connsiteX4" fmla="*/ 5065097 w 5065543"/>
              <a:gd name="connsiteY4" fmla="*/ 3007422 h 3885853"/>
              <a:gd name="connsiteX5" fmla="*/ 5059336 w 5065543"/>
              <a:gd name="connsiteY5" fmla="*/ 3165214 h 3885853"/>
              <a:gd name="connsiteX6" fmla="*/ 5058896 w 5065543"/>
              <a:gd name="connsiteY6" fmla="*/ 3171406 h 3885853"/>
              <a:gd name="connsiteX7" fmla="*/ 5033762 w 5065543"/>
              <a:gd name="connsiteY7" fmla="*/ 3281910 h 3885853"/>
              <a:gd name="connsiteX8" fmla="*/ 4993239 w 5065543"/>
              <a:gd name="connsiteY8" fmla="*/ 3784266 h 3885853"/>
              <a:gd name="connsiteX9" fmla="*/ 4735804 w 5065543"/>
              <a:gd name="connsiteY9" fmla="*/ 3804925 h 3885853"/>
              <a:gd name="connsiteX10" fmla="*/ 4229604 w 5065543"/>
              <a:gd name="connsiteY10" fmla="*/ 3851522 h 3885853"/>
              <a:gd name="connsiteX11" fmla="*/ 904564 w 5065543"/>
              <a:gd name="connsiteY11" fmla="*/ 3793288 h 3885853"/>
              <a:gd name="connsiteX12" fmla="*/ 451805 w 5065543"/>
              <a:gd name="connsiteY12" fmla="*/ 3738960 h 3885853"/>
              <a:gd name="connsiteX13" fmla="*/ 417467 w 5065543"/>
              <a:gd name="connsiteY13" fmla="*/ 3743134 h 3885853"/>
              <a:gd name="connsiteX14" fmla="*/ 47039 w 5065543"/>
              <a:gd name="connsiteY14" fmla="*/ 3447046 h 3885853"/>
              <a:gd name="connsiteX15" fmla="*/ 38763 w 5065543"/>
              <a:gd name="connsiteY15" fmla="*/ 3414896 h 3885853"/>
              <a:gd name="connsiteX16" fmla="*/ 28376 w 5065543"/>
              <a:gd name="connsiteY16" fmla="*/ 3388641 h 3885853"/>
              <a:gd name="connsiteX17" fmla="*/ 14642 w 5065543"/>
              <a:gd name="connsiteY17" fmla="*/ 2681940 h 3885853"/>
              <a:gd name="connsiteX18" fmla="*/ 141525 w 5065543"/>
              <a:gd name="connsiteY18" fmla="*/ 1290513 h 3885853"/>
              <a:gd name="connsiteX19" fmla="*/ 968842 w 5065543"/>
              <a:gd name="connsiteY19" fmla="*/ 590018 h 3885853"/>
              <a:gd name="connsiteX20" fmla="*/ 986774 w 5065543"/>
              <a:gd name="connsiteY20" fmla="*/ 0 h 3885853"/>
              <a:gd name="connsiteX0" fmla="*/ 986774 w 5065543"/>
              <a:gd name="connsiteY0" fmla="*/ 0 h 3885853"/>
              <a:gd name="connsiteX1" fmla="*/ 1598492 w 5065543"/>
              <a:gd name="connsiteY1" fmla="*/ 571743 h 3885853"/>
              <a:gd name="connsiteX2" fmla="*/ 4623587 w 5065543"/>
              <a:gd name="connsiteY2" fmla="*/ 815032 h 3885853"/>
              <a:gd name="connsiteX3" fmla="*/ 5045794 w 5065543"/>
              <a:gd name="connsiteY3" fmla="*/ 2583837 h 3885853"/>
              <a:gd name="connsiteX4" fmla="*/ 5065097 w 5065543"/>
              <a:gd name="connsiteY4" fmla="*/ 3007422 h 3885853"/>
              <a:gd name="connsiteX5" fmla="*/ 5059336 w 5065543"/>
              <a:gd name="connsiteY5" fmla="*/ 3165214 h 3885853"/>
              <a:gd name="connsiteX6" fmla="*/ 5058896 w 5065543"/>
              <a:gd name="connsiteY6" fmla="*/ 3171406 h 3885853"/>
              <a:gd name="connsiteX7" fmla="*/ 5033762 w 5065543"/>
              <a:gd name="connsiteY7" fmla="*/ 3281910 h 3885853"/>
              <a:gd name="connsiteX8" fmla="*/ 4993239 w 5065543"/>
              <a:gd name="connsiteY8" fmla="*/ 3784266 h 3885853"/>
              <a:gd name="connsiteX9" fmla="*/ 4229604 w 5065543"/>
              <a:gd name="connsiteY9" fmla="*/ 3851522 h 3885853"/>
              <a:gd name="connsiteX10" fmla="*/ 904564 w 5065543"/>
              <a:gd name="connsiteY10" fmla="*/ 3793288 h 3885853"/>
              <a:gd name="connsiteX11" fmla="*/ 451805 w 5065543"/>
              <a:gd name="connsiteY11" fmla="*/ 3738960 h 3885853"/>
              <a:gd name="connsiteX12" fmla="*/ 417467 w 5065543"/>
              <a:gd name="connsiteY12" fmla="*/ 3743134 h 3885853"/>
              <a:gd name="connsiteX13" fmla="*/ 47039 w 5065543"/>
              <a:gd name="connsiteY13" fmla="*/ 3447046 h 3885853"/>
              <a:gd name="connsiteX14" fmla="*/ 38763 w 5065543"/>
              <a:gd name="connsiteY14" fmla="*/ 3414896 h 3885853"/>
              <a:gd name="connsiteX15" fmla="*/ 28376 w 5065543"/>
              <a:gd name="connsiteY15" fmla="*/ 3388641 h 3885853"/>
              <a:gd name="connsiteX16" fmla="*/ 14642 w 5065543"/>
              <a:gd name="connsiteY16" fmla="*/ 2681940 h 3885853"/>
              <a:gd name="connsiteX17" fmla="*/ 141525 w 5065543"/>
              <a:gd name="connsiteY17" fmla="*/ 1290513 h 3885853"/>
              <a:gd name="connsiteX18" fmla="*/ 968842 w 5065543"/>
              <a:gd name="connsiteY18" fmla="*/ 590018 h 3885853"/>
              <a:gd name="connsiteX19" fmla="*/ 986774 w 5065543"/>
              <a:gd name="connsiteY19" fmla="*/ 0 h 3885853"/>
              <a:gd name="connsiteX0" fmla="*/ 986774 w 5065543"/>
              <a:gd name="connsiteY0" fmla="*/ 0 h 3885853"/>
              <a:gd name="connsiteX1" fmla="*/ 1598492 w 5065543"/>
              <a:gd name="connsiteY1" fmla="*/ 571743 h 3885853"/>
              <a:gd name="connsiteX2" fmla="*/ 4623587 w 5065543"/>
              <a:gd name="connsiteY2" fmla="*/ 815032 h 3885853"/>
              <a:gd name="connsiteX3" fmla="*/ 5045794 w 5065543"/>
              <a:gd name="connsiteY3" fmla="*/ 2583837 h 3885853"/>
              <a:gd name="connsiteX4" fmla="*/ 5065097 w 5065543"/>
              <a:gd name="connsiteY4" fmla="*/ 3007422 h 3885853"/>
              <a:gd name="connsiteX5" fmla="*/ 5059336 w 5065543"/>
              <a:gd name="connsiteY5" fmla="*/ 3165214 h 3885853"/>
              <a:gd name="connsiteX6" fmla="*/ 5058896 w 5065543"/>
              <a:gd name="connsiteY6" fmla="*/ 3171406 h 3885853"/>
              <a:gd name="connsiteX7" fmla="*/ 5033762 w 5065543"/>
              <a:gd name="connsiteY7" fmla="*/ 3281910 h 3885853"/>
              <a:gd name="connsiteX8" fmla="*/ 4993239 w 5065543"/>
              <a:gd name="connsiteY8" fmla="*/ 3784266 h 3885853"/>
              <a:gd name="connsiteX9" fmla="*/ 4229604 w 5065543"/>
              <a:gd name="connsiteY9" fmla="*/ 3851522 h 3885853"/>
              <a:gd name="connsiteX10" fmla="*/ 904564 w 5065543"/>
              <a:gd name="connsiteY10" fmla="*/ 3793288 h 3885853"/>
              <a:gd name="connsiteX11" fmla="*/ 451805 w 5065543"/>
              <a:gd name="connsiteY11" fmla="*/ 3738960 h 3885853"/>
              <a:gd name="connsiteX12" fmla="*/ 417467 w 5065543"/>
              <a:gd name="connsiteY12" fmla="*/ 3743134 h 3885853"/>
              <a:gd name="connsiteX13" fmla="*/ 47039 w 5065543"/>
              <a:gd name="connsiteY13" fmla="*/ 3447046 h 3885853"/>
              <a:gd name="connsiteX14" fmla="*/ 38763 w 5065543"/>
              <a:gd name="connsiteY14" fmla="*/ 3414896 h 3885853"/>
              <a:gd name="connsiteX15" fmla="*/ 28376 w 5065543"/>
              <a:gd name="connsiteY15" fmla="*/ 3388641 h 3885853"/>
              <a:gd name="connsiteX16" fmla="*/ 14642 w 5065543"/>
              <a:gd name="connsiteY16" fmla="*/ 2681940 h 3885853"/>
              <a:gd name="connsiteX17" fmla="*/ 141525 w 5065543"/>
              <a:gd name="connsiteY17" fmla="*/ 1290513 h 3885853"/>
              <a:gd name="connsiteX18" fmla="*/ 968842 w 5065543"/>
              <a:gd name="connsiteY18" fmla="*/ 590018 h 3885853"/>
              <a:gd name="connsiteX19" fmla="*/ 986774 w 5065543"/>
              <a:gd name="connsiteY19" fmla="*/ 0 h 3885853"/>
              <a:gd name="connsiteX0" fmla="*/ 986774 w 5065543"/>
              <a:gd name="connsiteY0" fmla="*/ 0 h 3885853"/>
              <a:gd name="connsiteX1" fmla="*/ 1598492 w 5065543"/>
              <a:gd name="connsiteY1" fmla="*/ 571743 h 3885853"/>
              <a:gd name="connsiteX2" fmla="*/ 4623587 w 5065543"/>
              <a:gd name="connsiteY2" fmla="*/ 815032 h 3885853"/>
              <a:gd name="connsiteX3" fmla="*/ 5045794 w 5065543"/>
              <a:gd name="connsiteY3" fmla="*/ 2583837 h 3885853"/>
              <a:gd name="connsiteX4" fmla="*/ 5065097 w 5065543"/>
              <a:gd name="connsiteY4" fmla="*/ 3007422 h 3885853"/>
              <a:gd name="connsiteX5" fmla="*/ 5059336 w 5065543"/>
              <a:gd name="connsiteY5" fmla="*/ 3165214 h 3885853"/>
              <a:gd name="connsiteX6" fmla="*/ 5058896 w 5065543"/>
              <a:gd name="connsiteY6" fmla="*/ 3171406 h 3885853"/>
              <a:gd name="connsiteX7" fmla="*/ 5033762 w 5065543"/>
              <a:gd name="connsiteY7" fmla="*/ 3281910 h 3885853"/>
              <a:gd name="connsiteX8" fmla="*/ 4993239 w 5065543"/>
              <a:gd name="connsiteY8" fmla="*/ 3784266 h 3885853"/>
              <a:gd name="connsiteX9" fmla="*/ 4229604 w 5065543"/>
              <a:gd name="connsiteY9" fmla="*/ 3851522 h 3885853"/>
              <a:gd name="connsiteX10" fmla="*/ 904564 w 5065543"/>
              <a:gd name="connsiteY10" fmla="*/ 3793288 h 3885853"/>
              <a:gd name="connsiteX11" fmla="*/ 451805 w 5065543"/>
              <a:gd name="connsiteY11" fmla="*/ 3738960 h 3885853"/>
              <a:gd name="connsiteX12" fmla="*/ 417467 w 5065543"/>
              <a:gd name="connsiteY12" fmla="*/ 3743134 h 3885853"/>
              <a:gd name="connsiteX13" fmla="*/ 47039 w 5065543"/>
              <a:gd name="connsiteY13" fmla="*/ 3447046 h 3885853"/>
              <a:gd name="connsiteX14" fmla="*/ 38763 w 5065543"/>
              <a:gd name="connsiteY14" fmla="*/ 3414896 h 3885853"/>
              <a:gd name="connsiteX15" fmla="*/ 28376 w 5065543"/>
              <a:gd name="connsiteY15" fmla="*/ 3388641 h 3885853"/>
              <a:gd name="connsiteX16" fmla="*/ 14642 w 5065543"/>
              <a:gd name="connsiteY16" fmla="*/ 2681940 h 3885853"/>
              <a:gd name="connsiteX17" fmla="*/ 141525 w 5065543"/>
              <a:gd name="connsiteY17" fmla="*/ 1290513 h 3885853"/>
              <a:gd name="connsiteX18" fmla="*/ 968842 w 5065543"/>
              <a:gd name="connsiteY18" fmla="*/ 590018 h 3885853"/>
              <a:gd name="connsiteX19" fmla="*/ 986774 w 5065543"/>
              <a:gd name="connsiteY19" fmla="*/ 0 h 3885853"/>
              <a:gd name="connsiteX0" fmla="*/ 986774 w 5065543"/>
              <a:gd name="connsiteY0" fmla="*/ 0 h 3885853"/>
              <a:gd name="connsiteX1" fmla="*/ 1598492 w 5065543"/>
              <a:gd name="connsiteY1" fmla="*/ 571743 h 3885853"/>
              <a:gd name="connsiteX2" fmla="*/ 4623587 w 5065543"/>
              <a:gd name="connsiteY2" fmla="*/ 815032 h 3885853"/>
              <a:gd name="connsiteX3" fmla="*/ 5045794 w 5065543"/>
              <a:gd name="connsiteY3" fmla="*/ 2583837 h 3885853"/>
              <a:gd name="connsiteX4" fmla="*/ 5065097 w 5065543"/>
              <a:gd name="connsiteY4" fmla="*/ 3007422 h 3885853"/>
              <a:gd name="connsiteX5" fmla="*/ 5059336 w 5065543"/>
              <a:gd name="connsiteY5" fmla="*/ 3165214 h 3885853"/>
              <a:gd name="connsiteX6" fmla="*/ 5058896 w 5065543"/>
              <a:gd name="connsiteY6" fmla="*/ 3171406 h 3885853"/>
              <a:gd name="connsiteX7" fmla="*/ 4993239 w 5065543"/>
              <a:gd name="connsiteY7" fmla="*/ 3784266 h 3885853"/>
              <a:gd name="connsiteX8" fmla="*/ 4229604 w 5065543"/>
              <a:gd name="connsiteY8" fmla="*/ 3851522 h 3885853"/>
              <a:gd name="connsiteX9" fmla="*/ 904564 w 5065543"/>
              <a:gd name="connsiteY9" fmla="*/ 3793288 h 3885853"/>
              <a:gd name="connsiteX10" fmla="*/ 451805 w 5065543"/>
              <a:gd name="connsiteY10" fmla="*/ 3738960 h 3885853"/>
              <a:gd name="connsiteX11" fmla="*/ 417467 w 5065543"/>
              <a:gd name="connsiteY11" fmla="*/ 3743134 h 3885853"/>
              <a:gd name="connsiteX12" fmla="*/ 47039 w 5065543"/>
              <a:gd name="connsiteY12" fmla="*/ 3447046 h 3885853"/>
              <a:gd name="connsiteX13" fmla="*/ 38763 w 5065543"/>
              <a:gd name="connsiteY13" fmla="*/ 3414896 h 3885853"/>
              <a:gd name="connsiteX14" fmla="*/ 28376 w 5065543"/>
              <a:gd name="connsiteY14" fmla="*/ 3388641 h 3885853"/>
              <a:gd name="connsiteX15" fmla="*/ 14642 w 5065543"/>
              <a:gd name="connsiteY15" fmla="*/ 2681940 h 3885853"/>
              <a:gd name="connsiteX16" fmla="*/ 141525 w 5065543"/>
              <a:gd name="connsiteY16" fmla="*/ 1290513 h 3885853"/>
              <a:gd name="connsiteX17" fmla="*/ 968842 w 5065543"/>
              <a:gd name="connsiteY17" fmla="*/ 590018 h 3885853"/>
              <a:gd name="connsiteX18" fmla="*/ 986774 w 5065543"/>
              <a:gd name="connsiteY18" fmla="*/ 0 h 3885853"/>
              <a:gd name="connsiteX0" fmla="*/ 986774 w 5073884"/>
              <a:gd name="connsiteY0" fmla="*/ 0 h 3885853"/>
              <a:gd name="connsiteX1" fmla="*/ 1598492 w 5073884"/>
              <a:gd name="connsiteY1" fmla="*/ 571743 h 3885853"/>
              <a:gd name="connsiteX2" fmla="*/ 4623587 w 5073884"/>
              <a:gd name="connsiteY2" fmla="*/ 815032 h 3885853"/>
              <a:gd name="connsiteX3" fmla="*/ 5045794 w 5073884"/>
              <a:gd name="connsiteY3" fmla="*/ 2583837 h 3885853"/>
              <a:gd name="connsiteX4" fmla="*/ 5065097 w 5073884"/>
              <a:gd name="connsiteY4" fmla="*/ 3007422 h 3885853"/>
              <a:gd name="connsiteX5" fmla="*/ 5059336 w 5073884"/>
              <a:gd name="connsiteY5" fmla="*/ 3165214 h 3885853"/>
              <a:gd name="connsiteX6" fmla="*/ 4993239 w 5073884"/>
              <a:gd name="connsiteY6" fmla="*/ 3784266 h 3885853"/>
              <a:gd name="connsiteX7" fmla="*/ 4229604 w 5073884"/>
              <a:gd name="connsiteY7" fmla="*/ 3851522 h 3885853"/>
              <a:gd name="connsiteX8" fmla="*/ 904564 w 5073884"/>
              <a:gd name="connsiteY8" fmla="*/ 3793288 h 3885853"/>
              <a:gd name="connsiteX9" fmla="*/ 451805 w 5073884"/>
              <a:gd name="connsiteY9" fmla="*/ 3738960 h 3885853"/>
              <a:gd name="connsiteX10" fmla="*/ 417467 w 5073884"/>
              <a:gd name="connsiteY10" fmla="*/ 3743134 h 3885853"/>
              <a:gd name="connsiteX11" fmla="*/ 47039 w 5073884"/>
              <a:gd name="connsiteY11" fmla="*/ 3447046 h 3885853"/>
              <a:gd name="connsiteX12" fmla="*/ 38763 w 5073884"/>
              <a:gd name="connsiteY12" fmla="*/ 3414896 h 3885853"/>
              <a:gd name="connsiteX13" fmla="*/ 28376 w 5073884"/>
              <a:gd name="connsiteY13" fmla="*/ 3388641 h 3885853"/>
              <a:gd name="connsiteX14" fmla="*/ 14642 w 5073884"/>
              <a:gd name="connsiteY14" fmla="*/ 2681940 h 3885853"/>
              <a:gd name="connsiteX15" fmla="*/ 141525 w 5073884"/>
              <a:gd name="connsiteY15" fmla="*/ 1290513 h 3885853"/>
              <a:gd name="connsiteX16" fmla="*/ 968842 w 5073884"/>
              <a:gd name="connsiteY16" fmla="*/ 590018 h 3885853"/>
              <a:gd name="connsiteX17" fmla="*/ 986774 w 5073884"/>
              <a:gd name="connsiteY17" fmla="*/ 0 h 3885853"/>
              <a:gd name="connsiteX0" fmla="*/ 986774 w 5078114"/>
              <a:gd name="connsiteY0" fmla="*/ 0 h 3885853"/>
              <a:gd name="connsiteX1" fmla="*/ 1598492 w 5078114"/>
              <a:gd name="connsiteY1" fmla="*/ 571743 h 3885853"/>
              <a:gd name="connsiteX2" fmla="*/ 4623587 w 5078114"/>
              <a:gd name="connsiteY2" fmla="*/ 815032 h 3885853"/>
              <a:gd name="connsiteX3" fmla="*/ 5045794 w 5078114"/>
              <a:gd name="connsiteY3" fmla="*/ 2583837 h 3885853"/>
              <a:gd name="connsiteX4" fmla="*/ 5065097 w 5078114"/>
              <a:gd name="connsiteY4" fmla="*/ 3007422 h 3885853"/>
              <a:gd name="connsiteX5" fmla="*/ 4993239 w 5078114"/>
              <a:gd name="connsiteY5" fmla="*/ 3784266 h 3885853"/>
              <a:gd name="connsiteX6" fmla="*/ 4229604 w 5078114"/>
              <a:gd name="connsiteY6" fmla="*/ 3851522 h 3885853"/>
              <a:gd name="connsiteX7" fmla="*/ 904564 w 5078114"/>
              <a:gd name="connsiteY7" fmla="*/ 3793288 h 3885853"/>
              <a:gd name="connsiteX8" fmla="*/ 451805 w 5078114"/>
              <a:gd name="connsiteY8" fmla="*/ 3738960 h 3885853"/>
              <a:gd name="connsiteX9" fmla="*/ 417467 w 5078114"/>
              <a:gd name="connsiteY9" fmla="*/ 3743134 h 3885853"/>
              <a:gd name="connsiteX10" fmla="*/ 47039 w 5078114"/>
              <a:gd name="connsiteY10" fmla="*/ 3447046 h 3885853"/>
              <a:gd name="connsiteX11" fmla="*/ 38763 w 5078114"/>
              <a:gd name="connsiteY11" fmla="*/ 3414896 h 3885853"/>
              <a:gd name="connsiteX12" fmla="*/ 28376 w 5078114"/>
              <a:gd name="connsiteY12" fmla="*/ 3388641 h 3885853"/>
              <a:gd name="connsiteX13" fmla="*/ 14642 w 5078114"/>
              <a:gd name="connsiteY13" fmla="*/ 2681940 h 3885853"/>
              <a:gd name="connsiteX14" fmla="*/ 141525 w 5078114"/>
              <a:gd name="connsiteY14" fmla="*/ 1290513 h 3885853"/>
              <a:gd name="connsiteX15" fmla="*/ 968842 w 5078114"/>
              <a:gd name="connsiteY15" fmla="*/ 590018 h 3885853"/>
              <a:gd name="connsiteX16" fmla="*/ 986774 w 5078114"/>
              <a:gd name="connsiteY16" fmla="*/ 0 h 3885853"/>
              <a:gd name="connsiteX0" fmla="*/ 986774 w 5094085"/>
              <a:gd name="connsiteY0" fmla="*/ 0 h 3885853"/>
              <a:gd name="connsiteX1" fmla="*/ 1598492 w 5094085"/>
              <a:gd name="connsiteY1" fmla="*/ 571743 h 3885853"/>
              <a:gd name="connsiteX2" fmla="*/ 4623587 w 5094085"/>
              <a:gd name="connsiteY2" fmla="*/ 815032 h 3885853"/>
              <a:gd name="connsiteX3" fmla="*/ 5045794 w 5094085"/>
              <a:gd name="connsiteY3" fmla="*/ 2583837 h 3885853"/>
              <a:gd name="connsiteX4" fmla="*/ 4993239 w 5094085"/>
              <a:gd name="connsiteY4" fmla="*/ 3784266 h 3885853"/>
              <a:gd name="connsiteX5" fmla="*/ 4229604 w 5094085"/>
              <a:gd name="connsiteY5" fmla="*/ 3851522 h 3885853"/>
              <a:gd name="connsiteX6" fmla="*/ 904564 w 5094085"/>
              <a:gd name="connsiteY6" fmla="*/ 3793288 h 3885853"/>
              <a:gd name="connsiteX7" fmla="*/ 451805 w 5094085"/>
              <a:gd name="connsiteY7" fmla="*/ 3738960 h 3885853"/>
              <a:gd name="connsiteX8" fmla="*/ 417467 w 5094085"/>
              <a:gd name="connsiteY8" fmla="*/ 3743134 h 3885853"/>
              <a:gd name="connsiteX9" fmla="*/ 47039 w 5094085"/>
              <a:gd name="connsiteY9" fmla="*/ 3447046 h 3885853"/>
              <a:gd name="connsiteX10" fmla="*/ 38763 w 5094085"/>
              <a:gd name="connsiteY10" fmla="*/ 3414896 h 3885853"/>
              <a:gd name="connsiteX11" fmla="*/ 28376 w 5094085"/>
              <a:gd name="connsiteY11" fmla="*/ 3388641 h 3885853"/>
              <a:gd name="connsiteX12" fmla="*/ 14642 w 5094085"/>
              <a:gd name="connsiteY12" fmla="*/ 2681940 h 3885853"/>
              <a:gd name="connsiteX13" fmla="*/ 141525 w 5094085"/>
              <a:gd name="connsiteY13" fmla="*/ 1290513 h 3885853"/>
              <a:gd name="connsiteX14" fmla="*/ 968842 w 5094085"/>
              <a:gd name="connsiteY14" fmla="*/ 590018 h 3885853"/>
              <a:gd name="connsiteX15" fmla="*/ 986774 w 5094085"/>
              <a:gd name="connsiteY15" fmla="*/ 0 h 3885853"/>
              <a:gd name="connsiteX0" fmla="*/ 986774 w 5062386"/>
              <a:gd name="connsiteY0" fmla="*/ 0 h 3895361"/>
              <a:gd name="connsiteX1" fmla="*/ 1598492 w 5062386"/>
              <a:gd name="connsiteY1" fmla="*/ 571743 h 3895361"/>
              <a:gd name="connsiteX2" fmla="*/ 4623587 w 5062386"/>
              <a:gd name="connsiteY2" fmla="*/ 815032 h 3895361"/>
              <a:gd name="connsiteX3" fmla="*/ 5045794 w 5062386"/>
              <a:gd name="connsiteY3" fmla="*/ 2583837 h 3895361"/>
              <a:gd name="connsiteX4" fmla="*/ 4851350 w 5062386"/>
              <a:gd name="connsiteY4" fmla="*/ 3634494 h 3895361"/>
              <a:gd name="connsiteX5" fmla="*/ 4229604 w 5062386"/>
              <a:gd name="connsiteY5" fmla="*/ 3851522 h 3895361"/>
              <a:gd name="connsiteX6" fmla="*/ 904564 w 5062386"/>
              <a:gd name="connsiteY6" fmla="*/ 3793288 h 3895361"/>
              <a:gd name="connsiteX7" fmla="*/ 451805 w 5062386"/>
              <a:gd name="connsiteY7" fmla="*/ 3738960 h 3895361"/>
              <a:gd name="connsiteX8" fmla="*/ 417467 w 5062386"/>
              <a:gd name="connsiteY8" fmla="*/ 3743134 h 3895361"/>
              <a:gd name="connsiteX9" fmla="*/ 47039 w 5062386"/>
              <a:gd name="connsiteY9" fmla="*/ 3447046 h 3895361"/>
              <a:gd name="connsiteX10" fmla="*/ 38763 w 5062386"/>
              <a:gd name="connsiteY10" fmla="*/ 3414896 h 3895361"/>
              <a:gd name="connsiteX11" fmla="*/ 28376 w 5062386"/>
              <a:gd name="connsiteY11" fmla="*/ 3388641 h 3895361"/>
              <a:gd name="connsiteX12" fmla="*/ 14642 w 5062386"/>
              <a:gd name="connsiteY12" fmla="*/ 2681940 h 3895361"/>
              <a:gd name="connsiteX13" fmla="*/ 141525 w 5062386"/>
              <a:gd name="connsiteY13" fmla="*/ 1290513 h 3895361"/>
              <a:gd name="connsiteX14" fmla="*/ 968842 w 5062386"/>
              <a:gd name="connsiteY14" fmla="*/ 590018 h 3895361"/>
              <a:gd name="connsiteX15" fmla="*/ 986774 w 5062386"/>
              <a:gd name="connsiteY15" fmla="*/ 0 h 3895361"/>
              <a:gd name="connsiteX0" fmla="*/ 986774 w 5051609"/>
              <a:gd name="connsiteY0" fmla="*/ 0 h 3895361"/>
              <a:gd name="connsiteX1" fmla="*/ 1598492 w 5051609"/>
              <a:gd name="connsiteY1" fmla="*/ 571743 h 3895361"/>
              <a:gd name="connsiteX2" fmla="*/ 4623587 w 5051609"/>
              <a:gd name="connsiteY2" fmla="*/ 815032 h 3895361"/>
              <a:gd name="connsiteX3" fmla="*/ 5045794 w 5051609"/>
              <a:gd name="connsiteY3" fmla="*/ 2583837 h 3895361"/>
              <a:gd name="connsiteX4" fmla="*/ 4851350 w 5051609"/>
              <a:gd name="connsiteY4" fmla="*/ 3634494 h 3895361"/>
              <a:gd name="connsiteX5" fmla="*/ 4229604 w 5051609"/>
              <a:gd name="connsiteY5" fmla="*/ 3851522 h 3895361"/>
              <a:gd name="connsiteX6" fmla="*/ 904564 w 5051609"/>
              <a:gd name="connsiteY6" fmla="*/ 3793288 h 3895361"/>
              <a:gd name="connsiteX7" fmla="*/ 451805 w 5051609"/>
              <a:gd name="connsiteY7" fmla="*/ 3738960 h 3895361"/>
              <a:gd name="connsiteX8" fmla="*/ 417467 w 5051609"/>
              <a:gd name="connsiteY8" fmla="*/ 3743134 h 3895361"/>
              <a:gd name="connsiteX9" fmla="*/ 47039 w 5051609"/>
              <a:gd name="connsiteY9" fmla="*/ 3447046 h 3895361"/>
              <a:gd name="connsiteX10" fmla="*/ 38763 w 5051609"/>
              <a:gd name="connsiteY10" fmla="*/ 3414896 h 3895361"/>
              <a:gd name="connsiteX11" fmla="*/ 28376 w 5051609"/>
              <a:gd name="connsiteY11" fmla="*/ 3388641 h 3895361"/>
              <a:gd name="connsiteX12" fmla="*/ 14642 w 5051609"/>
              <a:gd name="connsiteY12" fmla="*/ 2681940 h 3895361"/>
              <a:gd name="connsiteX13" fmla="*/ 141525 w 5051609"/>
              <a:gd name="connsiteY13" fmla="*/ 1290513 h 3895361"/>
              <a:gd name="connsiteX14" fmla="*/ 968842 w 5051609"/>
              <a:gd name="connsiteY14" fmla="*/ 590018 h 3895361"/>
              <a:gd name="connsiteX15" fmla="*/ 986774 w 5051609"/>
              <a:gd name="connsiteY15" fmla="*/ 0 h 3895361"/>
              <a:gd name="connsiteX0" fmla="*/ 986774 w 5100973"/>
              <a:gd name="connsiteY0" fmla="*/ 0 h 3895361"/>
              <a:gd name="connsiteX1" fmla="*/ 1598492 w 5100973"/>
              <a:gd name="connsiteY1" fmla="*/ 571743 h 3895361"/>
              <a:gd name="connsiteX2" fmla="*/ 4623587 w 5100973"/>
              <a:gd name="connsiteY2" fmla="*/ 815032 h 3895361"/>
              <a:gd name="connsiteX3" fmla="*/ 5100973 w 5100973"/>
              <a:gd name="connsiteY3" fmla="*/ 2118754 h 3895361"/>
              <a:gd name="connsiteX4" fmla="*/ 4851350 w 5100973"/>
              <a:gd name="connsiteY4" fmla="*/ 3634494 h 3895361"/>
              <a:gd name="connsiteX5" fmla="*/ 4229604 w 5100973"/>
              <a:gd name="connsiteY5" fmla="*/ 3851522 h 3895361"/>
              <a:gd name="connsiteX6" fmla="*/ 904564 w 5100973"/>
              <a:gd name="connsiteY6" fmla="*/ 3793288 h 3895361"/>
              <a:gd name="connsiteX7" fmla="*/ 451805 w 5100973"/>
              <a:gd name="connsiteY7" fmla="*/ 3738960 h 3895361"/>
              <a:gd name="connsiteX8" fmla="*/ 417467 w 5100973"/>
              <a:gd name="connsiteY8" fmla="*/ 3743134 h 3895361"/>
              <a:gd name="connsiteX9" fmla="*/ 47039 w 5100973"/>
              <a:gd name="connsiteY9" fmla="*/ 3447046 h 3895361"/>
              <a:gd name="connsiteX10" fmla="*/ 38763 w 5100973"/>
              <a:gd name="connsiteY10" fmla="*/ 3414896 h 3895361"/>
              <a:gd name="connsiteX11" fmla="*/ 28376 w 5100973"/>
              <a:gd name="connsiteY11" fmla="*/ 3388641 h 3895361"/>
              <a:gd name="connsiteX12" fmla="*/ 14642 w 5100973"/>
              <a:gd name="connsiteY12" fmla="*/ 2681940 h 3895361"/>
              <a:gd name="connsiteX13" fmla="*/ 141525 w 5100973"/>
              <a:gd name="connsiteY13" fmla="*/ 1290513 h 3895361"/>
              <a:gd name="connsiteX14" fmla="*/ 968842 w 5100973"/>
              <a:gd name="connsiteY14" fmla="*/ 590018 h 3895361"/>
              <a:gd name="connsiteX15" fmla="*/ 986774 w 5100973"/>
              <a:gd name="connsiteY15" fmla="*/ 0 h 3895361"/>
              <a:gd name="connsiteX0" fmla="*/ 986774 w 5100973"/>
              <a:gd name="connsiteY0" fmla="*/ 0 h 3895361"/>
              <a:gd name="connsiteX1" fmla="*/ 1598492 w 5100973"/>
              <a:gd name="connsiteY1" fmla="*/ 571743 h 3895361"/>
              <a:gd name="connsiteX2" fmla="*/ 4623587 w 5100973"/>
              <a:gd name="connsiteY2" fmla="*/ 815032 h 3895361"/>
              <a:gd name="connsiteX3" fmla="*/ 5100973 w 5100973"/>
              <a:gd name="connsiteY3" fmla="*/ 2118754 h 3895361"/>
              <a:gd name="connsiteX4" fmla="*/ 4851350 w 5100973"/>
              <a:gd name="connsiteY4" fmla="*/ 3634494 h 3895361"/>
              <a:gd name="connsiteX5" fmla="*/ 4229604 w 5100973"/>
              <a:gd name="connsiteY5" fmla="*/ 3851522 h 3895361"/>
              <a:gd name="connsiteX6" fmla="*/ 904564 w 5100973"/>
              <a:gd name="connsiteY6" fmla="*/ 3793288 h 3895361"/>
              <a:gd name="connsiteX7" fmla="*/ 451805 w 5100973"/>
              <a:gd name="connsiteY7" fmla="*/ 3738960 h 3895361"/>
              <a:gd name="connsiteX8" fmla="*/ 417467 w 5100973"/>
              <a:gd name="connsiteY8" fmla="*/ 3743134 h 3895361"/>
              <a:gd name="connsiteX9" fmla="*/ 47039 w 5100973"/>
              <a:gd name="connsiteY9" fmla="*/ 3447046 h 3895361"/>
              <a:gd name="connsiteX10" fmla="*/ 38763 w 5100973"/>
              <a:gd name="connsiteY10" fmla="*/ 3414896 h 3895361"/>
              <a:gd name="connsiteX11" fmla="*/ 28376 w 5100973"/>
              <a:gd name="connsiteY11" fmla="*/ 3388641 h 3895361"/>
              <a:gd name="connsiteX12" fmla="*/ 14642 w 5100973"/>
              <a:gd name="connsiteY12" fmla="*/ 2681940 h 3895361"/>
              <a:gd name="connsiteX13" fmla="*/ 141525 w 5100973"/>
              <a:gd name="connsiteY13" fmla="*/ 1290513 h 3895361"/>
              <a:gd name="connsiteX14" fmla="*/ 968842 w 5100973"/>
              <a:gd name="connsiteY14" fmla="*/ 590018 h 3895361"/>
              <a:gd name="connsiteX15" fmla="*/ 986774 w 5100973"/>
              <a:gd name="connsiteY15" fmla="*/ 0 h 3895361"/>
              <a:gd name="connsiteX0" fmla="*/ 986774 w 5100973"/>
              <a:gd name="connsiteY0" fmla="*/ 0 h 3895361"/>
              <a:gd name="connsiteX1" fmla="*/ 1598492 w 5100973"/>
              <a:gd name="connsiteY1" fmla="*/ 571743 h 3895361"/>
              <a:gd name="connsiteX2" fmla="*/ 4623587 w 5100973"/>
              <a:gd name="connsiteY2" fmla="*/ 815032 h 3895361"/>
              <a:gd name="connsiteX3" fmla="*/ 5100973 w 5100973"/>
              <a:gd name="connsiteY3" fmla="*/ 2118754 h 3895361"/>
              <a:gd name="connsiteX4" fmla="*/ 4851350 w 5100973"/>
              <a:gd name="connsiteY4" fmla="*/ 3634494 h 3895361"/>
              <a:gd name="connsiteX5" fmla="*/ 4229604 w 5100973"/>
              <a:gd name="connsiteY5" fmla="*/ 3851522 h 3895361"/>
              <a:gd name="connsiteX6" fmla="*/ 904564 w 5100973"/>
              <a:gd name="connsiteY6" fmla="*/ 3793288 h 3895361"/>
              <a:gd name="connsiteX7" fmla="*/ 451805 w 5100973"/>
              <a:gd name="connsiteY7" fmla="*/ 3738960 h 3895361"/>
              <a:gd name="connsiteX8" fmla="*/ 417467 w 5100973"/>
              <a:gd name="connsiteY8" fmla="*/ 3743134 h 3895361"/>
              <a:gd name="connsiteX9" fmla="*/ 47039 w 5100973"/>
              <a:gd name="connsiteY9" fmla="*/ 3447046 h 3895361"/>
              <a:gd name="connsiteX10" fmla="*/ 38763 w 5100973"/>
              <a:gd name="connsiteY10" fmla="*/ 3414896 h 3895361"/>
              <a:gd name="connsiteX11" fmla="*/ 28376 w 5100973"/>
              <a:gd name="connsiteY11" fmla="*/ 3388641 h 3895361"/>
              <a:gd name="connsiteX12" fmla="*/ 14642 w 5100973"/>
              <a:gd name="connsiteY12" fmla="*/ 2681940 h 3895361"/>
              <a:gd name="connsiteX13" fmla="*/ 141525 w 5100973"/>
              <a:gd name="connsiteY13" fmla="*/ 1290513 h 3895361"/>
              <a:gd name="connsiteX14" fmla="*/ 968842 w 5100973"/>
              <a:gd name="connsiteY14" fmla="*/ 590018 h 3895361"/>
              <a:gd name="connsiteX15" fmla="*/ 986774 w 5100973"/>
              <a:gd name="connsiteY15" fmla="*/ 0 h 3895361"/>
              <a:gd name="connsiteX0" fmla="*/ 986774 w 5100973"/>
              <a:gd name="connsiteY0" fmla="*/ 0 h 3992101"/>
              <a:gd name="connsiteX1" fmla="*/ 1598492 w 5100973"/>
              <a:gd name="connsiteY1" fmla="*/ 571743 h 3992101"/>
              <a:gd name="connsiteX2" fmla="*/ 4623587 w 5100973"/>
              <a:gd name="connsiteY2" fmla="*/ 815032 h 3992101"/>
              <a:gd name="connsiteX3" fmla="*/ 5100973 w 5100973"/>
              <a:gd name="connsiteY3" fmla="*/ 2118754 h 3992101"/>
              <a:gd name="connsiteX4" fmla="*/ 4851350 w 5100973"/>
              <a:gd name="connsiteY4" fmla="*/ 3634494 h 3992101"/>
              <a:gd name="connsiteX5" fmla="*/ 3796052 w 5100973"/>
              <a:gd name="connsiteY5" fmla="*/ 3985529 h 3992101"/>
              <a:gd name="connsiteX6" fmla="*/ 904564 w 5100973"/>
              <a:gd name="connsiteY6" fmla="*/ 3793288 h 3992101"/>
              <a:gd name="connsiteX7" fmla="*/ 451805 w 5100973"/>
              <a:gd name="connsiteY7" fmla="*/ 3738960 h 3992101"/>
              <a:gd name="connsiteX8" fmla="*/ 417467 w 5100973"/>
              <a:gd name="connsiteY8" fmla="*/ 3743134 h 3992101"/>
              <a:gd name="connsiteX9" fmla="*/ 47039 w 5100973"/>
              <a:gd name="connsiteY9" fmla="*/ 3447046 h 3992101"/>
              <a:gd name="connsiteX10" fmla="*/ 38763 w 5100973"/>
              <a:gd name="connsiteY10" fmla="*/ 3414896 h 3992101"/>
              <a:gd name="connsiteX11" fmla="*/ 28376 w 5100973"/>
              <a:gd name="connsiteY11" fmla="*/ 3388641 h 3992101"/>
              <a:gd name="connsiteX12" fmla="*/ 14642 w 5100973"/>
              <a:gd name="connsiteY12" fmla="*/ 2681940 h 3992101"/>
              <a:gd name="connsiteX13" fmla="*/ 141525 w 5100973"/>
              <a:gd name="connsiteY13" fmla="*/ 1290513 h 3992101"/>
              <a:gd name="connsiteX14" fmla="*/ 968842 w 5100973"/>
              <a:gd name="connsiteY14" fmla="*/ 590018 h 3992101"/>
              <a:gd name="connsiteX15" fmla="*/ 986774 w 5100973"/>
              <a:gd name="connsiteY15" fmla="*/ 0 h 3992101"/>
              <a:gd name="connsiteX0" fmla="*/ 986774 w 5100973"/>
              <a:gd name="connsiteY0" fmla="*/ 0 h 3992101"/>
              <a:gd name="connsiteX1" fmla="*/ 1598492 w 5100973"/>
              <a:gd name="connsiteY1" fmla="*/ 571743 h 3992101"/>
              <a:gd name="connsiteX2" fmla="*/ 4623587 w 5100973"/>
              <a:gd name="connsiteY2" fmla="*/ 815032 h 3992101"/>
              <a:gd name="connsiteX3" fmla="*/ 5100973 w 5100973"/>
              <a:gd name="connsiteY3" fmla="*/ 2118754 h 3992101"/>
              <a:gd name="connsiteX4" fmla="*/ 4851350 w 5100973"/>
              <a:gd name="connsiteY4" fmla="*/ 3634494 h 3992101"/>
              <a:gd name="connsiteX5" fmla="*/ 3796052 w 5100973"/>
              <a:gd name="connsiteY5" fmla="*/ 3985529 h 3992101"/>
              <a:gd name="connsiteX6" fmla="*/ 904564 w 5100973"/>
              <a:gd name="connsiteY6" fmla="*/ 3793288 h 3992101"/>
              <a:gd name="connsiteX7" fmla="*/ 451805 w 5100973"/>
              <a:gd name="connsiteY7" fmla="*/ 3738960 h 3992101"/>
              <a:gd name="connsiteX8" fmla="*/ 417467 w 5100973"/>
              <a:gd name="connsiteY8" fmla="*/ 3743134 h 3992101"/>
              <a:gd name="connsiteX9" fmla="*/ 47039 w 5100973"/>
              <a:gd name="connsiteY9" fmla="*/ 3447046 h 3992101"/>
              <a:gd name="connsiteX10" fmla="*/ 38763 w 5100973"/>
              <a:gd name="connsiteY10" fmla="*/ 3414896 h 3992101"/>
              <a:gd name="connsiteX11" fmla="*/ 28376 w 5100973"/>
              <a:gd name="connsiteY11" fmla="*/ 3388641 h 3992101"/>
              <a:gd name="connsiteX12" fmla="*/ 14642 w 5100973"/>
              <a:gd name="connsiteY12" fmla="*/ 2681940 h 3992101"/>
              <a:gd name="connsiteX13" fmla="*/ 141525 w 5100973"/>
              <a:gd name="connsiteY13" fmla="*/ 1290513 h 3992101"/>
              <a:gd name="connsiteX14" fmla="*/ 968842 w 5100973"/>
              <a:gd name="connsiteY14" fmla="*/ 590018 h 3992101"/>
              <a:gd name="connsiteX15" fmla="*/ 986774 w 5100973"/>
              <a:gd name="connsiteY15" fmla="*/ 0 h 3992101"/>
              <a:gd name="connsiteX0" fmla="*/ 986774 w 5100973"/>
              <a:gd name="connsiteY0" fmla="*/ 0 h 4001096"/>
              <a:gd name="connsiteX1" fmla="*/ 1598492 w 5100973"/>
              <a:gd name="connsiteY1" fmla="*/ 571743 h 4001096"/>
              <a:gd name="connsiteX2" fmla="*/ 4623587 w 5100973"/>
              <a:gd name="connsiteY2" fmla="*/ 815032 h 4001096"/>
              <a:gd name="connsiteX3" fmla="*/ 5100973 w 5100973"/>
              <a:gd name="connsiteY3" fmla="*/ 2118754 h 4001096"/>
              <a:gd name="connsiteX4" fmla="*/ 4851350 w 5100973"/>
              <a:gd name="connsiteY4" fmla="*/ 3634494 h 4001096"/>
              <a:gd name="connsiteX5" fmla="*/ 3796052 w 5100973"/>
              <a:gd name="connsiteY5" fmla="*/ 3985529 h 4001096"/>
              <a:gd name="connsiteX6" fmla="*/ 959744 w 5100973"/>
              <a:gd name="connsiteY6" fmla="*/ 3840584 h 4001096"/>
              <a:gd name="connsiteX7" fmla="*/ 451805 w 5100973"/>
              <a:gd name="connsiteY7" fmla="*/ 3738960 h 4001096"/>
              <a:gd name="connsiteX8" fmla="*/ 417467 w 5100973"/>
              <a:gd name="connsiteY8" fmla="*/ 3743134 h 4001096"/>
              <a:gd name="connsiteX9" fmla="*/ 47039 w 5100973"/>
              <a:gd name="connsiteY9" fmla="*/ 3447046 h 4001096"/>
              <a:gd name="connsiteX10" fmla="*/ 38763 w 5100973"/>
              <a:gd name="connsiteY10" fmla="*/ 3414896 h 4001096"/>
              <a:gd name="connsiteX11" fmla="*/ 28376 w 5100973"/>
              <a:gd name="connsiteY11" fmla="*/ 3388641 h 4001096"/>
              <a:gd name="connsiteX12" fmla="*/ 14642 w 5100973"/>
              <a:gd name="connsiteY12" fmla="*/ 2681940 h 4001096"/>
              <a:gd name="connsiteX13" fmla="*/ 141525 w 5100973"/>
              <a:gd name="connsiteY13" fmla="*/ 1290513 h 4001096"/>
              <a:gd name="connsiteX14" fmla="*/ 968842 w 5100973"/>
              <a:gd name="connsiteY14" fmla="*/ 590018 h 4001096"/>
              <a:gd name="connsiteX15" fmla="*/ 986774 w 5100973"/>
              <a:gd name="connsiteY15" fmla="*/ 0 h 4001096"/>
              <a:gd name="connsiteX0" fmla="*/ 986774 w 5100973"/>
              <a:gd name="connsiteY0" fmla="*/ 0 h 4001096"/>
              <a:gd name="connsiteX1" fmla="*/ 1598492 w 5100973"/>
              <a:gd name="connsiteY1" fmla="*/ 571743 h 4001096"/>
              <a:gd name="connsiteX2" fmla="*/ 4623587 w 5100973"/>
              <a:gd name="connsiteY2" fmla="*/ 815032 h 4001096"/>
              <a:gd name="connsiteX3" fmla="*/ 5100973 w 5100973"/>
              <a:gd name="connsiteY3" fmla="*/ 2118754 h 4001096"/>
              <a:gd name="connsiteX4" fmla="*/ 4851350 w 5100973"/>
              <a:gd name="connsiteY4" fmla="*/ 3634494 h 4001096"/>
              <a:gd name="connsiteX5" fmla="*/ 3796052 w 5100973"/>
              <a:gd name="connsiteY5" fmla="*/ 3985529 h 4001096"/>
              <a:gd name="connsiteX6" fmla="*/ 959744 w 5100973"/>
              <a:gd name="connsiteY6" fmla="*/ 3840584 h 4001096"/>
              <a:gd name="connsiteX7" fmla="*/ 451805 w 5100973"/>
              <a:gd name="connsiteY7" fmla="*/ 3738960 h 4001096"/>
              <a:gd name="connsiteX8" fmla="*/ 47039 w 5100973"/>
              <a:gd name="connsiteY8" fmla="*/ 3447046 h 4001096"/>
              <a:gd name="connsiteX9" fmla="*/ 38763 w 5100973"/>
              <a:gd name="connsiteY9" fmla="*/ 3414896 h 4001096"/>
              <a:gd name="connsiteX10" fmla="*/ 28376 w 5100973"/>
              <a:gd name="connsiteY10" fmla="*/ 3388641 h 4001096"/>
              <a:gd name="connsiteX11" fmla="*/ 14642 w 5100973"/>
              <a:gd name="connsiteY11" fmla="*/ 2681940 h 4001096"/>
              <a:gd name="connsiteX12" fmla="*/ 141525 w 5100973"/>
              <a:gd name="connsiteY12" fmla="*/ 1290513 h 4001096"/>
              <a:gd name="connsiteX13" fmla="*/ 968842 w 5100973"/>
              <a:gd name="connsiteY13" fmla="*/ 590018 h 4001096"/>
              <a:gd name="connsiteX14" fmla="*/ 986774 w 5100973"/>
              <a:gd name="connsiteY14" fmla="*/ 0 h 4001096"/>
              <a:gd name="connsiteX0" fmla="*/ 984626 w 5098825"/>
              <a:gd name="connsiteY0" fmla="*/ 0 h 4001096"/>
              <a:gd name="connsiteX1" fmla="*/ 1596344 w 5098825"/>
              <a:gd name="connsiteY1" fmla="*/ 571743 h 4001096"/>
              <a:gd name="connsiteX2" fmla="*/ 4621439 w 5098825"/>
              <a:gd name="connsiteY2" fmla="*/ 815032 h 4001096"/>
              <a:gd name="connsiteX3" fmla="*/ 5098825 w 5098825"/>
              <a:gd name="connsiteY3" fmla="*/ 2118754 h 4001096"/>
              <a:gd name="connsiteX4" fmla="*/ 4849202 w 5098825"/>
              <a:gd name="connsiteY4" fmla="*/ 3634494 h 4001096"/>
              <a:gd name="connsiteX5" fmla="*/ 3793904 w 5098825"/>
              <a:gd name="connsiteY5" fmla="*/ 3985529 h 4001096"/>
              <a:gd name="connsiteX6" fmla="*/ 957596 w 5098825"/>
              <a:gd name="connsiteY6" fmla="*/ 3840584 h 4001096"/>
              <a:gd name="connsiteX7" fmla="*/ 449657 w 5098825"/>
              <a:gd name="connsiteY7" fmla="*/ 3738960 h 4001096"/>
              <a:gd name="connsiteX8" fmla="*/ 44891 w 5098825"/>
              <a:gd name="connsiteY8" fmla="*/ 3447046 h 4001096"/>
              <a:gd name="connsiteX9" fmla="*/ 36615 w 5098825"/>
              <a:gd name="connsiteY9" fmla="*/ 3414896 h 4001096"/>
              <a:gd name="connsiteX10" fmla="*/ 12494 w 5098825"/>
              <a:gd name="connsiteY10" fmla="*/ 2681940 h 4001096"/>
              <a:gd name="connsiteX11" fmla="*/ 139377 w 5098825"/>
              <a:gd name="connsiteY11" fmla="*/ 1290513 h 4001096"/>
              <a:gd name="connsiteX12" fmla="*/ 966694 w 5098825"/>
              <a:gd name="connsiteY12" fmla="*/ 590018 h 4001096"/>
              <a:gd name="connsiteX13" fmla="*/ 984626 w 5098825"/>
              <a:gd name="connsiteY13" fmla="*/ 0 h 4001096"/>
              <a:gd name="connsiteX0" fmla="*/ 983699 w 5097898"/>
              <a:gd name="connsiteY0" fmla="*/ 0 h 4001096"/>
              <a:gd name="connsiteX1" fmla="*/ 1595417 w 5097898"/>
              <a:gd name="connsiteY1" fmla="*/ 571743 h 4001096"/>
              <a:gd name="connsiteX2" fmla="*/ 4620512 w 5097898"/>
              <a:gd name="connsiteY2" fmla="*/ 815032 h 4001096"/>
              <a:gd name="connsiteX3" fmla="*/ 5097898 w 5097898"/>
              <a:gd name="connsiteY3" fmla="*/ 2118754 h 4001096"/>
              <a:gd name="connsiteX4" fmla="*/ 4848275 w 5097898"/>
              <a:gd name="connsiteY4" fmla="*/ 3634494 h 4001096"/>
              <a:gd name="connsiteX5" fmla="*/ 3792977 w 5097898"/>
              <a:gd name="connsiteY5" fmla="*/ 3985529 h 4001096"/>
              <a:gd name="connsiteX6" fmla="*/ 956669 w 5097898"/>
              <a:gd name="connsiteY6" fmla="*/ 3840584 h 4001096"/>
              <a:gd name="connsiteX7" fmla="*/ 448730 w 5097898"/>
              <a:gd name="connsiteY7" fmla="*/ 3738960 h 4001096"/>
              <a:gd name="connsiteX8" fmla="*/ 43964 w 5097898"/>
              <a:gd name="connsiteY8" fmla="*/ 3447046 h 4001096"/>
              <a:gd name="connsiteX9" fmla="*/ 4157 w 5097898"/>
              <a:gd name="connsiteY9" fmla="*/ 3249358 h 4001096"/>
              <a:gd name="connsiteX10" fmla="*/ 11567 w 5097898"/>
              <a:gd name="connsiteY10" fmla="*/ 2681940 h 4001096"/>
              <a:gd name="connsiteX11" fmla="*/ 138450 w 5097898"/>
              <a:gd name="connsiteY11" fmla="*/ 1290513 h 4001096"/>
              <a:gd name="connsiteX12" fmla="*/ 965767 w 5097898"/>
              <a:gd name="connsiteY12" fmla="*/ 590018 h 4001096"/>
              <a:gd name="connsiteX13" fmla="*/ 983699 w 5097898"/>
              <a:gd name="connsiteY13" fmla="*/ 0 h 4001096"/>
              <a:gd name="connsiteX0" fmla="*/ 983699 w 5097898"/>
              <a:gd name="connsiteY0" fmla="*/ 0 h 4001096"/>
              <a:gd name="connsiteX1" fmla="*/ 1595417 w 5097898"/>
              <a:gd name="connsiteY1" fmla="*/ 571743 h 4001096"/>
              <a:gd name="connsiteX2" fmla="*/ 4620512 w 5097898"/>
              <a:gd name="connsiteY2" fmla="*/ 815032 h 4001096"/>
              <a:gd name="connsiteX3" fmla="*/ 5097898 w 5097898"/>
              <a:gd name="connsiteY3" fmla="*/ 2118754 h 4001096"/>
              <a:gd name="connsiteX4" fmla="*/ 4848275 w 5097898"/>
              <a:gd name="connsiteY4" fmla="*/ 3634494 h 4001096"/>
              <a:gd name="connsiteX5" fmla="*/ 3792977 w 5097898"/>
              <a:gd name="connsiteY5" fmla="*/ 3985529 h 4001096"/>
              <a:gd name="connsiteX6" fmla="*/ 956669 w 5097898"/>
              <a:gd name="connsiteY6" fmla="*/ 3840584 h 4001096"/>
              <a:gd name="connsiteX7" fmla="*/ 448730 w 5097898"/>
              <a:gd name="connsiteY7" fmla="*/ 3738960 h 4001096"/>
              <a:gd name="connsiteX8" fmla="*/ 43964 w 5097898"/>
              <a:gd name="connsiteY8" fmla="*/ 3533756 h 4001096"/>
              <a:gd name="connsiteX9" fmla="*/ 4157 w 5097898"/>
              <a:gd name="connsiteY9" fmla="*/ 3249358 h 4001096"/>
              <a:gd name="connsiteX10" fmla="*/ 11567 w 5097898"/>
              <a:gd name="connsiteY10" fmla="*/ 2681940 h 4001096"/>
              <a:gd name="connsiteX11" fmla="*/ 138450 w 5097898"/>
              <a:gd name="connsiteY11" fmla="*/ 1290513 h 4001096"/>
              <a:gd name="connsiteX12" fmla="*/ 965767 w 5097898"/>
              <a:gd name="connsiteY12" fmla="*/ 590018 h 4001096"/>
              <a:gd name="connsiteX13" fmla="*/ 983699 w 5097898"/>
              <a:gd name="connsiteY13" fmla="*/ 0 h 4001096"/>
              <a:gd name="connsiteX0" fmla="*/ 972132 w 5086331"/>
              <a:gd name="connsiteY0" fmla="*/ 0 h 4001096"/>
              <a:gd name="connsiteX1" fmla="*/ 1583850 w 5086331"/>
              <a:gd name="connsiteY1" fmla="*/ 571743 h 4001096"/>
              <a:gd name="connsiteX2" fmla="*/ 4608945 w 5086331"/>
              <a:gd name="connsiteY2" fmla="*/ 815032 h 4001096"/>
              <a:gd name="connsiteX3" fmla="*/ 5086331 w 5086331"/>
              <a:gd name="connsiteY3" fmla="*/ 2118754 h 4001096"/>
              <a:gd name="connsiteX4" fmla="*/ 4836708 w 5086331"/>
              <a:gd name="connsiteY4" fmla="*/ 3634494 h 4001096"/>
              <a:gd name="connsiteX5" fmla="*/ 3781410 w 5086331"/>
              <a:gd name="connsiteY5" fmla="*/ 3985529 h 4001096"/>
              <a:gd name="connsiteX6" fmla="*/ 945102 w 5086331"/>
              <a:gd name="connsiteY6" fmla="*/ 3840584 h 4001096"/>
              <a:gd name="connsiteX7" fmla="*/ 437163 w 5086331"/>
              <a:gd name="connsiteY7" fmla="*/ 3738960 h 4001096"/>
              <a:gd name="connsiteX8" fmla="*/ 32397 w 5086331"/>
              <a:gd name="connsiteY8" fmla="*/ 3533756 h 4001096"/>
              <a:gd name="connsiteX9" fmla="*/ 0 w 5086331"/>
              <a:gd name="connsiteY9" fmla="*/ 2681940 h 4001096"/>
              <a:gd name="connsiteX10" fmla="*/ 126883 w 5086331"/>
              <a:gd name="connsiteY10" fmla="*/ 1290513 h 4001096"/>
              <a:gd name="connsiteX11" fmla="*/ 954200 w 5086331"/>
              <a:gd name="connsiteY11" fmla="*/ 590018 h 4001096"/>
              <a:gd name="connsiteX12" fmla="*/ 972132 w 5086331"/>
              <a:gd name="connsiteY12" fmla="*/ 0 h 4001096"/>
              <a:gd name="connsiteX0" fmla="*/ 972132 w 5086331"/>
              <a:gd name="connsiteY0" fmla="*/ 0 h 4001096"/>
              <a:gd name="connsiteX1" fmla="*/ 1583850 w 5086331"/>
              <a:gd name="connsiteY1" fmla="*/ 571743 h 4001096"/>
              <a:gd name="connsiteX2" fmla="*/ 4608945 w 5086331"/>
              <a:gd name="connsiteY2" fmla="*/ 815032 h 4001096"/>
              <a:gd name="connsiteX3" fmla="*/ 5086331 w 5086331"/>
              <a:gd name="connsiteY3" fmla="*/ 2118754 h 4001096"/>
              <a:gd name="connsiteX4" fmla="*/ 4836708 w 5086331"/>
              <a:gd name="connsiteY4" fmla="*/ 3634494 h 4001096"/>
              <a:gd name="connsiteX5" fmla="*/ 3781410 w 5086331"/>
              <a:gd name="connsiteY5" fmla="*/ 3985529 h 4001096"/>
              <a:gd name="connsiteX6" fmla="*/ 945102 w 5086331"/>
              <a:gd name="connsiteY6" fmla="*/ 3840584 h 4001096"/>
              <a:gd name="connsiteX7" fmla="*/ 32397 w 5086331"/>
              <a:gd name="connsiteY7" fmla="*/ 3533756 h 4001096"/>
              <a:gd name="connsiteX8" fmla="*/ 0 w 5086331"/>
              <a:gd name="connsiteY8" fmla="*/ 2681940 h 4001096"/>
              <a:gd name="connsiteX9" fmla="*/ 126883 w 5086331"/>
              <a:gd name="connsiteY9" fmla="*/ 1290513 h 4001096"/>
              <a:gd name="connsiteX10" fmla="*/ 954200 w 5086331"/>
              <a:gd name="connsiteY10" fmla="*/ 590018 h 4001096"/>
              <a:gd name="connsiteX11" fmla="*/ 972132 w 5086331"/>
              <a:gd name="connsiteY11" fmla="*/ 0 h 4001096"/>
              <a:gd name="connsiteX0" fmla="*/ 972132 w 5086331"/>
              <a:gd name="connsiteY0" fmla="*/ 0 h 4001096"/>
              <a:gd name="connsiteX1" fmla="*/ 1583850 w 5086331"/>
              <a:gd name="connsiteY1" fmla="*/ 571743 h 4001096"/>
              <a:gd name="connsiteX2" fmla="*/ 4608945 w 5086331"/>
              <a:gd name="connsiteY2" fmla="*/ 815032 h 4001096"/>
              <a:gd name="connsiteX3" fmla="*/ 5086331 w 5086331"/>
              <a:gd name="connsiteY3" fmla="*/ 2118754 h 4001096"/>
              <a:gd name="connsiteX4" fmla="*/ 4836708 w 5086331"/>
              <a:gd name="connsiteY4" fmla="*/ 3634494 h 4001096"/>
              <a:gd name="connsiteX5" fmla="*/ 3781410 w 5086331"/>
              <a:gd name="connsiteY5" fmla="*/ 3985529 h 4001096"/>
              <a:gd name="connsiteX6" fmla="*/ 945102 w 5086331"/>
              <a:gd name="connsiteY6" fmla="*/ 3840584 h 4001096"/>
              <a:gd name="connsiteX7" fmla="*/ 32397 w 5086331"/>
              <a:gd name="connsiteY7" fmla="*/ 3533756 h 4001096"/>
              <a:gd name="connsiteX8" fmla="*/ 0 w 5086331"/>
              <a:gd name="connsiteY8" fmla="*/ 2681940 h 4001096"/>
              <a:gd name="connsiteX9" fmla="*/ 126883 w 5086331"/>
              <a:gd name="connsiteY9" fmla="*/ 1290513 h 4001096"/>
              <a:gd name="connsiteX10" fmla="*/ 954200 w 5086331"/>
              <a:gd name="connsiteY10" fmla="*/ 590018 h 4001096"/>
              <a:gd name="connsiteX11" fmla="*/ 972132 w 5086331"/>
              <a:gd name="connsiteY11" fmla="*/ 0 h 4001096"/>
              <a:gd name="connsiteX0" fmla="*/ 1007316 w 5121515"/>
              <a:gd name="connsiteY0" fmla="*/ 0 h 4001096"/>
              <a:gd name="connsiteX1" fmla="*/ 1619034 w 5121515"/>
              <a:gd name="connsiteY1" fmla="*/ 571743 h 4001096"/>
              <a:gd name="connsiteX2" fmla="*/ 4644129 w 5121515"/>
              <a:gd name="connsiteY2" fmla="*/ 815032 h 4001096"/>
              <a:gd name="connsiteX3" fmla="*/ 5121515 w 5121515"/>
              <a:gd name="connsiteY3" fmla="*/ 2118754 h 4001096"/>
              <a:gd name="connsiteX4" fmla="*/ 4871892 w 5121515"/>
              <a:gd name="connsiteY4" fmla="*/ 3634494 h 4001096"/>
              <a:gd name="connsiteX5" fmla="*/ 3816594 w 5121515"/>
              <a:gd name="connsiteY5" fmla="*/ 3985529 h 4001096"/>
              <a:gd name="connsiteX6" fmla="*/ 980286 w 5121515"/>
              <a:gd name="connsiteY6" fmla="*/ 3840584 h 4001096"/>
              <a:gd name="connsiteX7" fmla="*/ 67581 w 5121515"/>
              <a:gd name="connsiteY7" fmla="*/ 3533756 h 4001096"/>
              <a:gd name="connsiteX8" fmla="*/ 35184 w 5121515"/>
              <a:gd name="connsiteY8" fmla="*/ 2681940 h 4001096"/>
              <a:gd name="connsiteX9" fmla="*/ 162067 w 5121515"/>
              <a:gd name="connsiteY9" fmla="*/ 1290513 h 4001096"/>
              <a:gd name="connsiteX10" fmla="*/ 989384 w 5121515"/>
              <a:gd name="connsiteY10" fmla="*/ 590018 h 4001096"/>
              <a:gd name="connsiteX11" fmla="*/ 1007316 w 5121515"/>
              <a:gd name="connsiteY11" fmla="*/ 0 h 4001096"/>
              <a:gd name="connsiteX0" fmla="*/ 1010370 w 5124569"/>
              <a:gd name="connsiteY0" fmla="*/ 0 h 4001096"/>
              <a:gd name="connsiteX1" fmla="*/ 1622088 w 5124569"/>
              <a:gd name="connsiteY1" fmla="*/ 571743 h 4001096"/>
              <a:gd name="connsiteX2" fmla="*/ 4647183 w 5124569"/>
              <a:gd name="connsiteY2" fmla="*/ 815032 h 4001096"/>
              <a:gd name="connsiteX3" fmla="*/ 5124569 w 5124569"/>
              <a:gd name="connsiteY3" fmla="*/ 2118754 h 4001096"/>
              <a:gd name="connsiteX4" fmla="*/ 4874946 w 5124569"/>
              <a:gd name="connsiteY4" fmla="*/ 3634494 h 4001096"/>
              <a:gd name="connsiteX5" fmla="*/ 3819648 w 5124569"/>
              <a:gd name="connsiteY5" fmla="*/ 3985529 h 4001096"/>
              <a:gd name="connsiteX6" fmla="*/ 983340 w 5124569"/>
              <a:gd name="connsiteY6" fmla="*/ 3840584 h 4001096"/>
              <a:gd name="connsiteX7" fmla="*/ 70635 w 5124569"/>
              <a:gd name="connsiteY7" fmla="*/ 3533756 h 4001096"/>
              <a:gd name="connsiteX8" fmla="*/ 165121 w 5124569"/>
              <a:gd name="connsiteY8" fmla="*/ 1290513 h 4001096"/>
              <a:gd name="connsiteX9" fmla="*/ 992438 w 5124569"/>
              <a:gd name="connsiteY9" fmla="*/ 590018 h 4001096"/>
              <a:gd name="connsiteX10" fmla="*/ 1010370 w 5124569"/>
              <a:gd name="connsiteY10" fmla="*/ 0 h 4001096"/>
              <a:gd name="connsiteX0" fmla="*/ 1004891 w 5119090"/>
              <a:gd name="connsiteY0" fmla="*/ 0 h 4001096"/>
              <a:gd name="connsiteX1" fmla="*/ 1616609 w 5119090"/>
              <a:gd name="connsiteY1" fmla="*/ 571743 h 4001096"/>
              <a:gd name="connsiteX2" fmla="*/ 4641704 w 5119090"/>
              <a:gd name="connsiteY2" fmla="*/ 815032 h 4001096"/>
              <a:gd name="connsiteX3" fmla="*/ 5119090 w 5119090"/>
              <a:gd name="connsiteY3" fmla="*/ 2118754 h 4001096"/>
              <a:gd name="connsiteX4" fmla="*/ 4869467 w 5119090"/>
              <a:gd name="connsiteY4" fmla="*/ 3634494 h 4001096"/>
              <a:gd name="connsiteX5" fmla="*/ 3814169 w 5119090"/>
              <a:gd name="connsiteY5" fmla="*/ 3985529 h 4001096"/>
              <a:gd name="connsiteX6" fmla="*/ 977861 w 5119090"/>
              <a:gd name="connsiteY6" fmla="*/ 3840584 h 4001096"/>
              <a:gd name="connsiteX7" fmla="*/ 73039 w 5119090"/>
              <a:gd name="connsiteY7" fmla="*/ 3313039 h 4001096"/>
              <a:gd name="connsiteX8" fmla="*/ 159642 w 5119090"/>
              <a:gd name="connsiteY8" fmla="*/ 1290513 h 4001096"/>
              <a:gd name="connsiteX9" fmla="*/ 986959 w 5119090"/>
              <a:gd name="connsiteY9" fmla="*/ 590018 h 4001096"/>
              <a:gd name="connsiteX10" fmla="*/ 1004891 w 5119090"/>
              <a:gd name="connsiteY10" fmla="*/ 0 h 4001096"/>
              <a:gd name="connsiteX0" fmla="*/ 1004891 w 5119090"/>
              <a:gd name="connsiteY0" fmla="*/ 0 h 4028919"/>
              <a:gd name="connsiteX1" fmla="*/ 1616609 w 5119090"/>
              <a:gd name="connsiteY1" fmla="*/ 571743 h 4028919"/>
              <a:gd name="connsiteX2" fmla="*/ 4641704 w 5119090"/>
              <a:gd name="connsiteY2" fmla="*/ 815032 h 4028919"/>
              <a:gd name="connsiteX3" fmla="*/ 5119090 w 5119090"/>
              <a:gd name="connsiteY3" fmla="*/ 2118754 h 4028919"/>
              <a:gd name="connsiteX4" fmla="*/ 4869467 w 5119090"/>
              <a:gd name="connsiteY4" fmla="*/ 3634494 h 4028919"/>
              <a:gd name="connsiteX5" fmla="*/ 3814169 w 5119090"/>
              <a:gd name="connsiteY5" fmla="*/ 3985529 h 4028919"/>
              <a:gd name="connsiteX6" fmla="*/ 977861 w 5119090"/>
              <a:gd name="connsiteY6" fmla="*/ 3911529 h 4028919"/>
              <a:gd name="connsiteX7" fmla="*/ 73039 w 5119090"/>
              <a:gd name="connsiteY7" fmla="*/ 3313039 h 4028919"/>
              <a:gd name="connsiteX8" fmla="*/ 159642 w 5119090"/>
              <a:gd name="connsiteY8" fmla="*/ 1290513 h 4028919"/>
              <a:gd name="connsiteX9" fmla="*/ 986959 w 5119090"/>
              <a:gd name="connsiteY9" fmla="*/ 590018 h 4028919"/>
              <a:gd name="connsiteX10" fmla="*/ 1004891 w 5119090"/>
              <a:gd name="connsiteY10" fmla="*/ 0 h 4028919"/>
              <a:gd name="connsiteX0" fmla="*/ 1004891 w 5119090"/>
              <a:gd name="connsiteY0" fmla="*/ 0 h 4142676"/>
              <a:gd name="connsiteX1" fmla="*/ 1616609 w 5119090"/>
              <a:gd name="connsiteY1" fmla="*/ 571743 h 4142676"/>
              <a:gd name="connsiteX2" fmla="*/ 4641704 w 5119090"/>
              <a:gd name="connsiteY2" fmla="*/ 815032 h 4142676"/>
              <a:gd name="connsiteX3" fmla="*/ 5119090 w 5119090"/>
              <a:gd name="connsiteY3" fmla="*/ 2118754 h 4142676"/>
              <a:gd name="connsiteX4" fmla="*/ 4869467 w 5119090"/>
              <a:gd name="connsiteY4" fmla="*/ 3634494 h 4142676"/>
              <a:gd name="connsiteX5" fmla="*/ 3575630 w 5119090"/>
              <a:gd name="connsiteY5" fmla="*/ 4131303 h 4142676"/>
              <a:gd name="connsiteX6" fmla="*/ 977861 w 5119090"/>
              <a:gd name="connsiteY6" fmla="*/ 3911529 h 4142676"/>
              <a:gd name="connsiteX7" fmla="*/ 73039 w 5119090"/>
              <a:gd name="connsiteY7" fmla="*/ 3313039 h 4142676"/>
              <a:gd name="connsiteX8" fmla="*/ 159642 w 5119090"/>
              <a:gd name="connsiteY8" fmla="*/ 1290513 h 4142676"/>
              <a:gd name="connsiteX9" fmla="*/ 986959 w 5119090"/>
              <a:gd name="connsiteY9" fmla="*/ 590018 h 4142676"/>
              <a:gd name="connsiteX10" fmla="*/ 1004891 w 5119090"/>
              <a:gd name="connsiteY10" fmla="*/ 0 h 4142676"/>
              <a:gd name="connsiteX0" fmla="*/ 1004891 w 5119090"/>
              <a:gd name="connsiteY0" fmla="*/ 0 h 4145018"/>
              <a:gd name="connsiteX1" fmla="*/ 1616609 w 5119090"/>
              <a:gd name="connsiteY1" fmla="*/ 571743 h 4145018"/>
              <a:gd name="connsiteX2" fmla="*/ 4641704 w 5119090"/>
              <a:gd name="connsiteY2" fmla="*/ 815032 h 4145018"/>
              <a:gd name="connsiteX3" fmla="*/ 5119090 w 5119090"/>
              <a:gd name="connsiteY3" fmla="*/ 2118754 h 4145018"/>
              <a:gd name="connsiteX4" fmla="*/ 4736945 w 5119090"/>
              <a:gd name="connsiteY4" fmla="*/ 3594737 h 4145018"/>
              <a:gd name="connsiteX5" fmla="*/ 3575630 w 5119090"/>
              <a:gd name="connsiteY5" fmla="*/ 4131303 h 4145018"/>
              <a:gd name="connsiteX6" fmla="*/ 977861 w 5119090"/>
              <a:gd name="connsiteY6" fmla="*/ 3911529 h 4145018"/>
              <a:gd name="connsiteX7" fmla="*/ 73039 w 5119090"/>
              <a:gd name="connsiteY7" fmla="*/ 3313039 h 4145018"/>
              <a:gd name="connsiteX8" fmla="*/ 159642 w 5119090"/>
              <a:gd name="connsiteY8" fmla="*/ 1290513 h 4145018"/>
              <a:gd name="connsiteX9" fmla="*/ 986959 w 5119090"/>
              <a:gd name="connsiteY9" fmla="*/ 590018 h 4145018"/>
              <a:gd name="connsiteX10" fmla="*/ 1004891 w 5119090"/>
              <a:gd name="connsiteY10" fmla="*/ 0 h 4145018"/>
              <a:gd name="connsiteX0" fmla="*/ 1004891 w 5119090"/>
              <a:gd name="connsiteY0" fmla="*/ 0 h 4145018"/>
              <a:gd name="connsiteX1" fmla="*/ 1616609 w 5119090"/>
              <a:gd name="connsiteY1" fmla="*/ 571743 h 4145018"/>
              <a:gd name="connsiteX2" fmla="*/ 4469426 w 5119090"/>
              <a:gd name="connsiteY2" fmla="*/ 735519 h 4145018"/>
              <a:gd name="connsiteX3" fmla="*/ 5119090 w 5119090"/>
              <a:gd name="connsiteY3" fmla="*/ 2118754 h 4145018"/>
              <a:gd name="connsiteX4" fmla="*/ 4736945 w 5119090"/>
              <a:gd name="connsiteY4" fmla="*/ 3594737 h 4145018"/>
              <a:gd name="connsiteX5" fmla="*/ 3575630 w 5119090"/>
              <a:gd name="connsiteY5" fmla="*/ 4131303 h 4145018"/>
              <a:gd name="connsiteX6" fmla="*/ 977861 w 5119090"/>
              <a:gd name="connsiteY6" fmla="*/ 3911529 h 4145018"/>
              <a:gd name="connsiteX7" fmla="*/ 73039 w 5119090"/>
              <a:gd name="connsiteY7" fmla="*/ 3313039 h 4145018"/>
              <a:gd name="connsiteX8" fmla="*/ 159642 w 5119090"/>
              <a:gd name="connsiteY8" fmla="*/ 1290513 h 4145018"/>
              <a:gd name="connsiteX9" fmla="*/ 986959 w 5119090"/>
              <a:gd name="connsiteY9" fmla="*/ 590018 h 4145018"/>
              <a:gd name="connsiteX10" fmla="*/ 1004891 w 5119090"/>
              <a:gd name="connsiteY10" fmla="*/ 0 h 4145018"/>
              <a:gd name="connsiteX0" fmla="*/ 1004891 w 4986569"/>
              <a:gd name="connsiteY0" fmla="*/ 0 h 4145018"/>
              <a:gd name="connsiteX1" fmla="*/ 1616609 w 4986569"/>
              <a:gd name="connsiteY1" fmla="*/ 571743 h 4145018"/>
              <a:gd name="connsiteX2" fmla="*/ 4469426 w 4986569"/>
              <a:gd name="connsiteY2" fmla="*/ 735519 h 4145018"/>
              <a:gd name="connsiteX3" fmla="*/ 4986569 w 4986569"/>
              <a:gd name="connsiteY3" fmla="*/ 2118754 h 4145018"/>
              <a:gd name="connsiteX4" fmla="*/ 4736945 w 4986569"/>
              <a:gd name="connsiteY4" fmla="*/ 3594737 h 4145018"/>
              <a:gd name="connsiteX5" fmla="*/ 3575630 w 4986569"/>
              <a:gd name="connsiteY5" fmla="*/ 4131303 h 4145018"/>
              <a:gd name="connsiteX6" fmla="*/ 977861 w 4986569"/>
              <a:gd name="connsiteY6" fmla="*/ 3911529 h 4145018"/>
              <a:gd name="connsiteX7" fmla="*/ 73039 w 4986569"/>
              <a:gd name="connsiteY7" fmla="*/ 3313039 h 4145018"/>
              <a:gd name="connsiteX8" fmla="*/ 159642 w 4986569"/>
              <a:gd name="connsiteY8" fmla="*/ 1290513 h 4145018"/>
              <a:gd name="connsiteX9" fmla="*/ 986959 w 4986569"/>
              <a:gd name="connsiteY9" fmla="*/ 590018 h 4145018"/>
              <a:gd name="connsiteX10" fmla="*/ 1004891 w 4986569"/>
              <a:gd name="connsiteY10" fmla="*/ 0 h 4145018"/>
              <a:gd name="connsiteX0" fmla="*/ 1004891 w 4857980"/>
              <a:gd name="connsiteY0" fmla="*/ 0 h 4145018"/>
              <a:gd name="connsiteX1" fmla="*/ 1616609 w 4857980"/>
              <a:gd name="connsiteY1" fmla="*/ 571743 h 4145018"/>
              <a:gd name="connsiteX2" fmla="*/ 4469426 w 4857980"/>
              <a:gd name="connsiteY2" fmla="*/ 735519 h 4145018"/>
              <a:gd name="connsiteX3" fmla="*/ 4736945 w 4857980"/>
              <a:gd name="connsiteY3" fmla="*/ 3594737 h 4145018"/>
              <a:gd name="connsiteX4" fmla="*/ 3575630 w 4857980"/>
              <a:gd name="connsiteY4" fmla="*/ 4131303 h 4145018"/>
              <a:gd name="connsiteX5" fmla="*/ 977861 w 4857980"/>
              <a:gd name="connsiteY5" fmla="*/ 3911529 h 4145018"/>
              <a:gd name="connsiteX6" fmla="*/ 73039 w 4857980"/>
              <a:gd name="connsiteY6" fmla="*/ 3313039 h 4145018"/>
              <a:gd name="connsiteX7" fmla="*/ 159642 w 4857980"/>
              <a:gd name="connsiteY7" fmla="*/ 1290513 h 4145018"/>
              <a:gd name="connsiteX8" fmla="*/ 986959 w 4857980"/>
              <a:gd name="connsiteY8" fmla="*/ 590018 h 4145018"/>
              <a:gd name="connsiteX9" fmla="*/ 1004891 w 4857980"/>
              <a:gd name="connsiteY9" fmla="*/ 0 h 4145018"/>
              <a:gd name="connsiteX0" fmla="*/ 1004891 w 4944528"/>
              <a:gd name="connsiteY0" fmla="*/ 0 h 4145018"/>
              <a:gd name="connsiteX1" fmla="*/ 1616609 w 4944528"/>
              <a:gd name="connsiteY1" fmla="*/ 571743 h 4145018"/>
              <a:gd name="connsiteX2" fmla="*/ 4641704 w 4944528"/>
              <a:gd name="connsiteY2" fmla="*/ 775276 h 4145018"/>
              <a:gd name="connsiteX3" fmla="*/ 4736945 w 4944528"/>
              <a:gd name="connsiteY3" fmla="*/ 3594737 h 4145018"/>
              <a:gd name="connsiteX4" fmla="*/ 3575630 w 4944528"/>
              <a:gd name="connsiteY4" fmla="*/ 4131303 h 4145018"/>
              <a:gd name="connsiteX5" fmla="*/ 977861 w 4944528"/>
              <a:gd name="connsiteY5" fmla="*/ 3911529 h 4145018"/>
              <a:gd name="connsiteX6" fmla="*/ 73039 w 4944528"/>
              <a:gd name="connsiteY6" fmla="*/ 3313039 h 4145018"/>
              <a:gd name="connsiteX7" fmla="*/ 159642 w 4944528"/>
              <a:gd name="connsiteY7" fmla="*/ 1290513 h 4145018"/>
              <a:gd name="connsiteX8" fmla="*/ 986959 w 4944528"/>
              <a:gd name="connsiteY8" fmla="*/ 590018 h 4145018"/>
              <a:gd name="connsiteX9" fmla="*/ 1004891 w 4944528"/>
              <a:gd name="connsiteY9" fmla="*/ 0 h 4145018"/>
              <a:gd name="connsiteX0" fmla="*/ 1004891 w 4944528"/>
              <a:gd name="connsiteY0" fmla="*/ 0 h 4145018"/>
              <a:gd name="connsiteX1" fmla="*/ 1616609 w 4944528"/>
              <a:gd name="connsiteY1" fmla="*/ 571743 h 4145018"/>
              <a:gd name="connsiteX2" fmla="*/ 4641704 w 4944528"/>
              <a:gd name="connsiteY2" fmla="*/ 907797 h 4145018"/>
              <a:gd name="connsiteX3" fmla="*/ 4736945 w 4944528"/>
              <a:gd name="connsiteY3" fmla="*/ 3594737 h 4145018"/>
              <a:gd name="connsiteX4" fmla="*/ 3575630 w 4944528"/>
              <a:gd name="connsiteY4" fmla="*/ 4131303 h 4145018"/>
              <a:gd name="connsiteX5" fmla="*/ 977861 w 4944528"/>
              <a:gd name="connsiteY5" fmla="*/ 3911529 h 4145018"/>
              <a:gd name="connsiteX6" fmla="*/ 73039 w 4944528"/>
              <a:gd name="connsiteY6" fmla="*/ 3313039 h 4145018"/>
              <a:gd name="connsiteX7" fmla="*/ 159642 w 4944528"/>
              <a:gd name="connsiteY7" fmla="*/ 1290513 h 4145018"/>
              <a:gd name="connsiteX8" fmla="*/ 986959 w 4944528"/>
              <a:gd name="connsiteY8" fmla="*/ 590018 h 4145018"/>
              <a:gd name="connsiteX9" fmla="*/ 1004891 w 4944528"/>
              <a:gd name="connsiteY9" fmla="*/ 0 h 4145018"/>
              <a:gd name="connsiteX0" fmla="*/ 1004891 w 4938286"/>
              <a:gd name="connsiteY0" fmla="*/ 0 h 4156705"/>
              <a:gd name="connsiteX1" fmla="*/ 1616609 w 4938286"/>
              <a:gd name="connsiteY1" fmla="*/ 571743 h 4156705"/>
              <a:gd name="connsiteX2" fmla="*/ 4641704 w 4938286"/>
              <a:gd name="connsiteY2" fmla="*/ 907797 h 4156705"/>
              <a:gd name="connsiteX3" fmla="*/ 4723693 w 4938286"/>
              <a:gd name="connsiteY3" fmla="*/ 3409206 h 4156705"/>
              <a:gd name="connsiteX4" fmla="*/ 3575630 w 4938286"/>
              <a:gd name="connsiteY4" fmla="*/ 4131303 h 4156705"/>
              <a:gd name="connsiteX5" fmla="*/ 977861 w 4938286"/>
              <a:gd name="connsiteY5" fmla="*/ 3911529 h 4156705"/>
              <a:gd name="connsiteX6" fmla="*/ 73039 w 4938286"/>
              <a:gd name="connsiteY6" fmla="*/ 3313039 h 4156705"/>
              <a:gd name="connsiteX7" fmla="*/ 159642 w 4938286"/>
              <a:gd name="connsiteY7" fmla="*/ 1290513 h 4156705"/>
              <a:gd name="connsiteX8" fmla="*/ 986959 w 4938286"/>
              <a:gd name="connsiteY8" fmla="*/ 590018 h 4156705"/>
              <a:gd name="connsiteX9" fmla="*/ 1004891 w 4938286"/>
              <a:gd name="connsiteY9" fmla="*/ 0 h 4156705"/>
              <a:gd name="connsiteX0" fmla="*/ 1004891 w 4964496"/>
              <a:gd name="connsiteY0" fmla="*/ 0 h 4156705"/>
              <a:gd name="connsiteX1" fmla="*/ 1616609 w 4964496"/>
              <a:gd name="connsiteY1" fmla="*/ 571743 h 4156705"/>
              <a:gd name="connsiteX2" fmla="*/ 4641704 w 4964496"/>
              <a:gd name="connsiteY2" fmla="*/ 907797 h 4156705"/>
              <a:gd name="connsiteX3" fmla="*/ 4723693 w 4964496"/>
              <a:gd name="connsiteY3" fmla="*/ 3409206 h 4156705"/>
              <a:gd name="connsiteX4" fmla="*/ 3575630 w 4964496"/>
              <a:gd name="connsiteY4" fmla="*/ 4131303 h 4156705"/>
              <a:gd name="connsiteX5" fmla="*/ 977861 w 4964496"/>
              <a:gd name="connsiteY5" fmla="*/ 3911529 h 4156705"/>
              <a:gd name="connsiteX6" fmla="*/ 73039 w 4964496"/>
              <a:gd name="connsiteY6" fmla="*/ 3313039 h 4156705"/>
              <a:gd name="connsiteX7" fmla="*/ 159642 w 4964496"/>
              <a:gd name="connsiteY7" fmla="*/ 1290513 h 4156705"/>
              <a:gd name="connsiteX8" fmla="*/ 986959 w 4964496"/>
              <a:gd name="connsiteY8" fmla="*/ 590018 h 4156705"/>
              <a:gd name="connsiteX9" fmla="*/ 1004891 w 4964496"/>
              <a:gd name="connsiteY9" fmla="*/ 0 h 4156705"/>
              <a:gd name="connsiteX0" fmla="*/ 1004891 w 4964496"/>
              <a:gd name="connsiteY0" fmla="*/ 0 h 4156705"/>
              <a:gd name="connsiteX1" fmla="*/ 1616609 w 4964496"/>
              <a:gd name="connsiteY1" fmla="*/ 571743 h 4156705"/>
              <a:gd name="connsiteX2" fmla="*/ 4641704 w 4964496"/>
              <a:gd name="connsiteY2" fmla="*/ 881293 h 4156705"/>
              <a:gd name="connsiteX3" fmla="*/ 4723693 w 4964496"/>
              <a:gd name="connsiteY3" fmla="*/ 3409206 h 4156705"/>
              <a:gd name="connsiteX4" fmla="*/ 3575630 w 4964496"/>
              <a:gd name="connsiteY4" fmla="*/ 4131303 h 4156705"/>
              <a:gd name="connsiteX5" fmla="*/ 977861 w 4964496"/>
              <a:gd name="connsiteY5" fmla="*/ 3911529 h 4156705"/>
              <a:gd name="connsiteX6" fmla="*/ 73039 w 4964496"/>
              <a:gd name="connsiteY6" fmla="*/ 3313039 h 4156705"/>
              <a:gd name="connsiteX7" fmla="*/ 159642 w 4964496"/>
              <a:gd name="connsiteY7" fmla="*/ 1290513 h 4156705"/>
              <a:gd name="connsiteX8" fmla="*/ 986959 w 4964496"/>
              <a:gd name="connsiteY8" fmla="*/ 590018 h 4156705"/>
              <a:gd name="connsiteX9" fmla="*/ 1004891 w 4964496"/>
              <a:gd name="connsiteY9" fmla="*/ 0 h 4156705"/>
              <a:gd name="connsiteX0" fmla="*/ 1004891 w 4938200"/>
              <a:gd name="connsiteY0" fmla="*/ 0 h 4156705"/>
              <a:gd name="connsiteX1" fmla="*/ 1616609 w 4938200"/>
              <a:gd name="connsiteY1" fmla="*/ 571743 h 4156705"/>
              <a:gd name="connsiteX2" fmla="*/ 4641704 w 4938200"/>
              <a:gd name="connsiteY2" fmla="*/ 881293 h 4156705"/>
              <a:gd name="connsiteX3" fmla="*/ 4723693 w 4938200"/>
              <a:gd name="connsiteY3" fmla="*/ 3409206 h 4156705"/>
              <a:gd name="connsiteX4" fmla="*/ 3575630 w 4938200"/>
              <a:gd name="connsiteY4" fmla="*/ 4131303 h 4156705"/>
              <a:gd name="connsiteX5" fmla="*/ 977861 w 4938200"/>
              <a:gd name="connsiteY5" fmla="*/ 3911529 h 4156705"/>
              <a:gd name="connsiteX6" fmla="*/ 73039 w 4938200"/>
              <a:gd name="connsiteY6" fmla="*/ 3313039 h 4156705"/>
              <a:gd name="connsiteX7" fmla="*/ 159642 w 4938200"/>
              <a:gd name="connsiteY7" fmla="*/ 1290513 h 4156705"/>
              <a:gd name="connsiteX8" fmla="*/ 986959 w 4938200"/>
              <a:gd name="connsiteY8" fmla="*/ 590018 h 4156705"/>
              <a:gd name="connsiteX9" fmla="*/ 1004891 w 4938200"/>
              <a:gd name="connsiteY9" fmla="*/ 0 h 4156705"/>
              <a:gd name="connsiteX0" fmla="*/ 1004891 w 4931243"/>
              <a:gd name="connsiteY0" fmla="*/ 0 h 4156705"/>
              <a:gd name="connsiteX1" fmla="*/ 1616609 w 4931243"/>
              <a:gd name="connsiteY1" fmla="*/ 571743 h 4156705"/>
              <a:gd name="connsiteX2" fmla="*/ 4628452 w 4931243"/>
              <a:gd name="connsiteY2" fmla="*/ 934302 h 4156705"/>
              <a:gd name="connsiteX3" fmla="*/ 4723693 w 4931243"/>
              <a:gd name="connsiteY3" fmla="*/ 3409206 h 4156705"/>
              <a:gd name="connsiteX4" fmla="*/ 3575630 w 4931243"/>
              <a:gd name="connsiteY4" fmla="*/ 4131303 h 4156705"/>
              <a:gd name="connsiteX5" fmla="*/ 977861 w 4931243"/>
              <a:gd name="connsiteY5" fmla="*/ 3911529 h 4156705"/>
              <a:gd name="connsiteX6" fmla="*/ 73039 w 4931243"/>
              <a:gd name="connsiteY6" fmla="*/ 3313039 h 4156705"/>
              <a:gd name="connsiteX7" fmla="*/ 159642 w 4931243"/>
              <a:gd name="connsiteY7" fmla="*/ 1290513 h 4156705"/>
              <a:gd name="connsiteX8" fmla="*/ 986959 w 4931243"/>
              <a:gd name="connsiteY8" fmla="*/ 590018 h 4156705"/>
              <a:gd name="connsiteX9" fmla="*/ 1004891 w 4931243"/>
              <a:gd name="connsiteY9" fmla="*/ 0 h 4156705"/>
              <a:gd name="connsiteX0" fmla="*/ 1004891 w 4931243"/>
              <a:gd name="connsiteY0" fmla="*/ 0 h 4175448"/>
              <a:gd name="connsiteX1" fmla="*/ 1616609 w 4931243"/>
              <a:gd name="connsiteY1" fmla="*/ 571743 h 4175448"/>
              <a:gd name="connsiteX2" fmla="*/ 4628452 w 4931243"/>
              <a:gd name="connsiteY2" fmla="*/ 934302 h 4175448"/>
              <a:gd name="connsiteX3" fmla="*/ 4723693 w 4931243"/>
              <a:gd name="connsiteY3" fmla="*/ 3409206 h 4175448"/>
              <a:gd name="connsiteX4" fmla="*/ 3575630 w 4931243"/>
              <a:gd name="connsiteY4" fmla="*/ 4131303 h 4175448"/>
              <a:gd name="connsiteX5" fmla="*/ 858591 w 4931243"/>
              <a:gd name="connsiteY5" fmla="*/ 3991042 h 4175448"/>
              <a:gd name="connsiteX6" fmla="*/ 73039 w 4931243"/>
              <a:gd name="connsiteY6" fmla="*/ 3313039 h 4175448"/>
              <a:gd name="connsiteX7" fmla="*/ 159642 w 4931243"/>
              <a:gd name="connsiteY7" fmla="*/ 1290513 h 4175448"/>
              <a:gd name="connsiteX8" fmla="*/ 986959 w 4931243"/>
              <a:gd name="connsiteY8" fmla="*/ 590018 h 4175448"/>
              <a:gd name="connsiteX9" fmla="*/ 1004891 w 4931243"/>
              <a:gd name="connsiteY9" fmla="*/ 0 h 4175448"/>
              <a:gd name="connsiteX0" fmla="*/ 1004891 w 4931243"/>
              <a:gd name="connsiteY0" fmla="*/ 0 h 4175448"/>
              <a:gd name="connsiteX1" fmla="*/ 1616609 w 4931243"/>
              <a:gd name="connsiteY1" fmla="*/ 571743 h 4175448"/>
              <a:gd name="connsiteX2" fmla="*/ 4628452 w 4931243"/>
              <a:gd name="connsiteY2" fmla="*/ 934302 h 4175448"/>
              <a:gd name="connsiteX3" fmla="*/ 4723693 w 4931243"/>
              <a:gd name="connsiteY3" fmla="*/ 3409206 h 4175448"/>
              <a:gd name="connsiteX4" fmla="*/ 3575630 w 4931243"/>
              <a:gd name="connsiteY4" fmla="*/ 4131303 h 4175448"/>
              <a:gd name="connsiteX5" fmla="*/ 858591 w 4931243"/>
              <a:gd name="connsiteY5" fmla="*/ 3991042 h 4175448"/>
              <a:gd name="connsiteX6" fmla="*/ 73039 w 4931243"/>
              <a:gd name="connsiteY6" fmla="*/ 3313039 h 4175448"/>
              <a:gd name="connsiteX7" fmla="*/ 159642 w 4931243"/>
              <a:gd name="connsiteY7" fmla="*/ 1290513 h 4175448"/>
              <a:gd name="connsiteX8" fmla="*/ 986959 w 4931243"/>
              <a:gd name="connsiteY8" fmla="*/ 590018 h 4175448"/>
              <a:gd name="connsiteX9" fmla="*/ 1004891 w 4931243"/>
              <a:gd name="connsiteY9" fmla="*/ 0 h 4175448"/>
              <a:gd name="connsiteX0" fmla="*/ 1010726 w 4937078"/>
              <a:gd name="connsiteY0" fmla="*/ 0 h 4175448"/>
              <a:gd name="connsiteX1" fmla="*/ 1622444 w 4937078"/>
              <a:gd name="connsiteY1" fmla="*/ 571743 h 4175448"/>
              <a:gd name="connsiteX2" fmla="*/ 4634287 w 4937078"/>
              <a:gd name="connsiteY2" fmla="*/ 934302 h 4175448"/>
              <a:gd name="connsiteX3" fmla="*/ 4729528 w 4937078"/>
              <a:gd name="connsiteY3" fmla="*/ 3409206 h 4175448"/>
              <a:gd name="connsiteX4" fmla="*/ 3581465 w 4937078"/>
              <a:gd name="connsiteY4" fmla="*/ 4131303 h 4175448"/>
              <a:gd name="connsiteX5" fmla="*/ 864426 w 4937078"/>
              <a:gd name="connsiteY5" fmla="*/ 3991042 h 4175448"/>
              <a:gd name="connsiteX6" fmla="*/ 78874 w 4937078"/>
              <a:gd name="connsiteY6" fmla="*/ 3313039 h 4175448"/>
              <a:gd name="connsiteX7" fmla="*/ 165477 w 4937078"/>
              <a:gd name="connsiteY7" fmla="*/ 1290513 h 4175448"/>
              <a:gd name="connsiteX8" fmla="*/ 992794 w 4937078"/>
              <a:gd name="connsiteY8" fmla="*/ 590018 h 4175448"/>
              <a:gd name="connsiteX9" fmla="*/ 1010726 w 4937078"/>
              <a:gd name="connsiteY9" fmla="*/ 0 h 4175448"/>
              <a:gd name="connsiteX0" fmla="*/ 1010726 w 4961247"/>
              <a:gd name="connsiteY0" fmla="*/ 0 h 4175448"/>
              <a:gd name="connsiteX1" fmla="*/ 1648693 w 4961247"/>
              <a:gd name="connsiteY1" fmla="*/ 574434 h 4175448"/>
              <a:gd name="connsiteX2" fmla="*/ 4634287 w 4961247"/>
              <a:gd name="connsiteY2" fmla="*/ 934302 h 4175448"/>
              <a:gd name="connsiteX3" fmla="*/ 4729528 w 4961247"/>
              <a:gd name="connsiteY3" fmla="*/ 3409206 h 4175448"/>
              <a:gd name="connsiteX4" fmla="*/ 3581465 w 4961247"/>
              <a:gd name="connsiteY4" fmla="*/ 4131303 h 4175448"/>
              <a:gd name="connsiteX5" fmla="*/ 864426 w 4961247"/>
              <a:gd name="connsiteY5" fmla="*/ 3991042 h 4175448"/>
              <a:gd name="connsiteX6" fmla="*/ 78874 w 4961247"/>
              <a:gd name="connsiteY6" fmla="*/ 3313039 h 4175448"/>
              <a:gd name="connsiteX7" fmla="*/ 165477 w 4961247"/>
              <a:gd name="connsiteY7" fmla="*/ 1290513 h 4175448"/>
              <a:gd name="connsiteX8" fmla="*/ 992794 w 4961247"/>
              <a:gd name="connsiteY8" fmla="*/ 590018 h 4175448"/>
              <a:gd name="connsiteX9" fmla="*/ 1010726 w 4961247"/>
              <a:gd name="connsiteY9" fmla="*/ 0 h 4175448"/>
              <a:gd name="connsiteX0" fmla="*/ 1010726 w 4961247"/>
              <a:gd name="connsiteY0" fmla="*/ 0 h 4175448"/>
              <a:gd name="connsiteX1" fmla="*/ 1648693 w 4961247"/>
              <a:gd name="connsiteY1" fmla="*/ 574434 h 4175448"/>
              <a:gd name="connsiteX2" fmla="*/ 4634287 w 4961247"/>
              <a:gd name="connsiteY2" fmla="*/ 934302 h 4175448"/>
              <a:gd name="connsiteX3" fmla="*/ 4729528 w 4961247"/>
              <a:gd name="connsiteY3" fmla="*/ 3409206 h 4175448"/>
              <a:gd name="connsiteX4" fmla="*/ 3581465 w 4961247"/>
              <a:gd name="connsiteY4" fmla="*/ 4131303 h 4175448"/>
              <a:gd name="connsiteX5" fmla="*/ 864426 w 4961247"/>
              <a:gd name="connsiteY5" fmla="*/ 3991042 h 4175448"/>
              <a:gd name="connsiteX6" fmla="*/ 78874 w 4961247"/>
              <a:gd name="connsiteY6" fmla="*/ 3313039 h 4175448"/>
              <a:gd name="connsiteX7" fmla="*/ 165477 w 4961247"/>
              <a:gd name="connsiteY7" fmla="*/ 1290513 h 4175448"/>
              <a:gd name="connsiteX8" fmla="*/ 992794 w 4961247"/>
              <a:gd name="connsiteY8" fmla="*/ 590018 h 4175448"/>
              <a:gd name="connsiteX9" fmla="*/ 1010726 w 4961247"/>
              <a:gd name="connsiteY9" fmla="*/ 0 h 4175448"/>
              <a:gd name="connsiteX0" fmla="*/ 1008299 w 4958820"/>
              <a:gd name="connsiteY0" fmla="*/ 0 h 4175448"/>
              <a:gd name="connsiteX1" fmla="*/ 1646266 w 4958820"/>
              <a:gd name="connsiteY1" fmla="*/ 574434 h 4175448"/>
              <a:gd name="connsiteX2" fmla="*/ 4631860 w 4958820"/>
              <a:gd name="connsiteY2" fmla="*/ 934302 h 4175448"/>
              <a:gd name="connsiteX3" fmla="*/ 4727101 w 4958820"/>
              <a:gd name="connsiteY3" fmla="*/ 3409206 h 4175448"/>
              <a:gd name="connsiteX4" fmla="*/ 3579038 w 4958820"/>
              <a:gd name="connsiteY4" fmla="*/ 4131303 h 4175448"/>
              <a:gd name="connsiteX5" fmla="*/ 861999 w 4958820"/>
              <a:gd name="connsiteY5" fmla="*/ 3991042 h 4175448"/>
              <a:gd name="connsiteX6" fmla="*/ 76447 w 4958820"/>
              <a:gd name="connsiteY6" fmla="*/ 3313039 h 4175448"/>
              <a:gd name="connsiteX7" fmla="*/ 163050 w 4958820"/>
              <a:gd name="connsiteY7" fmla="*/ 1290513 h 4175448"/>
              <a:gd name="connsiteX8" fmla="*/ 990367 w 4958820"/>
              <a:gd name="connsiteY8" fmla="*/ 590018 h 4175448"/>
              <a:gd name="connsiteX9" fmla="*/ 1008299 w 4958820"/>
              <a:gd name="connsiteY9" fmla="*/ 0 h 4175448"/>
              <a:gd name="connsiteX0" fmla="*/ 1008299 w 4958820"/>
              <a:gd name="connsiteY0" fmla="*/ 0 h 4175448"/>
              <a:gd name="connsiteX1" fmla="*/ 1646266 w 4958820"/>
              <a:gd name="connsiteY1" fmla="*/ 574434 h 4175448"/>
              <a:gd name="connsiteX2" fmla="*/ 4631860 w 4958820"/>
              <a:gd name="connsiteY2" fmla="*/ 934302 h 4175448"/>
              <a:gd name="connsiteX3" fmla="*/ 4727101 w 4958820"/>
              <a:gd name="connsiteY3" fmla="*/ 3409206 h 4175448"/>
              <a:gd name="connsiteX4" fmla="*/ 3579038 w 4958820"/>
              <a:gd name="connsiteY4" fmla="*/ 4131303 h 4175448"/>
              <a:gd name="connsiteX5" fmla="*/ 861999 w 4958820"/>
              <a:gd name="connsiteY5" fmla="*/ 3991042 h 4175448"/>
              <a:gd name="connsiteX6" fmla="*/ 76447 w 4958820"/>
              <a:gd name="connsiteY6" fmla="*/ 3313039 h 4175448"/>
              <a:gd name="connsiteX7" fmla="*/ 163050 w 4958820"/>
              <a:gd name="connsiteY7" fmla="*/ 1290513 h 4175448"/>
              <a:gd name="connsiteX8" fmla="*/ 990367 w 4958820"/>
              <a:gd name="connsiteY8" fmla="*/ 590018 h 4175448"/>
              <a:gd name="connsiteX9" fmla="*/ 1008299 w 4958820"/>
              <a:gd name="connsiteY9" fmla="*/ 0 h 4175448"/>
              <a:gd name="connsiteX0" fmla="*/ 1008299 w 4958820"/>
              <a:gd name="connsiteY0" fmla="*/ 0 h 4165242"/>
              <a:gd name="connsiteX1" fmla="*/ 1646266 w 4958820"/>
              <a:gd name="connsiteY1" fmla="*/ 574434 h 4165242"/>
              <a:gd name="connsiteX2" fmla="*/ 4631860 w 4958820"/>
              <a:gd name="connsiteY2" fmla="*/ 934302 h 4165242"/>
              <a:gd name="connsiteX3" fmla="*/ 4727101 w 4958820"/>
              <a:gd name="connsiteY3" fmla="*/ 3409206 h 4165242"/>
              <a:gd name="connsiteX4" fmla="*/ 3579038 w 4958820"/>
              <a:gd name="connsiteY4" fmla="*/ 4131303 h 4165242"/>
              <a:gd name="connsiteX5" fmla="*/ 964723 w 4958820"/>
              <a:gd name="connsiteY5" fmla="*/ 3953024 h 4165242"/>
              <a:gd name="connsiteX6" fmla="*/ 76447 w 4958820"/>
              <a:gd name="connsiteY6" fmla="*/ 3313039 h 4165242"/>
              <a:gd name="connsiteX7" fmla="*/ 163050 w 4958820"/>
              <a:gd name="connsiteY7" fmla="*/ 1290513 h 4165242"/>
              <a:gd name="connsiteX8" fmla="*/ 990367 w 4958820"/>
              <a:gd name="connsiteY8" fmla="*/ 590018 h 4165242"/>
              <a:gd name="connsiteX9" fmla="*/ 1008299 w 4958820"/>
              <a:gd name="connsiteY9" fmla="*/ 0 h 4165242"/>
              <a:gd name="connsiteX0" fmla="*/ 879400 w 4829921"/>
              <a:gd name="connsiteY0" fmla="*/ 0 h 4165244"/>
              <a:gd name="connsiteX1" fmla="*/ 1517367 w 4829921"/>
              <a:gd name="connsiteY1" fmla="*/ 574434 h 4165244"/>
              <a:gd name="connsiteX2" fmla="*/ 4502961 w 4829921"/>
              <a:gd name="connsiteY2" fmla="*/ 934302 h 4165244"/>
              <a:gd name="connsiteX3" fmla="*/ 4598202 w 4829921"/>
              <a:gd name="connsiteY3" fmla="*/ 3409206 h 4165244"/>
              <a:gd name="connsiteX4" fmla="*/ 3450139 w 4829921"/>
              <a:gd name="connsiteY4" fmla="*/ 4131303 h 4165244"/>
              <a:gd name="connsiteX5" fmla="*/ 835824 w 4829921"/>
              <a:gd name="connsiteY5" fmla="*/ 3953024 h 4165244"/>
              <a:gd name="connsiteX6" fmla="*/ 388743 w 4829921"/>
              <a:gd name="connsiteY6" fmla="*/ 3217428 h 4165244"/>
              <a:gd name="connsiteX7" fmla="*/ 34151 w 4829921"/>
              <a:gd name="connsiteY7" fmla="*/ 1290513 h 4165244"/>
              <a:gd name="connsiteX8" fmla="*/ 861468 w 4829921"/>
              <a:gd name="connsiteY8" fmla="*/ 590018 h 4165244"/>
              <a:gd name="connsiteX9" fmla="*/ 879400 w 4829921"/>
              <a:gd name="connsiteY9" fmla="*/ 0 h 4165244"/>
              <a:gd name="connsiteX0" fmla="*/ 879400 w 4829921"/>
              <a:gd name="connsiteY0" fmla="*/ 0 h 4138288"/>
              <a:gd name="connsiteX1" fmla="*/ 1517367 w 4829921"/>
              <a:gd name="connsiteY1" fmla="*/ 574434 h 4138288"/>
              <a:gd name="connsiteX2" fmla="*/ 4502961 w 4829921"/>
              <a:gd name="connsiteY2" fmla="*/ 934302 h 4138288"/>
              <a:gd name="connsiteX3" fmla="*/ 4598202 w 4829921"/>
              <a:gd name="connsiteY3" fmla="*/ 3409206 h 4138288"/>
              <a:gd name="connsiteX4" fmla="*/ 3450139 w 4829921"/>
              <a:gd name="connsiteY4" fmla="*/ 4131303 h 4138288"/>
              <a:gd name="connsiteX5" fmla="*/ 982153 w 4829921"/>
              <a:gd name="connsiteY5" fmla="*/ 3738143 h 4138288"/>
              <a:gd name="connsiteX6" fmla="*/ 388743 w 4829921"/>
              <a:gd name="connsiteY6" fmla="*/ 3217428 h 4138288"/>
              <a:gd name="connsiteX7" fmla="*/ 34151 w 4829921"/>
              <a:gd name="connsiteY7" fmla="*/ 1290513 h 4138288"/>
              <a:gd name="connsiteX8" fmla="*/ 861468 w 4829921"/>
              <a:gd name="connsiteY8" fmla="*/ 590018 h 4138288"/>
              <a:gd name="connsiteX9" fmla="*/ 879400 w 4829921"/>
              <a:gd name="connsiteY9" fmla="*/ 0 h 4138288"/>
              <a:gd name="connsiteX0" fmla="*/ 797965 w 4748486"/>
              <a:gd name="connsiteY0" fmla="*/ 0 h 4138290"/>
              <a:gd name="connsiteX1" fmla="*/ 1435932 w 4748486"/>
              <a:gd name="connsiteY1" fmla="*/ 574434 h 4138290"/>
              <a:gd name="connsiteX2" fmla="*/ 4421526 w 4748486"/>
              <a:gd name="connsiteY2" fmla="*/ 934302 h 4138290"/>
              <a:gd name="connsiteX3" fmla="*/ 4516767 w 4748486"/>
              <a:gd name="connsiteY3" fmla="*/ 3409206 h 4138290"/>
              <a:gd name="connsiteX4" fmla="*/ 3368704 w 4748486"/>
              <a:gd name="connsiteY4" fmla="*/ 4131303 h 4138290"/>
              <a:gd name="connsiteX5" fmla="*/ 900718 w 4748486"/>
              <a:gd name="connsiteY5" fmla="*/ 3738143 h 4138290"/>
              <a:gd name="connsiteX6" fmla="*/ 307308 w 4748486"/>
              <a:gd name="connsiteY6" fmla="*/ 3217428 h 4138290"/>
              <a:gd name="connsiteX7" fmla="*/ 42133 w 4748486"/>
              <a:gd name="connsiteY7" fmla="*/ 1485818 h 4138290"/>
              <a:gd name="connsiteX8" fmla="*/ 780033 w 4748486"/>
              <a:gd name="connsiteY8" fmla="*/ 590018 h 4138290"/>
              <a:gd name="connsiteX9" fmla="*/ 797965 w 4748486"/>
              <a:gd name="connsiteY9" fmla="*/ 0 h 4138290"/>
              <a:gd name="connsiteX0" fmla="*/ 816235 w 4766756"/>
              <a:gd name="connsiteY0" fmla="*/ 0 h 4138288"/>
              <a:gd name="connsiteX1" fmla="*/ 1454202 w 4766756"/>
              <a:gd name="connsiteY1" fmla="*/ 574434 h 4138288"/>
              <a:gd name="connsiteX2" fmla="*/ 4439796 w 4766756"/>
              <a:gd name="connsiteY2" fmla="*/ 934302 h 4138288"/>
              <a:gd name="connsiteX3" fmla="*/ 4535037 w 4766756"/>
              <a:gd name="connsiteY3" fmla="*/ 3409206 h 4138288"/>
              <a:gd name="connsiteX4" fmla="*/ 3386974 w 4766756"/>
              <a:gd name="connsiteY4" fmla="*/ 4131303 h 4138288"/>
              <a:gd name="connsiteX5" fmla="*/ 918988 w 4766756"/>
              <a:gd name="connsiteY5" fmla="*/ 3738143 h 4138288"/>
              <a:gd name="connsiteX6" fmla="*/ 205861 w 4766756"/>
              <a:gd name="connsiteY6" fmla="*/ 2965662 h 4138288"/>
              <a:gd name="connsiteX7" fmla="*/ 60403 w 4766756"/>
              <a:gd name="connsiteY7" fmla="*/ 1485818 h 4138288"/>
              <a:gd name="connsiteX8" fmla="*/ 798303 w 4766756"/>
              <a:gd name="connsiteY8" fmla="*/ 590018 h 4138288"/>
              <a:gd name="connsiteX9" fmla="*/ 816235 w 4766756"/>
              <a:gd name="connsiteY9" fmla="*/ 0 h 4138288"/>
              <a:gd name="connsiteX0" fmla="*/ 816235 w 4622539"/>
              <a:gd name="connsiteY0" fmla="*/ 0 h 4138290"/>
              <a:gd name="connsiteX1" fmla="*/ 1454202 w 4622539"/>
              <a:gd name="connsiteY1" fmla="*/ 574434 h 4138290"/>
              <a:gd name="connsiteX2" fmla="*/ 4015228 w 4622539"/>
              <a:gd name="connsiteY2" fmla="*/ 1032218 h 4138290"/>
              <a:gd name="connsiteX3" fmla="*/ 4535037 w 4622539"/>
              <a:gd name="connsiteY3" fmla="*/ 3409206 h 4138290"/>
              <a:gd name="connsiteX4" fmla="*/ 3386974 w 4622539"/>
              <a:gd name="connsiteY4" fmla="*/ 4131303 h 4138290"/>
              <a:gd name="connsiteX5" fmla="*/ 918988 w 4622539"/>
              <a:gd name="connsiteY5" fmla="*/ 3738143 h 4138290"/>
              <a:gd name="connsiteX6" fmla="*/ 205861 w 4622539"/>
              <a:gd name="connsiteY6" fmla="*/ 2965662 h 4138290"/>
              <a:gd name="connsiteX7" fmla="*/ 60403 w 4622539"/>
              <a:gd name="connsiteY7" fmla="*/ 1485818 h 4138290"/>
              <a:gd name="connsiteX8" fmla="*/ 798303 w 4622539"/>
              <a:gd name="connsiteY8" fmla="*/ 590018 h 4138290"/>
              <a:gd name="connsiteX9" fmla="*/ 816235 w 4622539"/>
              <a:gd name="connsiteY9" fmla="*/ 0 h 4138290"/>
              <a:gd name="connsiteX0" fmla="*/ 816235 w 4622539"/>
              <a:gd name="connsiteY0" fmla="*/ 0 h 4132081"/>
              <a:gd name="connsiteX1" fmla="*/ 1454202 w 4622539"/>
              <a:gd name="connsiteY1" fmla="*/ 574434 h 4132081"/>
              <a:gd name="connsiteX2" fmla="*/ 4015228 w 4622539"/>
              <a:gd name="connsiteY2" fmla="*/ 1032218 h 4132081"/>
              <a:gd name="connsiteX3" fmla="*/ 4535037 w 4622539"/>
              <a:gd name="connsiteY3" fmla="*/ 3409206 h 4132081"/>
              <a:gd name="connsiteX4" fmla="*/ 3152706 w 4622539"/>
              <a:gd name="connsiteY4" fmla="*/ 4124957 h 4132081"/>
              <a:gd name="connsiteX5" fmla="*/ 918988 w 4622539"/>
              <a:gd name="connsiteY5" fmla="*/ 3738143 h 4132081"/>
              <a:gd name="connsiteX6" fmla="*/ 205861 w 4622539"/>
              <a:gd name="connsiteY6" fmla="*/ 2965662 h 4132081"/>
              <a:gd name="connsiteX7" fmla="*/ 60403 w 4622539"/>
              <a:gd name="connsiteY7" fmla="*/ 1485818 h 4132081"/>
              <a:gd name="connsiteX8" fmla="*/ 798303 w 4622539"/>
              <a:gd name="connsiteY8" fmla="*/ 590018 h 4132081"/>
              <a:gd name="connsiteX9" fmla="*/ 816235 w 4622539"/>
              <a:gd name="connsiteY9" fmla="*/ 0 h 4132081"/>
              <a:gd name="connsiteX0" fmla="*/ 816235 w 4372994"/>
              <a:gd name="connsiteY0" fmla="*/ 0 h 4138222"/>
              <a:gd name="connsiteX1" fmla="*/ 1454202 w 4372994"/>
              <a:gd name="connsiteY1" fmla="*/ 574434 h 4138222"/>
              <a:gd name="connsiteX2" fmla="*/ 4015228 w 4372994"/>
              <a:gd name="connsiteY2" fmla="*/ 1032218 h 4138222"/>
              <a:gd name="connsiteX3" fmla="*/ 4208394 w 4372994"/>
              <a:gd name="connsiteY3" fmla="*/ 3259401 h 4138222"/>
              <a:gd name="connsiteX4" fmla="*/ 3152706 w 4372994"/>
              <a:gd name="connsiteY4" fmla="*/ 4124957 h 4138222"/>
              <a:gd name="connsiteX5" fmla="*/ 918988 w 4372994"/>
              <a:gd name="connsiteY5" fmla="*/ 3738143 h 4138222"/>
              <a:gd name="connsiteX6" fmla="*/ 205861 w 4372994"/>
              <a:gd name="connsiteY6" fmla="*/ 2965662 h 4138222"/>
              <a:gd name="connsiteX7" fmla="*/ 60403 w 4372994"/>
              <a:gd name="connsiteY7" fmla="*/ 1485818 h 4138222"/>
              <a:gd name="connsiteX8" fmla="*/ 798303 w 4372994"/>
              <a:gd name="connsiteY8" fmla="*/ 590018 h 4138222"/>
              <a:gd name="connsiteX9" fmla="*/ 816235 w 4372994"/>
              <a:gd name="connsiteY9" fmla="*/ 0 h 4138222"/>
              <a:gd name="connsiteX0" fmla="*/ 816235 w 4372994"/>
              <a:gd name="connsiteY0" fmla="*/ 0 h 4138224"/>
              <a:gd name="connsiteX1" fmla="*/ 1454202 w 4372994"/>
              <a:gd name="connsiteY1" fmla="*/ 574434 h 4138224"/>
              <a:gd name="connsiteX2" fmla="*/ 4015228 w 4372994"/>
              <a:gd name="connsiteY2" fmla="*/ 1032218 h 4138224"/>
              <a:gd name="connsiteX3" fmla="*/ 4208394 w 4372994"/>
              <a:gd name="connsiteY3" fmla="*/ 3259401 h 4138224"/>
              <a:gd name="connsiteX4" fmla="*/ 3152706 w 4372994"/>
              <a:gd name="connsiteY4" fmla="*/ 4124957 h 4138224"/>
              <a:gd name="connsiteX5" fmla="*/ 918988 w 4372994"/>
              <a:gd name="connsiteY5" fmla="*/ 3738143 h 4138224"/>
              <a:gd name="connsiteX6" fmla="*/ 205861 w 4372994"/>
              <a:gd name="connsiteY6" fmla="*/ 2965662 h 4138224"/>
              <a:gd name="connsiteX7" fmla="*/ 60403 w 4372994"/>
              <a:gd name="connsiteY7" fmla="*/ 1485818 h 4138224"/>
              <a:gd name="connsiteX8" fmla="*/ 898165 w 4372994"/>
              <a:gd name="connsiteY8" fmla="*/ 606258 h 4138224"/>
              <a:gd name="connsiteX9" fmla="*/ 816235 w 4372994"/>
              <a:gd name="connsiteY9" fmla="*/ 0 h 4138224"/>
              <a:gd name="connsiteX0" fmla="*/ 816235 w 4372994"/>
              <a:gd name="connsiteY0" fmla="*/ 0 h 4138222"/>
              <a:gd name="connsiteX1" fmla="*/ 1454202 w 4372994"/>
              <a:gd name="connsiteY1" fmla="*/ 574434 h 4138222"/>
              <a:gd name="connsiteX2" fmla="*/ 4015228 w 4372994"/>
              <a:gd name="connsiteY2" fmla="*/ 1032218 h 4138222"/>
              <a:gd name="connsiteX3" fmla="*/ 4208394 w 4372994"/>
              <a:gd name="connsiteY3" fmla="*/ 3259401 h 4138222"/>
              <a:gd name="connsiteX4" fmla="*/ 3152706 w 4372994"/>
              <a:gd name="connsiteY4" fmla="*/ 4124957 h 4138222"/>
              <a:gd name="connsiteX5" fmla="*/ 918988 w 4372994"/>
              <a:gd name="connsiteY5" fmla="*/ 3738143 h 4138222"/>
              <a:gd name="connsiteX6" fmla="*/ 205861 w 4372994"/>
              <a:gd name="connsiteY6" fmla="*/ 2965662 h 4138222"/>
              <a:gd name="connsiteX7" fmla="*/ 60403 w 4372994"/>
              <a:gd name="connsiteY7" fmla="*/ 1485818 h 4138222"/>
              <a:gd name="connsiteX8" fmla="*/ 898165 w 4372994"/>
              <a:gd name="connsiteY8" fmla="*/ 606258 h 4138222"/>
              <a:gd name="connsiteX9" fmla="*/ 816235 w 4372994"/>
              <a:gd name="connsiteY9" fmla="*/ 0 h 4138222"/>
              <a:gd name="connsiteX0" fmla="*/ 816235 w 4372994"/>
              <a:gd name="connsiteY0" fmla="*/ 0 h 4138224"/>
              <a:gd name="connsiteX1" fmla="*/ 1454202 w 4372994"/>
              <a:gd name="connsiteY1" fmla="*/ 574434 h 4138224"/>
              <a:gd name="connsiteX2" fmla="*/ 4015228 w 4372994"/>
              <a:gd name="connsiteY2" fmla="*/ 1032218 h 4138224"/>
              <a:gd name="connsiteX3" fmla="*/ 4208394 w 4372994"/>
              <a:gd name="connsiteY3" fmla="*/ 3259401 h 4138224"/>
              <a:gd name="connsiteX4" fmla="*/ 3152706 w 4372994"/>
              <a:gd name="connsiteY4" fmla="*/ 4124957 h 4138224"/>
              <a:gd name="connsiteX5" fmla="*/ 918988 w 4372994"/>
              <a:gd name="connsiteY5" fmla="*/ 3738143 h 4138224"/>
              <a:gd name="connsiteX6" fmla="*/ 205861 w 4372994"/>
              <a:gd name="connsiteY6" fmla="*/ 2965662 h 4138224"/>
              <a:gd name="connsiteX7" fmla="*/ 60403 w 4372994"/>
              <a:gd name="connsiteY7" fmla="*/ 1485818 h 4138224"/>
              <a:gd name="connsiteX8" fmla="*/ 898165 w 4372994"/>
              <a:gd name="connsiteY8" fmla="*/ 606258 h 4138224"/>
              <a:gd name="connsiteX9" fmla="*/ 816235 w 4372994"/>
              <a:gd name="connsiteY9" fmla="*/ 0 h 4138224"/>
              <a:gd name="connsiteX0" fmla="*/ 816235 w 4372994"/>
              <a:gd name="connsiteY0" fmla="*/ 0 h 4138222"/>
              <a:gd name="connsiteX1" fmla="*/ 1454202 w 4372994"/>
              <a:gd name="connsiteY1" fmla="*/ 574434 h 4138222"/>
              <a:gd name="connsiteX2" fmla="*/ 4015228 w 4372994"/>
              <a:gd name="connsiteY2" fmla="*/ 1032218 h 4138222"/>
              <a:gd name="connsiteX3" fmla="*/ 4208394 w 4372994"/>
              <a:gd name="connsiteY3" fmla="*/ 3259401 h 4138222"/>
              <a:gd name="connsiteX4" fmla="*/ 3152706 w 4372994"/>
              <a:gd name="connsiteY4" fmla="*/ 4124957 h 4138222"/>
              <a:gd name="connsiteX5" fmla="*/ 918988 w 4372994"/>
              <a:gd name="connsiteY5" fmla="*/ 3738143 h 4138222"/>
              <a:gd name="connsiteX6" fmla="*/ 205861 w 4372994"/>
              <a:gd name="connsiteY6" fmla="*/ 2965662 h 4138222"/>
              <a:gd name="connsiteX7" fmla="*/ 60403 w 4372994"/>
              <a:gd name="connsiteY7" fmla="*/ 1485818 h 4138222"/>
              <a:gd name="connsiteX8" fmla="*/ 898165 w 4372994"/>
              <a:gd name="connsiteY8" fmla="*/ 606258 h 4138222"/>
              <a:gd name="connsiteX9" fmla="*/ 816235 w 4372994"/>
              <a:gd name="connsiteY9" fmla="*/ 0 h 4138222"/>
              <a:gd name="connsiteX0" fmla="*/ 816235 w 4372994"/>
              <a:gd name="connsiteY0" fmla="*/ 0 h 4138224"/>
              <a:gd name="connsiteX1" fmla="*/ 1454202 w 4372994"/>
              <a:gd name="connsiteY1" fmla="*/ 574434 h 4138224"/>
              <a:gd name="connsiteX2" fmla="*/ 4015228 w 4372994"/>
              <a:gd name="connsiteY2" fmla="*/ 1032218 h 4138224"/>
              <a:gd name="connsiteX3" fmla="*/ 4208394 w 4372994"/>
              <a:gd name="connsiteY3" fmla="*/ 3259401 h 4138224"/>
              <a:gd name="connsiteX4" fmla="*/ 3152706 w 4372994"/>
              <a:gd name="connsiteY4" fmla="*/ 4124957 h 4138224"/>
              <a:gd name="connsiteX5" fmla="*/ 918988 w 4372994"/>
              <a:gd name="connsiteY5" fmla="*/ 3738143 h 4138224"/>
              <a:gd name="connsiteX6" fmla="*/ 205861 w 4372994"/>
              <a:gd name="connsiteY6" fmla="*/ 2965662 h 4138224"/>
              <a:gd name="connsiteX7" fmla="*/ 60403 w 4372994"/>
              <a:gd name="connsiteY7" fmla="*/ 1485818 h 4138224"/>
              <a:gd name="connsiteX8" fmla="*/ 898165 w 4372994"/>
              <a:gd name="connsiteY8" fmla="*/ 606258 h 4138224"/>
              <a:gd name="connsiteX9" fmla="*/ 816235 w 4372994"/>
              <a:gd name="connsiteY9" fmla="*/ 0 h 4138224"/>
              <a:gd name="connsiteX0" fmla="*/ 810336 w 4367095"/>
              <a:gd name="connsiteY0" fmla="*/ 0 h 4138222"/>
              <a:gd name="connsiteX1" fmla="*/ 1448303 w 4367095"/>
              <a:gd name="connsiteY1" fmla="*/ 574434 h 4138222"/>
              <a:gd name="connsiteX2" fmla="*/ 4009329 w 4367095"/>
              <a:gd name="connsiteY2" fmla="*/ 1032218 h 4138222"/>
              <a:gd name="connsiteX3" fmla="*/ 4202495 w 4367095"/>
              <a:gd name="connsiteY3" fmla="*/ 3259401 h 4138222"/>
              <a:gd name="connsiteX4" fmla="*/ 3146807 w 4367095"/>
              <a:gd name="connsiteY4" fmla="*/ 4124957 h 4138222"/>
              <a:gd name="connsiteX5" fmla="*/ 913089 w 4367095"/>
              <a:gd name="connsiteY5" fmla="*/ 3738143 h 4138222"/>
              <a:gd name="connsiteX6" fmla="*/ 199962 w 4367095"/>
              <a:gd name="connsiteY6" fmla="*/ 2965662 h 4138222"/>
              <a:gd name="connsiteX7" fmla="*/ 54504 w 4367095"/>
              <a:gd name="connsiteY7" fmla="*/ 1485818 h 4138222"/>
              <a:gd name="connsiteX8" fmla="*/ 892266 w 4367095"/>
              <a:gd name="connsiteY8" fmla="*/ 606258 h 4138222"/>
              <a:gd name="connsiteX9" fmla="*/ 810336 w 4367095"/>
              <a:gd name="connsiteY9" fmla="*/ 0 h 4138222"/>
              <a:gd name="connsiteX0" fmla="*/ 814639 w 4371398"/>
              <a:gd name="connsiteY0" fmla="*/ 0 h 4138224"/>
              <a:gd name="connsiteX1" fmla="*/ 1452606 w 4371398"/>
              <a:gd name="connsiteY1" fmla="*/ 574434 h 4138224"/>
              <a:gd name="connsiteX2" fmla="*/ 4013632 w 4371398"/>
              <a:gd name="connsiteY2" fmla="*/ 1032218 h 4138224"/>
              <a:gd name="connsiteX3" fmla="*/ 4206798 w 4371398"/>
              <a:gd name="connsiteY3" fmla="*/ 3259401 h 4138224"/>
              <a:gd name="connsiteX4" fmla="*/ 3151110 w 4371398"/>
              <a:gd name="connsiteY4" fmla="*/ 4124957 h 4138224"/>
              <a:gd name="connsiteX5" fmla="*/ 917392 w 4371398"/>
              <a:gd name="connsiteY5" fmla="*/ 3738143 h 4138224"/>
              <a:gd name="connsiteX6" fmla="*/ 184820 w 4371398"/>
              <a:gd name="connsiteY6" fmla="*/ 2971263 h 4138224"/>
              <a:gd name="connsiteX7" fmla="*/ 58807 w 4371398"/>
              <a:gd name="connsiteY7" fmla="*/ 1485818 h 4138224"/>
              <a:gd name="connsiteX8" fmla="*/ 896569 w 4371398"/>
              <a:gd name="connsiteY8" fmla="*/ 606258 h 4138224"/>
              <a:gd name="connsiteX9" fmla="*/ 814639 w 4371398"/>
              <a:gd name="connsiteY9" fmla="*/ 0 h 4138224"/>
              <a:gd name="connsiteX0" fmla="*/ 824982 w 4381741"/>
              <a:gd name="connsiteY0" fmla="*/ 0 h 4138222"/>
              <a:gd name="connsiteX1" fmla="*/ 1462949 w 4381741"/>
              <a:gd name="connsiteY1" fmla="*/ 574434 h 4138222"/>
              <a:gd name="connsiteX2" fmla="*/ 4023975 w 4381741"/>
              <a:gd name="connsiteY2" fmla="*/ 1032218 h 4138222"/>
              <a:gd name="connsiteX3" fmla="*/ 4217141 w 4381741"/>
              <a:gd name="connsiteY3" fmla="*/ 3259401 h 4138222"/>
              <a:gd name="connsiteX4" fmla="*/ 3161453 w 4381741"/>
              <a:gd name="connsiteY4" fmla="*/ 4124957 h 4138222"/>
              <a:gd name="connsiteX5" fmla="*/ 927735 w 4381741"/>
              <a:gd name="connsiteY5" fmla="*/ 3738143 h 4138222"/>
              <a:gd name="connsiteX6" fmla="*/ 195163 w 4381741"/>
              <a:gd name="connsiteY6" fmla="*/ 2971263 h 4138222"/>
              <a:gd name="connsiteX7" fmla="*/ 69150 w 4381741"/>
              <a:gd name="connsiteY7" fmla="*/ 1485818 h 4138222"/>
              <a:gd name="connsiteX8" fmla="*/ 906912 w 4381741"/>
              <a:gd name="connsiteY8" fmla="*/ 606258 h 4138222"/>
              <a:gd name="connsiteX9" fmla="*/ 824982 w 4381741"/>
              <a:gd name="connsiteY9" fmla="*/ 0 h 4138222"/>
              <a:gd name="connsiteX0" fmla="*/ 824982 w 4385632"/>
              <a:gd name="connsiteY0" fmla="*/ 0 h 4138224"/>
              <a:gd name="connsiteX1" fmla="*/ 1462949 w 4385632"/>
              <a:gd name="connsiteY1" fmla="*/ 574434 h 4138224"/>
              <a:gd name="connsiteX2" fmla="*/ 4023975 w 4385632"/>
              <a:gd name="connsiteY2" fmla="*/ 1032218 h 4138224"/>
              <a:gd name="connsiteX3" fmla="*/ 4217141 w 4385632"/>
              <a:gd name="connsiteY3" fmla="*/ 3259401 h 4138224"/>
              <a:gd name="connsiteX4" fmla="*/ 3161453 w 4385632"/>
              <a:gd name="connsiteY4" fmla="*/ 4124957 h 4138224"/>
              <a:gd name="connsiteX5" fmla="*/ 927735 w 4385632"/>
              <a:gd name="connsiteY5" fmla="*/ 3738143 h 4138224"/>
              <a:gd name="connsiteX6" fmla="*/ 195163 w 4385632"/>
              <a:gd name="connsiteY6" fmla="*/ 2971263 h 4138224"/>
              <a:gd name="connsiteX7" fmla="*/ 69150 w 4385632"/>
              <a:gd name="connsiteY7" fmla="*/ 1485818 h 4138224"/>
              <a:gd name="connsiteX8" fmla="*/ 906912 w 4385632"/>
              <a:gd name="connsiteY8" fmla="*/ 606258 h 4138224"/>
              <a:gd name="connsiteX9" fmla="*/ 824982 w 4385632"/>
              <a:gd name="connsiteY9" fmla="*/ 0 h 4138224"/>
              <a:gd name="connsiteX0" fmla="*/ 832223 w 4392873"/>
              <a:gd name="connsiteY0" fmla="*/ 0 h 4138222"/>
              <a:gd name="connsiteX1" fmla="*/ 1470190 w 4392873"/>
              <a:gd name="connsiteY1" fmla="*/ 574434 h 4138222"/>
              <a:gd name="connsiteX2" fmla="*/ 4031216 w 4392873"/>
              <a:gd name="connsiteY2" fmla="*/ 1032218 h 4138222"/>
              <a:gd name="connsiteX3" fmla="*/ 4224382 w 4392873"/>
              <a:gd name="connsiteY3" fmla="*/ 3259401 h 4138222"/>
              <a:gd name="connsiteX4" fmla="*/ 3168694 w 4392873"/>
              <a:gd name="connsiteY4" fmla="*/ 4124957 h 4138222"/>
              <a:gd name="connsiteX5" fmla="*/ 934976 w 4392873"/>
              <a:gd name="connsiteY5" fmla="*/ 3738143 h 4138222"/>
              <a:gd name="connsiteX6" fmla="*/ 179579 w 4392873"/>
              <a:gd name="connsiteY6" fmla="*/ 3046439 h 4138222"/>
              <a:gd name="connsiteX7" fmla="*/ 76391 w 4392873"/>
              <a:gd name="connsiteY7" fmla="*/ 1485818 h 4138222"/>
              <a:gd name="connsiteX8" fmla="*/ 914153 w 4392873"/>
              <a:gd name="connsiteY8" fmla="*/ 606258 h 4138222"/>
              <a:gd name="connsiteX9" fmla="*/ 832223 w 4392873"/>
              <a:gd name="connsiteY9" fmla="*/ 0 h 4138222"/>
              <a:gd name="connsiteX0" fmla="*/ 823971 w 4384621"/>
              <a:gd name="connsiteY0" fmla="*/ 0 h 4138224"/>
              <a:gd name="connsiteX1" fmla="*/ 1461938 w 4384621"/>
              <a:gd name="connsiteY1" fmla="*/ 574434 h 4138224"/>
              <a:gd name="connsiteX2" fmla="*/ 4022964 w 4384621"/>
              <a:gd name="connsiteY2" fmla="*/ 1032218 h 4138224"/>
              <a:gd name="connsiteX3" fmla="*/ 4216130 w 4384621"/>
              <a:gd name="connsiteY3" fmla="*/ 3259401 h 4138224"/>
              <a:gd name="connsiteX4" fmla="*/ 3160442 w 4384621"/>
              <a:gd name="connsiteY4" fmla="*/ 4124957 h 4138224"/>
              <a:gd name="connsiteX5" fmla="*/ 926724 w 4384621"/>
              <a:gd name="connsiteY5" fmla="*/ 3738143 h 4138224"/>
              <a:gd name="connsiteX6" fmla="*/ 171327 w 4384621"/>
              <a:gd name="connsiteY6" fmla="*/ 3046439 h 4138224"/>
              <a:gd name="connsiteX7" fmla="*/ 68139 w 4384621"/>
              <a:gd name="connsiteY7" fmla="*/ 1485818 h 4138224"/>
              <a:gd name="connsiteX8" fmla="*/ 905901 w 4384621"/>
              <a:gd name="connsiteY8" fmla="*/ 606258 h 4138224"/>
              <a:gd name="connsiteX9" fmla="*/ 823971 w 4384621"/>
              <a:gd name="connsiteY9" fmla="*/ 0 h 4138224"/>
              <a:gd name="connsiteX0" fmla="*/ 806189 w 4366839"/>
              <a:gd name="connsiteY0" fmla="*/ 0 h 4138222"/>
              <a:gd name="connsiteX1" fmla="*/ 1444156 w 4366839"/>
              <a:gd name="connsiteY1" fmla="*/ 574434 h 4138222"/>
              <a:gd name="connsiteX2" fmla="*/ 4005182 w 4366839"/>
              <a:gd name="connsiteY2" fmla="*/ 1032218 h 4138222"/>
              <a:gd name="connsiteX3" fmla="*/ 4198348 w 4366839"/>
              <a:gd name="connsiteY3" fmla="*/ 3259401 h 4138222"/>
              <a:gd name="connsiteX4" fmla="*/ 3142660 w 4366839"/>
              <a:gd name="connsiteY4" fmla="*/ 4124957 h 4138222"/>
              <a:gd name="connsiteX5" fmla="*/ 908942 w 4366839"/>
              <a:gd name="connsiteY5" fmla="*/ 3738143 h 4138222"/>
              <a:gd name="connsiteX6" fmla="*/ 153545 w 4366839"/>
              <a:gd name="connsiteY6" fmla="*/ 3046439 h 4138222"/>
              <a:gd name="connsiteX7" fmla="*/ 50357 w 4366839"/>
              <a:gd name="connsiteY7" fmla="*/ 1485818 h 4138222"/>
              <a:gd name="connsiteX8" fmla="*/ 888119 w 4366839"/>
              <a:gd name="connsiteY8" fmla="*/ 606258 h 4138222"/>
              <a:gd name="connsiteX9" fmla="*/ 806189 w 4366839"/>
              <a:gd name="connsiteY9" fmla="*/ 0 h 4138222"/>
              <a:gd name="connsiteX0" fmla="*/ 806189 w 4366839"/>
              <a:gd name="connsiteY0" fmla="*/ 0 h 4138224"/>
              <a:gd name="connsiteX1" fmla="*/ 1444156 w 4366839"/>
              <a:gd name="connsiteY1" fmla="*/ 574434 h 4138224"/>
              <a:gd name="connsiteX2" fmla="*/ 4005182 w 4366839"/>
              <a:gd name="connsiteY2" fmla="*/ 1032218 h 4138224"/>
              <a:gd name="connsiteX3" fmla="*/ 4198348 w 4366839"/>
              <a:gd name="connsiteY3" fmla="*/ 3259401 h 4138224"/>
              <a:gd name="connsiteX4" fmla="*/ 3142660 w 4366839"/>
              <a:gd name="connsiteY4" fmla="*/ 4124957 h 4138224"/>
              <a:gd name="connsiteX5" fmla="*/ 908942 w 4366839"/>
              <a:gd name="connsiteY5" fmla="*/ 3738143 h 4138224"/>
              <a:gd name="connsiteX6" fmla="*/ 153545 w 4366839"/>
              <a:gd name="connsiteY6" fmla="*/ 3046439 h 4138224"/>
              <a:gd name="connsiteX7" fmla="*/ 50357 w 4366839"/>
              <a:gd name="connsiteY7" fmla="*/ 1485818 h 4138224"/>
              <a:gd name="connsiteX8" fmla="*/ 888119 w 4366839"/>
              <a:gd name="connsiteY8" fmla="*/ 606258 h 4138224"/>
              <a:gd name="connsiteX9" fmla="*/ 806189 w 4366839"/>
              <a:gd name="connsiteY9" fmla="*/ 0 h 4138224"/>
              <a:gd name="connsiteX0" fmla="*/ 756726 w 4317376"/>
              <a:gd name="connsiteY0" fmla="*/ 0 h 4138222"/>
              <a:gd name="connsiteX1" fmla="*/ 1394693 w 4317376"/>
              <a:gd name="connsiteY1" fmla="*/ 574434 h 4138222"/>
              <a:gd name="connsiteX2" fmla="*/ 3955719 w 4317376"/>
              <a:gd name="connsiteY2" fmla="*/ 1032218 h 4138222"/>
              <a:gd name="connsiteX3" fmla="*/ 4148885 w 4317376"/>
              <a:gd name="connsiteY3" fmla="*/ 3259401 h 4138222"/>
              <a:gd name="connsiteX4" fmla="*/ 3093197 w 4317376"/>
              <a:gd name="connsiteY4" fmla="*/ 4124957 h 4138222"/>
              <a:gd name="connsiteX5" fmla="*/ 859479 w 4317376"/>
              <a:gd name="connsiteY5" fmla="*/ 3738143 h 4138222"/>
              <a:gd name="connsiteX6" fmla="*/ 104082 w 4317376"/>
              <a:gd name="connsiteY6" fmla="*/ 3046439 h 4138222"/>
              <a:gd name="connsiteX7" fmla="*/ 894 w 4317376"/>
              <a:gd name="connsiteY7" fmla="*/ 1485818 h 4138222"/>
              <a:gd name="connsiteX8" fmla="*/ 838656 w 4317376"/>
              <a:gd name="connsiteY8" fmla="*/ 606258 h 4138222"/>
              <a:gd name="connsiteX9" fmla="*/ 756726 w 4317376"/>
              <a:gd name="connsiteY9" fmla="*/ 0 h 4138222"/>
              <a:gd name="connsiteX0" fmla="*/ 756726 w 4317376"/>
              <a:gd name="connsiteY0" fmla="*/ 0 h 4138224"/>
              <a:gd name="connsiteX1" fmla="*/ 1394693 w 4317376"/>
              <a:gd name="connsiteY1" fmla="*/ 574434 h 4138224"/>
              <a:gd name="connsiteX2" fmla="*/ 3955719 w 4317376"/>
              <a:gd name="connsiteY2" fmla="*/ 1032218 h 4138224"/>
              <a:gd name="connsiteX3" fmla="*/ 4148885 w 4317376"/>
              <a:gd name="connsiteY3" fmla="*/ 3259401 h 4138224"/>
              <a:gd name="connsiteX4" fmla="*/ 3093197 w 4317376"/>
              <a:gd name="connsiteY4" fmla="*/ 4124957 h 4138224"/>
              <a:gd name="connsiteX5" fmla="*/ 859479 w 4317376"/>
              <a:gd name="connsiteY5" fmla="*/ 3738143 h 4138224"/>
              <a:gd name="connsiteX6" fmla="*/ 219159 w 4317376"/>
              <a:gd name="connsiteY6" fmla="*/ 3144044 h 4138224"/>
              <a:gd name="connsiteX7" fmla="*/ 894 w 4317376"/>
              <a:gd name="connsiteY7" fmla="*/ 1485818 h 4138224"/>
              <a:gd name="connsiteX8" fmla="*/ 838656 w 4317376"/>
              <a:gd name="connsiteY8" fmla="*/ 606258 h 4138224"/>
              <a:gd name="connsiteX9" fmla="*/ 756726 w 4317376"/>
              <a:gd name="connsiteY9" fmla="*/ 0 h 4138224"/>
              <a:gd name="connsiteX0" fmla="*/ 756726 w 4317376"/>
              <a:gd name="connsiteY0" fmla="*/ 0 h 4138222"/>
              <a:gd name="connsiteX1" fmla="*/ 1394693 w 4317376"/>
              <a:gd name="connsiteY1" fmla="*/ 574434 h 4138222"/>
              <a:gd name="connsiteX2" fmla="*/ 3955719 w 4317376"/>
              <a:gd name="connsiteY2" fmla="*/ 1032218 h 4138222"/>
              <a:gd name="connsiteX3" fmla="*/ 4148885 w 4317376"/>
              <a:gd name="connsiteY3" fmla="*/ 3259401 h 4138222"/>
              <a:gd name="connsiteX4" fmla="*/ 3093197 w 4317376"/>
              <a:gd name="connsiteY4" fmla="*/ 4124957 h 4138222"/>
              <a:gd name="connsiteX5" fmla="*/ 859479 w 4317376"/>
              <a:gd name="connsiteY5" fmla="*/ 3738143 h 4138222"/>
              <a:gd name="connsiteX6" fmla="*/ 232580 w 4317376"/>
              <a:gd name="connsiteY6" fmla="*/ 3163758 h 4138222"/>
              <a:gd name="connsiteX7" fmla="*/ 894 w 4317376"/>
              <a:gd name="connsiteY7" fmla="*/ 1485818 h 4138222"/>
              <a:gd name="connsiteX8" fmla="*/ 838656 w 4317376"/>
              <a:gd name="connsiteY8" fmla="*/ 606258 h 4138222"/>
              <a:gd name="connsiteX9" fmla="*/ 756726 w 4317376"/>
              <a:gd name="connsiteY9" fmla="*/ 0 h 4138222"/>
              <a:gd name="connsiteX0" fmla="*/ 756726 w 4317376"/>
              <a:gd name="connsiteY0" fmla="*/ 0 h 4138731"/>
              <a:gd name="connsiteX1" fmla="*/ 1394693 w 4317376"/>
              <a:gd name="connsiteY1" fmla="*/ 574434 h 4138731"/>
              <a:gd name="connsiteX2" fmla="*/ 3955719 w 4317376"/>
              <a:gd name="connsiteY2" fmla="*/ 1032218 h 4138731"/>
              <a:gd name="connsiteX3" fmla="*/ 4148885 w 4317376"/>
              <a:gd name="connsiteY3" fmla="*/ 3259401 h 4138731"/>
              <a:gd name="connsiteX4" fmla="*/ 3093197 w 4317376"/>
              <a:gd name="connsiteY4" fmla="*/ 4124957 h 4138731"/>
              <a:gd name="connsiteX5" fmla="*/ 897522 w 4317376"/>
              <a:gd name="connsiteY5" fmla="*/ 3744330 h 4138731"/>
              <a:gd name="connsiteX6" fmla="*/ 232580 w 4317376"/>
              <a:gd name="connsiteY6" fmla="*/ 3163758 h 4138731"/>
              <a:gd name="connsiteX7" fmla="*/ 894 w 4317376"/>
              <a:gd name="connsiteY7" fmla="*/ 1485818 h 4138731"/>
              <a:gd name="connsiteX8" fmla="*/ 838656 w 4317376"/>
              <a:gd name="connsiteY8" fmla="*/ 606258 h 4138731"/>
              <a:gd name="connsiteX9" fmla="*/ 756726 w 4317376"/>
              <a:gd name="connsiteY9" fmla="*/ 0 h 4138731"/>
              <a:gd name="connsiteX0" fmla="*/ 756726 w 4317376"/>
              <a:gd name="connsiteY0" fmla="*/ 0 h 4138731"/>
              <a:gd name="connsiteX1" fmla="*/ 1394693 w 4317376"/>
              <a:gd name="connsiteY1" fmla="*/ 574434 h 4138731"/>
              <a:gd name="connsiteX2" fmla="*/ 3955719 w 4317376"/>
              <a:gd name="connsiteY2" fmla="*/ 1032218 h 4138731"/>
              <a:gd name="connsiteX3" fmla="*/ 4148885 w 4317376"/>
              <a:gd name="connsiteY3" fmla="*/ 3259401 h 4138731"/>
              <a:gd name="connsiteX4" fmla="*/ 3093197 w 4317376"/>
              <a:gd name="connsiteY4" fmla="*/ 4124957 h 4138731"/>
              <a:gd name="connsiteX5" fmla="*/ 897522 w 4317376"/>
              <a:gd name="connsiteY5" fmla="*/ 3744330 h 4138731"/>
              <a:gd name="connsiteX6" fmla="*/ 232580 w 4317376"/>
              <a:gd name="connsiteY6" fmla="*/ 3163758 h 4138731"/>
              <a:gd name="connsiteX7" fmla="*/ 894 w 4317376"/>
              <a:gd name="connsiteY7" fmla="*/ 1485818 h 4138731"/>
              <a:gd name="connsiteX8" fmla="*/ 838656 w 4317376"/>
              <a:gd name="connsiteY8" fmla="*/ 606258 h 4138731"/>
              <a:gd name="connsiteX9" fmla="*/ 756726 w 4317376"/>
              <a:gd name="connsiteY9" fmla="*/ 0 h 4138731"/>
              <a:gd name="connsiteX0" fmla="*/ 763583 w 4324233"/>
              <a:gd name="connsiteY0" fmla="*/ 0 h 4138731"/>
              <a:gd name="connsiteX1" fmla="*/ 1401550 w 4324233"/>
              <a:gd name="connsiteY1" fmla="*/ 574434 h 4138731"/>
              <a:gd name="connsiteX2" fmla="*/ 3962576 w 4324233"/>
              <a:gd name="connsiteY2" fmla="*/ 1032218 h 4138731"/>
              <a:gd name="connsiteX3" fmla="*/ 4155742 w 4324233"/>
              <a:gd name="connsiteY3" fmla="*/ 3259401 h 4138731"/>
              <a:gd name="connsiteX4" fmla="*/ 3100054 w 4324233"/>
              <a:gd name="connsiteY4" fmla="*/ 4124957 h 4138731"/>
              <a:gd name="connsiteX5" fmla="*/ 904379 w 4324233"/>
              <a:gd name="connsiteY5" fmla="*/ 3744330 h 4138731"/>
              <a:gd name="connsiteX6" fmla="*/ 239437 w 4324233"/>
              <a:gd name="connsiteY6" fmla="*/ 3163758 h 4138731"/>
              <a:gd name="connsiteX7" fmla="*/ 881 w 4324233"/>
              <a:gd name="connsiteY7" fmla="*/ 1528534 h 4138731"/>
              <a:gd name="connsiteX8" fmla="*/ 845513 w 4324233"/>
              <a:gd name="connsiteY8" fmla="*/ 606258 h 4138731"/>
              <a:gd name="connsiteX9" fmla="*/ 763583 w 4324233"/>
              <a:gd name="connsiteY9" fmla="*/ 0 h 4138731"/>
              <a:gd name="connsiteX0" fmla="*/ 763583 w 4324233"/>
              <a:gd name="connsiteY0" fmla="*/ 0 h 4138731"/>
              <a:gd name="connsiteX1" fmla="*/ 1401550 w 4324233"/>
              <a:gd name="connsiteY1" fmla="*/ 574434 h 4138731"/>
              <a:gd name="connsiteX2" fmla="*/ 3962576 w 4324233"/>
              <a:gd name="connsiteY2" fmla="*/ 1032218 h 4138731"/>
              <a:gd name="connsiteX3" fmla="*/ 4155742 w 4324233"/>
              <a:gd name="connsiteY3" fmla="*/ 3259401 h 4138731"/>
              <a:gd name="connsiteX4" fmla="*/ 3100054 w 4324233"/>
              <a:gd name="connsiteY4" fmla="*/ 4124957 h 4138731"/>
              <a:gd name="connsiteX5" fmla="*/ 904379 w 4324233"/>
              <a:gd name="connsiteY5" fmla="*/ 3744330 h 4138731"/>
              <a:gd name="connsiteX6" fmla="*/ 239437 w 4324233"/>
              <a:gd name="connsiteY6" fmla="*/ 3163758 h 4138731"/>
              <a:gd name="connsiteX7" fmla="*/ 881 w 4324233"/>
              <a:gd name="connsiteY7" fmla="*/ 1528534 h 4138731"/>
              <a:gd name="connsiteX8" fmla="*/ 845513 w 4324233"/>
              <a:gd name="connsiteY8" fmla="*/ 606258 h 4138731"/>
              <a:gd name="connsiteX9" fmla="*/ 763583 w 4324233"/>
              <a:gd name="connsiteY9" fmla="*/ 0 h 4138731"/>
              <a:gd name="connsiteX0" fmla="*/ 763706 w 4324356"/>
              <a:gd name="connsiteY0" fmla="*/ 0 h 4138731"/>
              <a:gd name="connsiteX1" fmla="*/ 1401673 w 4324356"/>
              <a:gd name="connsiteY1" fmla="*/ 574434 h 4138731"/>
              <a:gd name="connsiteX2" fmla="*/ 3962699 w 4324356"/>
              <a:gd name="connsiteY2" fmla="*/ 1032218 h 4138731"/>
              <a:gd name="connsiteX3" fmla="*/ 4155865 w 4324356"/>
              <a:gd name="connsiteY3" fmla="*/ 3259401 h 4138731"/>
              <a:gd name="connsiteX4" fmla="*/ 3100177 w 4324356"/>
              <a:gd name="connsiteY4" fmla="*/ 4124957 h 4138731"/>
              <a:gd name="connsiteX5" fmla="*/ 904502 w 4324356"/>
              <a:gd name="connsiteY5" fmla="*/ 3744330 h 4138731"/>
              <a:gd name="connsiteX6" fmla="*/ 239560 w 4324356"/>
              <a:gd name="connsiteY6" fmla="*/ 3163758 h 4138731"/>
              <a:gd name="connsiteX7" fmla="*/ 1004 w 4324356"/>
              <a:gd name="connsiteY7" fmla="*/ 1528534 h 4138731"/>
              <a:gd name="connsiteX8" fmla="*/ 845636 w 4324356"/>
              <a:gd name="connsiteY8" fmla="*/ 606258 h 4138731"/>
              <a:gd name="connsiteX9" fmla="*/ 763706 w 4324356"/>
              <a:gd name="connsiteY9" fmla="*/ 0 h 4138731"/>
              <a:gd name="connsiteX0" fmla="*/ 763710 w 4324360"/>
              <a:gd name="connsiteY0" fmla="*/ 0 h 4138731"/>
              <a:gd name="connsiteX1" fmla="*/ 1401677 w 4324360"/>
              <a:gd name="connsiteY1" fmla="*/ 574434 h 4138731"/>
              <a:gd name="connsiteX2" fmla="*/ 3962703 w 4324360"/>
              <a:gd name="connsiteY2" fmla="*/ 1032218 h 4138731"/>
              <a:gd name="connsiteX3" fmla="*/ 4155869 w 4324360"/>
              <a:gd name="connsiteY3" fmla="*/ 3259401 h 4138731"/>
              <a:gd name="connsiteX4" fmla="*/ 3100181 w 4324360"/>
              <a:gd name="connsiteY4" fmla="*/ 4124957 h 4138731"/>
              <a:gd name="connsiteX5" fmla="*/ 904506 w 4324360"/>
              <a:gd name="connsiteY5" fmla="*/ 3744330 h 4138731"/>
              <a:gd name="connsiteX6" fmla="*/ 239564 w 4324360"/>
              <a:gd name="connsiteY6" fmla="*/ 3163758 h 4138731"/>
              <a:gd name="connsiteX7" fmla="*/ 1008 w 4324360"/>
              <a:gd name="connsiteY7" fmla="*/ 1528534 h 4138731"/>
              <a:gd name="connsiteX8" fmla="*/ 845640 w 4324360"/>
              <a:gd name="connsiteY8" fmla="*/ 606258 h 4138731"/>
              <a:gd name="connsiteX9" fmla="*/ 763710 w 4324360"/>
              <a:gd name="connsiteY9" fmla="*/ 0 h 4138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324360" h="4138731">
                <a:moveTo>
                  <a:pt x="763710" y="0"/>
                </a:moveTo>
                <a:cubicBezTo>
                  <a:pt x="835632" y="58905"/>
                  <a:pt x="1258100" y="357725"/>
                  <a:pt x="1401677" y="574434"/>
                </a:cubicBezTo>
                <a:cubicBezTo>
                  <a:pt x="1557398" y="585526"/>
                  <a:pt x="3503671" y="584724"/>
                  <a:pt x="3962703" y="1032218"/>
                </a:cubicBezTo>
                <a:cubicBezTo>
                  <a:pt x="4421735" y="1479712"/>
                  <a:pt x="4393755" y="2068459"/>
                  <a:pt x="4155869" y="3259401"/>
                </a:cubicBezTo>
                <a:cubicBezTo>
                  <a:pt x="4006903" y="3825365"/>
                  <a:pt x="3642075" y="4044135"/>
                  <a:pt x="3100181" y="4124957"/>
                </a:cubicBezTo>
                <a:cubicBezTo>
                  <a:pt x="2558287" y="4205779"/>
                  <a:pt x="1639845" y="3911670"/>
                  <a:pt x="904506" y="3744330"/>
                </a:cubicBezTo>
                <a:cubicBezTo>
                  <a:pt x="600271" y="3642054"/>
                  <a:pt x="464613" y="3557214"/>
                  <a:pt x="239564" y="3163758"/>
                </a:cubicBezTo>
                <a:cubicBezTo>
                  <a:pt x="75461" y="2876879"/>
                  <a:pt x="40807" y="2193725"/>
                  <a:pt x="1008" y="1528534"/>
                </a:cubicBezTo>
                <a:cubicBezTo>
                  <a:pt x="-24451" y="805482"/>
                  <a:pt x="437089" y="647961"/>
                  <a:pt x="845640" y="606258"/>
                </a:cubicBezTo>
                <a:cubicBezTo>
                  <a:pt x="845640" y="606258"/>
                  <a:pt x="854014" y="343114"/>
                  <a:pt x="763710" y="0"/>
                </a:cubicBezTo>
                <a:close/>
              </a:path>
            </a:pathLst>
          </a:cu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 name="TextBox 4">
            <a:extLst>
              <a:ext uri="{FF2B5EF4-FFF2-40B4-BE49-F238E27FC236}">
                <a16:creationId xmlns:a16="http://schemas.microsoft.com/office/drawing/2014/main" id="{9328DFB1-363C-E648-815F-A2F773D0B5BE}"/>
              </a:ext>
            </a:extLst>
          </p:cNvPr>
          <p:cNvSpPr txBox="1"/>
          <p:nvPr/>
        </p:nvSpPr>
        <p:spPr>
          <a:xfrm>
            <a:off x="2636975" y="3521529"/>
            <a:ext cx="45719" cy="369332"/>
          </a:xfrm>
          <a:prstGeom prst="rect">
            <a:avLst/>
          </a:prstGeom>
          <a:noFill/>
        </p:spPr>
        <p:txBody>
          <a:bodyPr wrap="square" rtlCol="0">
            <a:spAutoFit/>
          </a:bodyPr>
          <a:lstStyle/>
          <a:p>
            <a:endParaRPr lang="en-GB" dirty="0"/>
          </a:p>
        </p:txBody>
      </p:sp>
      <p:sp>
        <p:nvSpPr>
          <p:cNvPr id="6" name="TextBox 5">
            <a:extLst>
              <a:ext uri="{FF2B5EF4-FFF2-40B4-BE49-F238E27FC236}">
                <a16:creationId xmlns:a16="http://schemas.microsoft.com/office/drawing/2014/main" id="{EC8ED7AC-D94D-1791-7BD6-69408271AB87}"/>
              </a:ext>
            </a:extLst>
          </p:cNvPr>
          <p:cNvSpPr txBox="1"/>
          <p:nvPr/>
        </p:nvSpPr>
        <p:spPr>
          <a:xfrm>
            <a:off x="2376436" y="3061764"/>
            <a:ext cx="10885714" cy="147732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u="none" dirty="0">
                <a:solidFill>
                  <a:srgbClr val="000000"/>
                </a:solidFill>
                <a:effectLst/>
                <a:latin typeface="Arial" panose="020B0604020202020204" pitchFamily="34" charset="0"/>
                <a:ea typeface="Calibri" panose="020F0502020204030204" pitchFamily="34" charset="0"/>
              </a:rPr>
              <a:t>Aims</a:t>
            </a:r>
          </a:p>
          <a:p>
            <a:pPr marL="285750" indent="-285750">
              <a:buFont typeface="Arial" panose="020B0604020202020204" pitchFamily="34" charset="0"/>
              <a:buChar char="•"/>
              <a:defRPr/>
            </a:pPr>
            <a:r>
              <a:rPr lang="en-GB" sz="1800" u="none" dirty="0">
                <a:solidFill>
                  <a:srgbClr val="000000"/>
                </a:solidFill>
                <a:effectLst/>
                <a:latin typeface="Arial" panose="020B0604020202020204" pitchFamily="34" charset="0"/>
                <a:ea typeface="Calibri" panose="020F0502020204030204" pitchFamily="34" charset="0"/>
              </a:rPr>
              <a:t>After this session, you are </a:t>
            </a:r>
            <a:r>
              <a:rPr lang="en-GB" sz="1800" u="sng" dirty="0">
                <a:solidFill>
                  <a:srgbClr val="000000"/>
                </a:solidFill>
                <a:effectLst/>
                <a:latin typeface="Arial" panose="020B0604020202020204" pitchFamily="34" charset="0"/>
                <a:ea typeface="Calibri" panose="020F0502020204030204" pitchFamily="34" charset="0"/>
              </a:rPr>
              <a:t>not</a:t>
            </a:r>
            <a:r>
              <a:rPr lang="en-GB" sz="1800" u="none" dirty="0">
                <a:solidFill>
                  <a:srgbClr val="000000"/>
                </a:solidFill>
                <a:effectLst/>
                <a:latin typeface="Arial" panose="020B0604020202020204" pitchFamily="34" charset="0"/>
                <a:ea typeface="Calibri" panose="020F0502020204030204" pitchFamily="34" charset="0"/>
              </a:rPr>
              <a:t> going to become an MI expert.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800" u="none" dirty="0">
                <a:solidFill>
                  <a:srgbClr val="000000"/>
                </a:solidFill>
                <a:effectLst/>
                <a:latin typeface="Arial" panose="020B0604020202020204" pitchFamily="34" charset="0"/>
                <a:ea typeface="Calibri" panose="020F0502020204030204" pitchFamily="34" charset="0"/>
              </a:rPr>
              <a:t>Explore MI </a:t>
            </a:r>
            <a:r>
              <a:rPr lang="en-GB" sz="1800" u="none" dirty="0" err="1">
                <a:solidFill>
                  <a:srgbClr val="000000"/>
                </a:solidFill>
                <a:effectLst/>
                <a:latin typeface="Arial" panose="020B0604020202020204" pitchFamily="34" charset="0"/>
                <a:ea typeface="Calibri" panose="020F0502020204030204" pitchFamily="34" charset="0"/>
              </a:rPr>
              <a:t>microskills</a:t>
            </a:r>
            <a:r>
              <a:rPr lang="en-GB" sz="1800" u="none" dirty="0">
                <a:solidFill>
                  <a:srgbClr val="000000"/>
                </a:solidFill>
                <a:effectLst/>
                <a:latin typeface="Arial" panose="020B0604020202020204" pitchFamily="34" charset="0"/>
                <a:ea typeface="Calibri" panose="020F0502020204030204" pitchFamily="34" charset="0"/>
              </a:rPr>
              <a:t> that make a big difference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dirty="0">
                <a:solidFill>
                  <a:srgbClr val="000000"/>
                </a:solidFill>
                <a:latin typeface="Arial" panose="020B0604020202020204" pitchFamily="34" charset="0"/>
                <a:ea typeface="Calibri" panose="020F0502020204030204" pitchFamily="34" charset="0"/>
              </a:rPr>
              <a:t>To help make consultations go smoothly in common difficult areas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800" u="none" dirty="0">
                <a:solidFill>
                  <a:srgbClr val="000000"/>
                </a:solidFill>
                <a:effectLst/>
                <a:latin typeface="Arial" panose="020B0604020202020204" pitchFamily="34" charset="0"/>
                <a:ea typeface="Calibri" panose="020F0502020204030204" pitchFamily="34" charset="0"/>
              </a:rPr>
              <a:t>Improve your performance in </a:t>
            </a:r>
            <a:r>
              <a:rPr lang="en-GB" dirty="0">
                <a:solidFill>
                  <a:srgbClr val="000000"/>
                </a:solidFill>
                <a:latin typeface="Arial" panose="020B0604020202020204" pitchFamily="34" charset="0"/>
                <a:ea typeface="Calibri" panose="020F0502020204030204" pitchFamily="34" charset="0"/>
              </a:rPr>
              <a:t>examinations/assessments which test consulting skills</a:t>
            </a:r>
          </a:p>
        </p:txBody>
      </p:sp>
      <p:sp>
        <p:nvSpPr>
          <p:cNvPr id="7" name="TextBox 6">
            <a:extLst>
              <a:ext uri="{FF2B5EF4-FFF2-40B4-BE49-F238E27FC236}">
                <a16:creationId xmlns:a16="http://schemas.microsoft.com/office/drawing/2014/main" id="{D0B85A6A-65F5-A947-72EC-0A3EDB2FB073}"/>
              </a:ext>
            </a:extLst>
          </p:cNvPr>
          <p:cNvSpPr txBox="1"/>
          <p:nvPr/>
        </p:nvSpPr>
        <p:spPr>
          <a:xfrm>
            <a:off x="1464129" y="4659601"/>
            <a:ext cx="4288971" cy="2308324"/>
          </a:xfrm>
          <a:prstGeom prst="rect">
            <a:avLst/>
          </a:prstGeom>
          <a:solidFill>
            <a:schemeClr val="bg2">
              <a:alpha val="68000"/>
            </a:scheme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dirty="0">
                <a:solidFill>
                  <a:srgbClr val="000000"/>
                </a:solidFill>
                <a:latin typeface="Arial" panose="020B0604020202020204" pitchFamily="34" charset="0"/>
                <a:ea typeface="Calibri" panose="020F0502020204030204" pitchFamily="34" charset="0"/>
              </a:rPr>
              <a:t>Objectives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600" dirty="0">
                <a:solidFill>
                  <a:srgbClr val="000000"/>
                </a:solidFill>
                <a:latin typeface="Arial" panose="020B0604020202020204" pitchFamily="34" charset="0"/>
                <a:ea typeface="Calibri" panose="020F0502020204030204" pitchFamily="34" charset="0"/>
              </a:rPr>
              <a:t>MI Theory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600" dirty="0">
                <a:solidFill>
                  <a:srgbClr val="000000"/>
                </a:solidFill>
                <a:latin typeface="Arial" panose="020B0604020202020204" pitchFamily="34" charset="0"/>
                <a:ea typeface="Calibri" panose="020F0502020204030204" pitchFamily="34" charset="0"/>
              </a:rPr>
              <a:t>Attentive Listening</a:t>
            </a:r>
          </a:p>
          <a:p>
            <a:pPr marL="285750" indent="-285750">
              <a:buFont typeface="Arial" panose="020B0604020202020204" pitchFamily="34" charset="0"/>
              <a:buChar char="•"/>
              <a:defRPr/>
            </a:pPr>
            <a:r>
              <a:rPr lang="en-GB" sz="1600" dirty="0">
                <a:solidFill>
                  <a:srgbClr val="000000"/>
                </a:solidFill>
                <a:latin typeface="Arial" panose="020B0604020202020204" pitchFamily="34" charset="0"/>
                <a:ea typeface="Calibri" panose="020F0502020204030204" pitchFamily="34" charset="0"/>
              </a:rPr>
              <a:t>Calming your inner monkey – e.g. “righting reflex”</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600" dirty="0">
                <a:solidFill>
                  <a:srgbClr val="000000"/>
                </a:solidFill>
                <a:latin typeface="Arial" panose="020B0604020202020204" pitchFamily="34" charset="0"/>
                <a:ea typeface="Calibri" panose="020F0502020204030204" pitchFamily="34" charset="0"/>
              </a:rPr>
              <a:t>Reflective Summaries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600" u="none" dirty="0">
                <a:solidFill>
                  <a:srgbClr val="000000"/>
                </a:solidFill>
                <a:effectLst/>
                <a:latin typeface="Arial" panose="020B0604020202020204" pitchFamily="34" charset="0"/>
                <a:ea typeface="Calibri" panose="020F0502020204030204" pitchFamily="34" charset="0"/>
              </a:rPr>
              <a:t>Neutralising micro-aggressive talk</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600" dirty="0">
                <a:solidFill>
                  <a:srgbClr val="000000"/>
                </a:solidFill>
                <a:latin typeface="Arial" panose="020B0604020202020204" pitchFamily="34" charset="0"/>
                <a:ea typeface="Calibri" panose="020F0502020204030204" pitchFamily="34" charset="0"/>
              </a:rPr>
              <a:t>Rolling with Resistance</a:t>
            </a:r>
            <a:endParaRPr lang="en-GB" sz="1600" u="none" dirty="0">
              <a:solidFill>
                <a:srgbClr val="000000"/>
              </a:solidFill>
              <a:effectLst/>
              <a:latin typeface="Arial" panose="020B0604020202020204" pitchFamily="34" charset="0"/>
              <a:ea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600" u="none" dirty="0">
              <a:solidFill>
                <a:srgbClr val="000000"/>
              </a:solidFill>
              <a:effectLst/>
              <a:latin typeface="Arial" panose="020B0604020202020204" pitchFamily="34" charset="0"/>
              <a:ea typeface="Calibri" panose="020F0502020204030204" pitchFamily="34" charset="0"/>
            </a:endParaRPr>
          </a:p>
        </p:txBody>
      </p:sp>
      <p:sp>
        <p:nvSpPr>
          <p:cNvPr id="8" name="TextBox 7">
            <a:extLst>
              <a:ext uri="{FF2B5EF4-FFF2-40B4-BE49-F238E27FC236}">
                <a16:creationId xmlns:a16="http://schemas.microsoft.com/office/drawing/2014/main" id="{8EDF8219-830A-B02E-3F9C-7F547A9AA1C5}"/>
              </a:ext>
            </a:extLst>
          </p:cNvPr>
          <p:cNvSpPr txBox="1"/>
          <p:nvPr/>
        </p:nvSpPr>
        <p:spPr>
          <a:xfrm>
            <a:off x="5876998" y="4644040"/>
            <a:ext cx="5787045" cy="2308324"/>
          </a:xfrm>
          <a:prstGeom prst="rect">
            <a:avLst/>
          </a:prstGeom>
          <a:noFill/>
        </p:spPr>
        <p:txBody>
          <a:bodyPr wrap="square" rtlCol="0">
            <a:spAutoFit/>
          </a:bodyPr>
          <a:lstStyle/>
          <a:p>
            <a:pPr marL="285750" indent="-285750">
              <a:buFont typeface="Arial" panose="020B0604020202020204" pitchFamily="34" charset="0"/>
              <a:buChar char="•"/>
              <a:defRPr/>
            </a:pPr>
            <a:r>
              <a:rPr lang="en-GB" dirty="0">
                <a:solidFill>
                  <a:srgbClr val="000000"/>
                </a:solidFill>
                <a:latin typeface="Arial" panose="020B0604020202020204" pitchFamily="34" charset="0"/>
                <a:ea typeface="Calibri" panose="020F0502020204030204" pitchFamily="34" charset="0"/>
              </a:rPr>
              <a:t>Creating ambivalence + Resolving ambivalence</a:t>
            </a:r>
            <a:endParaRPr lang="en-GB" sz="1800" u="none" dirty="0">
              <a:solidFill>
                <a:srgbClr val="000000"/>
              </a:solidFill>
              <a:effectLst/>
              <a:latin typeface="Arial" panose="020B0604020202020204" pitchFamily="34" charset="0"/>
              <a:ea typeface="Calibri" panose="020F050202020403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dirty="0">
                <a:solidFill>
                  <a:srgbClr val="000000"/>
                </a:solidFill>
                <a:latin typeface="Arial" panose="020B0604020202020204" pitchFamily="34" charset="0"/>
                <a:ea typeface="Calibri" panose="020F0502020204030204" pitchFamily="34" charset="0"/>
              </a:rPr>
              <a:t>Elicit – Provide – Elicit</a:t>
            </a:r>
          </a:p>
          <a:p>
            <a:pPr marL="285750" indent="-285750">
              <a:buFont typeface="Arial" panose="020B0604020202020204" pitchFamily="34" charset="0"/>
              <a:buChar char="•"/>
              <a:defRPr/>
            </a:pPr>
            <a:r>
              <a:rPr lang="en-GB" sz="1800" u="none" dirty="0">
                <a:solidFill>
                  <a:srgbClr val="000000"/>
                </a:solidFill>
                <a:effectLst/>
                <a:latin typeface="Arial" panose="020B0604020202020204" pitchFamily="34" charset="0"/>
                <a:ea typeface="Calibri" panose="020F0502020204030204" pitchFamily="34" charset="0"/>
              </a:rPr>
              <a:t>Socratic Questioning</a:t>
            </a:r>
            <a:endParaRPr lang="en-GB" dirty="0">
              <a:solidFill>
                <a:srgbClr val="000000"/>
              </a:solidFill>
              <a:latin typeface="Arial" panose="020B0604020202020204" pitchFamily="34" charset="0"/>
              <a:ea typeface="Calibri" panose="020F050202020403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dirty="0">
                <a:solidFill>
                  <a:srgbClr val="000000"/>
                </a:solidFill>
                <a:latin typeface="Arial" panose="020B0604020202020204" pitchFamily="34" charset="0"/>
                <a:ea typeface="Calibri" panose="020F0502020204030204" pitchFamily="34" charset="0"/>
              </a:rPr>
              <a:t>Decisional Balance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dirty="0">
                <a:solidFill>
                  <a:srgbClr val="000000"/>
                </a:solidFill>
                <a:latin typeface="Arial" panose="020B0604020202020204" pitchFamily="34" charset="0"/>
                <a:ea typeface="Calibri" panose="020F0502020204030204" pitchFamily="34" charset="0"/>
              </a:rPr>
              <a:t>“on the one hand” statements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dirty="0">
                <a:solidFill>
                  <a:srgbClr val="000000"/>
                </a:solidFill>
                <a:latin typeface="Arial" panose="020B0604020202020204" pitchFamily="34" charset="0"/>
                <a:ea typeface="Calibri" panose="020F0502020204030204" pitchFamily="34" charset="0"/>
              </a:rPr>
              <a:t>Importance-Confidence scales</a:t>
            </a:r>
            <a:endParaRPr lang="en-GB" sz="1800" u="none" dirty="0">
              <a:solidFill>
                <a:srgbClr val="000000"/>
              </a:solidFill>
              <a:effectLst/>
              <a:latin typeface="Arial" panose="020B0604020202020204" pitchFamily="34" charset="0"/>
              <a:ea typeface="Calibri" panose="020F050202020403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800" u="none" dirty="0">
                <a:solidFill>
                  <a:srgbClr val="000000"/>
                </a:solidFill>
                <a:effectLst/>
                <a:latin typeface="Arial" panose="020B0604020202020204" pitchFamily="34" charset="0"/>
                <a:ea typeface="Calibri" panose="020F0502020204030204" pitchFamily="34" charset="0"/>
              </a:rPr>
              <a:t>Facilitating </a:t>
            </a:r>
            <a:r>
              <a:rPr lang="en-GB" dirty="0">
                <a:solidFill>
                  <a:srgbClr val="000000"/>
                </a:solidFill>
                <a:latin typeface="Arial" panose="020B0604020202020204" pitchFamily="34" charset="0"/>
                <a:ea typeface="Calibri" panose="020F0502020204030204" pitchFamily="34" charset="0"/>
              </a:rPr>
              <a:t>CHANGE TALK</a:t>
            </a:r>
            <a:endParaRPr lang="en-GB" sz="1800" u="none" dirty="0">
              <a:solidFill>
                <a:srgbClr val="000000"/>
              </a:solidFill>
              <a:effectLst/>
              <a:latin typeface="Arial" panose="020B0604020202020204" pitchFamily="34" charset="0"/>
              <a:ea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u="none" dirty="0">
              <a:solidFill>
                <a:srgbClr val="000000"/>
              </a:solidFill>
              <a:effectLst/>
              <a:latin typeface="Arial" panose="020B0604020202020204" pitchFamily="34" charset="0"/>
              <a:ea typeface="Calibri" panose="020F0502020204030204" pitchFamily="34" charset="0"/>
            </a:endParaRPr>
          </a:p>
        </p:txBody>
      </p:sp>
    </p:spTree>
    <p:extLst>
      <p:ext uri="{BB962C8B-B14F-4D97-AF65-F5344CB8AC3E}">
        <p14:creationId xmlns:p14="http://schemas.microsoft.com/office/powerpoint/2010/main" val="559755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82250F-7EE4-8560-56C2-35A0EC0DE50D}"/>
              </a:ext>
            </a:extLst>
          </p:cNvPr>
          <p:cNvSpPr>
            <a:spLocks noGrp="1"/>
          </p:cNvSpPr>
          <p:nvPr>
            <p:ph type="title"/>
          </p:nvPr>
        </p:nvSpPr>
        <p:spPr/>
        <p:txBody>
          <a:bodyPr/>
          <a:lstStyle/>
          <a:p>
            <a:pPr algn="ctr"/>
            <a:r>
              <a:rPr lang="en-GB" dirty="0"/>
              <a:t>The Facilitators</a:t>
            </a:r>
          </a:p>
        </p:txBody>
      </p:sp>
      <p:sp>
        <p:nvSpPr>
          <p:cNvPr id="3" name="Content Placeholder 2">
            <a:extLst>
              <a:ext uri="{FF2B5EF4-FFF2-40B4-BE49-F238E27FC236}">
                <a16:creationId xmlns:a16="http://schemas.microsoft.com/office/drawing/2014/main" id="{F9B7D739-0E95-D74C-8703-F61B7F4AA3AD}"/>
              </a:ext>
            </a:extLst>
          </p:cNvPr>
          <p:cNvSpPr>
            <a:spLocks noGrp="1"/>
          </p:cNvSpPr>
          <p:nvPr>
            <p:ph idx="1"/>
          </p:nvPr>
        </p:nvSpPr>
        <p:spPr/>
        <p:txBody>
          <a:bodyPr/>
          <a:lstStyle/>
          <a:p>
            <a:pPr algn="ctr"/>
            <a:r>
              <a:rPr lang="en-GB" dirty="0"/>
              <a:t>Me (Ramesh)</a:t>
            </a:r>
          </a:p>
          <a:p>
            <a:pPr algn="ctr"/>
            <a:r>
              <a:rPr lang="en-GB" dirty="0"/>
              <a:t>Nick Price</a:t>
            </a:r>
          </a:p>
          <a:p>
            <a:pPr algn="ctr"/>
            <a:r>
              <a:rPr lang="en-GB" dirty="0"/>
              <a:t>Kate</a:t>
            </a:r>
          </a:p>
          <a:p>
            <a:pPr algn="ctr"/>
            <a:r>
              <a:rPr lang="en-GB" dirty="0"/>
              <a:t>Abigail</a:t>
            </a:r>
          </a:p>
          <a:p>
            <a:pPr algn="ctr"/>
            <a:r>
              <a:rPr lang="en-GB" dirty="0"/>
              <a:t>Ayesha</a:t>
            </a:r>
          </a:p>
          <a:p>
            <a:pPr algn="ctr"/>
            <a:r>
              <a:rPr lang="en-GB" dirty="0"/>
              <a:t>James</a:t>
            </a:r>
          </a:p>
          <a:p>
            <a:pPr algn="ctr"/>
            <a:endParaRPr lang="en-GB" dirty="0"/>
          </a:p>
        </p:txBody>
      </p:sp>
    </p:spTree>
    <p:extLst>
      <p:ext uri="{BB962C8B-B14F-4D97-AF65-F5344CB8AC3E}">
        <p14:creationId xmlns:p14="http://schemas.microsoft.com/office/powerpoint/2010/main" val="19551249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82250F-7EE4-8560-56C2-35A0EC0DE50D}"/>
              </a:ext>
            </a:extLst>
          </p:cNvPr>
          <p:cNvSpPr>
            <a:spLocks noGrp="1"/>
          </p:cNvSpPr>
          <p:nvPr>
            <p:ph type="title"/>
          </p:nvPr>
        </p:nvSpPr>
        <p:spPr/>
        <p:txBody>
          <a:bodyPr/>
          <a:lstStyle/>
          <a:p>
            <a:pPr algn="ctr"/>
            <a:r>
              <a:rPr lang="en-GB" dirty="0"/>
              <a:t>Movement graph</a:t>
            </a:r>
          </a:p>
        </p:txBody>
      </p:sp>
      <p:sp>
        <p:nvSpPr>
          <p:cNvPr id="3" name="Content Placeholder 2">
            <a:extLst>
              <a:ext uri="{FF2B5EF4-FFF2-40B4-BE49-F238E27FC236}">
                <a16:creationId xmlns:a16="http://schemas.microsoft.com/office/drawing/2014/main" id="{F9B7D739-0E95-D74C-8703-F61B7F4AA3AD}"/>
              </a:ext>
            </a:extLst>
          </p:cNvPr>
          <p:cNvSpPr>
            <a:spLocks noGrp="1"/>
          </p:cNvSpPr>
          <p:nvPr>
            <p:ph idx="1"/>
          </p:nvPr>
        </p:nvSpPr>
        <p:spPr/>
        <p:txBody>
          <a:bodyPr/>
          <a:lstStyle/>
          <a:p>
            <a:pPr algn="ctr"/>
            <a:r>
              <a:rPr lang="en-GB" dirty="0"/>
              <a:t>How many of you in Hospital land?</a:t>
            </a:r>
          </a:p>
          <a:p>
            <a:pPr algn="ctr"/>
            <a:r>
              <a:rPr lang="en-GB" dirty="0"/>
              <a:t>How many of you have HEARD of MI?</a:t>
            </a:r>
          </a:p>
          <a:p>
            <a:pPr algn="ctr"/>
            <a:r>
              <a:rPr lang="en-GB" dirty="0"/>
              <a:t>How many of you use MI skills?</a:t>
            </a:r>
          </a:p>
        </p:txBody>
      </p:sp>
    </p:spTree>
    <p:extLst>
      <p:ext uri="{BB962C8B-B14F-4D97-AF65-F5344CB8AC3E}">
        <p14:creationId xmlns:p14="http://schemas.microsoft.com/office/powerpoint/2010/main" val="18330750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82250F-7EE4-8560-56C2-35A0EC0DE50D}"/>
              </a:ext>
            </a:extLst>
          </p:cNvPr>
          <p:cNvSpPr>
            <a:spLocks noGrp="1"/>
          </p:cNvSpPr>
          <p:nvPr>
            <p:ph type="title"/>
          </p:nvPr>
        </p:nvSpPr>
        <p:spPr/>
        <p:txBody>
          <a:bodyPr/>
          <a:lstStyle/>
          <a:p>
            <a:pPr algn="ctr"/>
            <a:r>
              <a:rPr lang="en-GB" dirty="0"/>
              <a:t>Let’s mix you up</a:t>
            </a:r>
          </a:p>
        </p:txBody>
      </p:sp>
      <p:sp>
        <p:nvSpPr>
          <p:cNvPr id="3" name="Content Placeholder 2">
            <a:extLst>
              <a:ext uri="{FF2B5EF4-FFF2-40B4-BE49-F238E27FC236}">
                <a16:creationId xmlns:a16="http://schemas.microsoft.com/office/drawing/2014/main" id="{F9B7D739-0E95-D74C-8703-F61B7F4AA3AD}"/>
              </a:ext>
            </a:extLst>
          </p:cNvPr>
          <p:cNvSpPr>
            <a:spLocks noGrp="1"/>
          </p:cNvSpPr>
          <p:nvPr>
            <p:ph idx="1"/>
          </p:nvPr>
        </p:nvSpPr>
        <p:spPr/>
        <p:txBody>
          <a:bodyPr/>
          <a:lstStyle/>
          <a:p>
            <a:pPr algn="ctr"/>
            <a:r>
              <a:rPr lang="en-GB" dirty="0"/>
              <a:t>Groups of 6</a:t>
            </a:r>
          </a:p>
          <a:p>
            <a:pPr algn="ctr"/>
            <a:r>
              <a:rPr lang="en-GB" dirty="0"/>
              <a:t>3 on each bench</a:t>
            </a:r>
          </a:p>
        </p:txBody>
      </p:sp>
    </p:spTree>
    <p:extLst>
      <p:ext uri="{BB962C8B-B14F-4D97-AF65-F5344CB8AC3E}">
        <p14:creationId xmlns:p14="http://schemas.microsoft.com/office/powerpoint/2010/main" val="7730380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AB74FE-0DC0-801E-70C9-1CC4B7B177B3}"/>
              </a:ext>
            </a:extLst>
          </p:cNvPr>
          <p:cNvSpPr>
            <a:spLocks noGrp="1"/>
          </p:cNvSpPr>
          <p:nvPr>
            <p:ph type="title"/>
          </p:nvPr>
        </p:nvSpPr>
        <p:spPr/>
        <p:txBody>
          <a:bodyPr/>
          <a:lstStyle/>
          <a:p>
            <a:r>
              <a:rPr lang="en-GB" dirty="0"/>
              <a:t>(1) WHERE’S YOUR STARTING POINT?</a:t>
            </a:r>
          </a:p>
        </p:txBody>
      </p:sp>
    </p:spTree>
    <p:extLst>
      <p:ext uri="{BB962C8B-B14F-4D97-AF65-F5344CB8AC3E}">
        <p14:creationId xmlns:p14="http://schemas.microsoft.com/office/powerpoint/2010/main" val="41784481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0C800F-CAE5-40A5-949C-D17760E1964F}"/>
              </a:ext>
            </a:extLst>
          </p:cNvPr>
          <p:cNvSpPr>
            <a:spLocks noGrp="1"/>
          </p:cNvSpPr>
          <p:nvPr>
            <p:ph type="title"/>
          </p:nvPr>
        </p:nvSpPr>
        <p:spPr/>
        <p:txBody>
          <a:bodyPr>
            <a:normAutofit fontScale="90000"/>
          </a:bodyPr>
          <a:lstStyle/>
          <a:p>
            <a:r>
              <a:rPr lang="en-GB" dirty="0"/>
              <a:t>TASK 1 - Think about patient’s behaviour YOU TRIED TO CHANGE</a:t>
            </a:r>
          </a:p>
        </p:txBody>
      </p:sp>
      <p:sp>
        <p:nvSpPr>
          <p:cNvPr id="3" name="Content Placeholder 2">
            <a:extLst>
              <a:ext uri="{FF2B5EF4-FFF2-40B4-BE49-F238E27FC236}">
                <a16:creationId xmlns:a16="http://schemas.microsoft.com/office/drawing/2014/main" id="{85CBBA14-40A3-943E-5031-D59B7232DD3A}"/>
              </a:ext>
            </a:extLst>
          </p:cNvPr>
          <p:cNvSpPr>
            <a:spLocks noGrp="1"/>
          </p:cNvSpPr>
          <p:nvPr>
            <p:ph idx="1"/>
          </p:nvPr>
        </p:nvSpPr>
        <p:spPr>
          <a:xfrm>
            <a:off x="1020726" y="2089298"/>
            <a:ext cx="3856074" cy="3827722"/>
          </a:xfrm>
        </p:spPr>
        <p:txBody>
          <a:bodyPr>
            <a:normAutofit fontScale="92500" lnSpcReduction="10000"/>
          </a:bodyPr>
          <a:lstStyle/>
          <a:p>
            <a:pPr marL="457200" indent="-457200">
              <a:buFont typeface="Arial" panose="020B0604020202020204" pitchFamily="34" charset="0"/>
              <a:buChar char="•"/>
            </a:pPr>
            <a:r>
              <a:rPr lang="en-GB" dirty="0"/>
              <a:t>Smoking</a:t>
            </a:r>
          </a:p>
          <a:p>
            <a:pPr marL="457200" indent="-457200">
              <a:buFont typeface="Arial" panose="020B0604020202020204" pitchFamily="34" charset="0"/>
              <a:buChar char="•"/>
            </a:pPr>
            <a:r>
              <a:rPr lang="en-GB" dirty="0"/>
              <a:t>Alcohol</a:t>
            </a:r>
          </a:p>
          <a:p>
            <a:pPr marL="457200" indent="-457200">
              <a:buFont typeface="Arial" panose="020B0604020202020204" pitchFamily="34" charset="0"/>
              <a:buChar char="•"/>
            </a:pPr>
            <a:r>
              <a:rPr lang="en-GB" dirty="0"/>
              <a:t>Drugs</a:t>
            </a:r>
          </a:p>
          <a:p>
            <a:pPr marL="457200" indent="-457200">
              <a:buFont typeface="Arial" panose="020B0604020202020204" pitchFamily="34" charset="0"/>
              <a:buChar char="•"/>
            </a:pPr>
            <a:r>
              <a:rPr lang="en-GB" dirty="0"/>
              <a:t>Weight/Diet/Exercise</a:t>
            </a:r>
          </a:p>
          <a:p>
            <a:pPr marL="457200" indent="-457200">
              <a:buFont typeface="Arial" panose="020B0604020202020204" pitchFamily="34" charset="0"/>
              <a:buChar char="•"/>
            </a:pPr>
            <a:r>
              <a:rPr lang="en-GB" dirty="0"/>
              <a:t>Medication compliance</a:t>
            </a:r>
          </a:p>
          <a:p>
            <a:pPr marL="457200" indent="-457200">
              <a:buFont typeface="Arial" panose="020B0604020202020204" pitchFamily="34" charset="0"/>
              <a:buChar char="•"/>
            </a:pPr>
            <a:r>
              <a:rPr lang="en-GB" dirty="0"/>
              <a:t>Diagnosis acceptance</a:t>
            </a:r>
          </a:p>
          <a:p>
            <a:pPr marL="457200" indent="-457200">
              <a:buFont typeface="Arial" panose="020B0604020202020204" pitchFamily="34" charset="0"/>
              <a:buChar char="•"/>
            </a:pPr>
            <a:r>
              <a:rPr lang="en-GB" dirty="0"/>
              <a:t>Getting a job</a:t>
            </a:r>
          </a:p>
        </p:txBody>
      </p:sp>
      <p:sp>
        <p:nvSpPr>
          <p:cNvPr id="4" name="Content Placeholder 2">
            <a:extLst>
              <a:ext uri="{FF2B5EF4-FFF2-40B4-BE49-F238E27FC236}">
                <a16:creationId xmlns:a16="http://schemas.microsoft.com/office/drawing/2014/main" id="{A2CC6B4F-1B87-4736-B99A-083D1299DD59}"/>
              </a:ext>
            </a:extLst>
          </p:cNvPr>
          <p:cNvSpPr txBox="1">
            <a:spLocks/>
          </p:cNvSpPr>
          <p:nvPr/>
        </p:nvSpPr>
        <p:spPr>
          <a:xfrm>
            <a:off x="6008362" y="2093487"/>
            <a:ext cx="5684874" cy="3827722"/>
          </a:xfrm>
          <a:prstGeom prst="rect">
            <a:avLst/>
          </a:prstGeom>
        </p:spPr>
        <p:txBody>
          <a:bodyPr vert="horz" lIns="91440" tIns="45720" rIns="91440" bIns="45720" rtlCol="0">
            <a:normAutofit/>
          </a:bodyPr>
          <a:lstStyle>
            <a:lvl1pPr marL="0" indent="0" algn="l" defTabSz="914400" rtl="0" eaLnBrk="1" latinLnBrk="0" hangingPunct="1">
              <a:lnSpc>
                <a:spcPct val="100000"/>
              </a:lnSpc>
              <a:spcBef>
                <a:spcPts val="1000"/>
              </a:spcBef>
              <a:buSzPct val="73000"/>
              <a:buFontTx/>
              <a:buNone/>
              <a:defRPr sz="3200" b="1" kern="1200" spc="50" baseline="0">
                <a:solidFill>
                  <a:schemeClr val="tx1"/>
                </a:solidFill>
                <a:latin typeface="+mn-lt"/>
                <a:ea typeface="+mn-ea"/>
                <a:cs typeface="+mn-cs"/>
              </a:defRPr>
            </a:lvl1pPr>
            <a:lvl2pPr marL="228600" indent="-182880" algn="l" defTabSz="914400" rtl="0" eaLnBrk="1" latinLnBrk="0" hangingPunct="1">
              <a:lnSpc>
                <a:spcPct val="100000"/>
              </a:lnSpc>
              <a:spcBef>
                <a:spcPts val="500"/>
              </a:spcBef>
              <a:buSzPct val="70000"/>
              <a:buFont typeface="Arial" panose="020B0604020202020204" pitchFamily="34" charset="0"/>
              <a:buChar char="•"/>
              <a:defRPr sz="2800" b="1" kern="1200" spc="50" baseline="0">
                <a:solidFill>
                  <a:schemeClr val="tx1"/>
                </a:solidFill>
                <a:latin typeface="+mn-lt"/>
                <a:ea typeface="+mn-ea"/>
                <a:cs typeface="+mn-cs"/>
              </a:defRPr>
            </a:lvl2pPr>
            <a:lvl3pPr marL="274320" indent="0" algn="l" defTabSz="914400" rtl="0" eaLnBrk="1" latinLnBrk="0" hangingPunct="1">
              <a:lnSpc>
                <a:spcPct val="100000"/>
              </a:lnSpc>
              <a:spcBef>
                <a:spcPts val="500"/>
              </a:spcBef>
              <a:buSzPct val="73000"/>
              <a:buFontTx/>
              <a:buNone/>
              <a:defRPr sz="2400" b="1" kern="1200" spc="50" baseline="0">
                <a:solidFill>
                  <a:schemeClr val="tx1"/>
                </a:solidFill>
                <a:latin typeface="+mn-lt"/>
                <a:ea typeface="+mn-ea"/>
                <a:cs typeface="+mn-cs"/>
              </a:defRPr>
            </a:lvl3pPr>
            <a:lvl4pPr marL="548640" indent="-182880" algn="l" defTabSz="914400" rtl="0" eaLnBrk="1" latinLnBrk="0" hangingPunct="1">
              <a:lnSpc>
                <a:spcPct val="100000"/>
              </a:lnSpc>
              <a:spcBef>
                <a:spcPts val="500"/>
              </a:spcBef>
              <a:buSzPct val="73000"/>
              <a:buFont typeface="Arial" panose="020B0604020202020204" pitchFamily="34" charset="0"/>
              <a:buChar char="•"/>
              <a:defRPr sz="2000" b="1" kern="1200" spc="50" baseline="0">
                <a:solidFill>
                  <a:schemeClr val="tx1"/>
                </a:solidFill>
                <a:latin typeface="+mn-lt"/>
                <a:ea typeface="+mn-ea"/>
                <a:cs typeface="+mn-cs"/>
              </a:defRPr>
            </a:lvl4pPr>
            <a:lvl5pPr marL="548640" indent="0" algn="l" defTabSz="914400" rtl="0" eaLnBrk="1" latinLnBrk="0" hangingPunct="1">
              <a:lnSpc>
                <a:spcPct val="100000"/>
              </a:lnSpc>
              <a:spcBef>
                <a:spcPts val="500"/>
              </a:spcBef>
              <a:buSzPct val="73000"/>
              <a:buFontTx/>
              <a:buNone/>
              <a:defRPr sz="2000" b="1" kern="1200" spc="5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buFont typeface="Arial" panose="020B0604020202020204" pitchFamily="34" charset="0"/>
              <a:buChar char="•"/>
            </a:pPr>
            <a:r>
              <a:rPr lang="en-GB" dirty="0"/>
              <a:t>Small groups</a:t>
            </a:r>
          </a:p>
          <a:p>
            <a:pPr marL="457200" indent="-457200">
              <a:buFont typeface="Arial" panose="020B0604020202020204" pitchFamily="34" charset="0"/>
              <a:buChar char="•"/>
            </a:pPr>
            <a:r>
              <a:rPr lang="en-GB" dirty="0"/>
              <a:t>Think of really difficult or uncomfortable scenarios</a:t>
            </a:r>
          </a:p>
          <a:p>
            <a:pPr marL="457200" indent="-457200">
              <a:buFont typeface="Arial" panose="020B0604020202020204" pitchFamily="34" charset="0"/>
              <a:buChar char="•"/>
            </a:pPr>
            <a:r>
              <a:rPr lang="en-GB" dirty="0"/>
              <a:t>Describe what you said to convince them</a:t>
            </a:r>
          </a:p>
          <a:p>
            <a:pPr marL="457200" indent="-457200">
              <a:buFont typeface="Arial" panose="020B0604020202020204" pitchFamily="34" charset="0"/>
              <a:buChar char="•"/>
            </a:pPr>
            <a:r>
              <a:rPr lang="en-GB" dirty="0"/>
              <a:t>How did they react?</a:t>
            </a:r>
          </a:p>
          <a:p>
            <a:pPr marL="457200" indent="-457200">
              <a:buFont typeface="Arial" panose="020B0604020202020204" pitchFamily="34" charset="0"/>
              <a:buChar char="•"/>
            </a:pPr>
            <a:r>
              <a:rPr lang="en-GB" dirty="0"/>
              <a:t>Did it make a difference? </a:t>
            </a:r>
          </a:p>
        </p:txBody>
      </p:sp>
    </p:spTree>
    <p:extLst>
      <p:ext uri="{BB962C8B-B14F-4D97-AF65-F5344CB8AC3E}">
        <p14:creationId xmlns:p14="http://schemas.microsoft.com/office/powerpoint/2010/main" val="7844483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0C800F-CAE5-40A5-949C-D17760E1964F}"/>
              </a:ext>
            </a:extLst>
          </p:cNvPr>
          <p:cNvSpPr>
            <a:spLocks noGrp="1"/>
          </p:cNvSpPr>
          <p:nvPr>
            <p:ph type="title"/>
          </p:nvPr>
        </p:nvSpPr>
        <p:spPr/>
        <p:txBody>
          <a:bodyPr>
            <a:normAutofit fontScale="90000"/>
          </a:bodyPr>
          <a:lstStyle/>
          <a:p>
            <a:r>
              <a:rPr lang="en-GB" dirty="0"/>
              <a:t>TASK 2 - Map YOUR BEHAVIOUR – which of these did you do?</a:t>
            </a:r>
          </a:p>
        </p:txBody>
      </p:sp>
      <p:sp>
        <p:nvSpPr>
          <p:cNvPr id="3" name="Content Placeholder 2">
            <a:extLst>
              <a:ext uri="{FF2B5EF4-FFF2-40B4-BE49-F238E27FC236}">
                <a16:creationId xmlns:a16="http://schemas.microsoft.com/office/drawing/2014/main" id="{85CBBA14-40A3-943E-5031-D59B7232DD3A}"/>
              </a:ext>
            </a:extLst>
          </p:cNvPr>
          <p:cNvSpPr>
            <a:spLocks noGrp="1"/>
          </p:cNvSpPr>
          <p:nvPr>
            <p:ph idx="1"/>
          </p:nvPr>
        </p:nvSpPr>
        <p:spPr>
          <a:xfrm>
            <a:off x="1020725" y="2089298"/>
            <a:ext cx="4534947" cy="3827722"/>
          </a:xfrm>
        </p:spPr>
        <p:txBody>
          <a:bodyPr/>
          <a:lstStyle/>
          <a:p>
            <a:pPr marL="457200" indent="-457200">
              <a:buFont typeface="Arial" panose="020B0604020202020204" pitchFamily="34" charset="0"/>
              <a:buChar char="•"/>
            </a:pPr>
            <a:r>
              <a:rPr lang="en-GB" dirty="0"/>
              <a:t>Correct them (Righting Reflex)</a:t>
            </a:r>
          </a:p>
          <a:p>
            <a:pPr marL="457200" indent="-457200">
              <a:buFont typeface="Arial" panose="020B0604020202020204" pitchFamily="34" charset="0"/>
              <a:buChar char="•"/>
            </a:pPr>
            <a:r>
              <a:rPr lang="en-GB" dirty="0"/>
              <a:t>Shaming them</a:t>
            </a:r>
          </a:p>
          <a:p>
            <a:pPr marL="457200" indent="-457200">
              <a:buFont typeface="Arial" panose="020B0604020202020204" pitchFamily="34" charset="0"/>
              <a:buChar char="•"/>
            </a:pPr>
            <a:r>
              <a:rPr lang="en-GB" dirty="0"/>
              <a:t>Blaming them</a:t>
            </a:r>
          </a:p>
          <a:p>
            <a:pPr marL="457200" indent="-457200">
              <a:buFont typeface="Arial" panose="020B0604020202020204" pitchFamily="34" charset="0"/>
              <a:buChar char="•"/>
            </a:pPr>
            <a:r>
              <a:rPr lang="en-GB" dirty="0"/>
              <a:t>Scaring them</a:t>
            </a:r>
          </a:p>
        </p:txBody>
      </p:sp>
      <p:sp>
        <p:nvSpPr>
          <p:cNvPr id="4" name="Content Placeholder 2">
            <a:extLst>
              <a:ext uri="{FF2B5EF4-FFF2-40B4-BE49-F238E27FC236}">
                <a16:creationId xmlns:a16="http://schemas.microsoft.com/office/drawing/2014/main" id="{A2CC6B4F-1B87-4736-B99A-083D1299DD59}"/>
              </a:ext>
            </a:extLst>
          </p:cNvPr>
          <p:cNvSpPr txBox="1">
            <a:spLocks/>
          </p:cNvSpPr>
          <p:nvPr/>
        </p:nvSpPr>
        <p:spPr>
          <a:xfrm>
            <a:off x="6008362" y="2093487"/>
            <a:ext cx="5684874" cy="3827722"/>
          </a:xfrm>
          <a:prstGeom prst="rect">
            <a:avLst/>
          </a:prstGeom>
        </p:spPr>
        <p:txBody>
          <a:bodyPr vert="horz" lIns="91440" tIns="45720" rIns="91440" bIns="45720" rtlCol="0">
            <a:normAutofit/>
          </a:bodyPr>
          <a:lstStyle>
            <a:lvl1pPr marL="0" indent="0" algn="l" defTabSz="914400" rtl="0" eaLnBrk="1" latinLnBrk="0" hangingPunct="1">
              <a:lnSpc>
                <a:spcPct val="100000"/>
              </a:lnSpc>
              <a:spcBef>
                <a:spcPts val="1000"/>
              </a:spcBef>
              <a:buSzPct val="73000"/>
              <a:buFontTx/>
              <a:buNone/>
              <a:defRPr sz="3200" b="1" kern="1200" spc="50" baseline="0">
                <a:solidFill>
                  <a:schemeClr val="tx1"/>
                </a:solidFill>
                <a:latin typeface="+mn-lt"/>
                <a:ea typeface="+mn-ea"/>
                <a:cs typeface="+mn-cs"/>
              </a:defRPr>
            </a:lvl1pPr>
            <a:lvl2pPr marL="228600" indent="-182880" algn="l" defTabSz="914400" rtl="0" eaLnBrk="1" latinLnBrk="0" hangingPunct="1">
              <a:lnSpc>
                <a:spcPct val="100000"/>
              </a:lnSpc>
              <a:spcBef>
                <a:spcPts val="500"/>
              </a:spcBef>
              <a:buSzPct val="70000"/>
              <a:buFont typeface="Arial" panose="020B0604020202020204" pitchFamily="34" charset="0"/>
              <a:buChar char="•"/>
              <a:defRPr sz="2800" b="1" kern="1200" spc="50" baseline="0">
                <a:solidFill>
                  <a:schemeClr val="tx1"/>
                </a:solidFill>
                <a:latin typeface="+mn-lt"/>
                <a:ea typeface="+mn-ea"/>
                <a:cs typeface="+mn-cs"/>
              </a:defRPr>
            </a:lvl2pPr>
            <a:lvl3pPr marL="274320" indent="0" algn="l" defTabSz="914400" rtl="0" eaLnBrk="1" latinLnBrk="0" hangingPunct="1">
              <a:lnSpc>
                <a:spcPct val="100000"/>
              </a:lnSpc>
              <a:spcBef>
                <a:spcPts val="500"/>
              </a:spcBef>
              <a:buSzPct val="73000"/>
              <a:buFontTx/>
              <a:buNone/>
              <a:defRPr sz="2400" b="1" kern="1200" spc="50" baseline="0">
                <a:solidFill>
                  <a:schemeClr val="tx1"/>
                </a:solidFill>
                <a:latin typeface="+mn-lt"/>
                <a:ea typeface="+mn-ea"/>
                <a:cs typeface="+mn-cs"/>
              </a:defRPr>
            </a:lvl3pPr>
            <a:lvl4pPr marL="548640" indent="-182880" algn="l" defTabSz="914400" rtl="0" eaLnBrk="1" latinLnBrk="0" hangingPunct="1">
              <a:lnSpc>
                <a:spcPct val="100000"/>
              </a:lnSpc>
              <a:spcBef>
                <a:spcPts val="500"/>
              </a:spcBef>
              <a:buSzPct val="73000"/>
              <a:buFont typeface="Arial" panose="020B0604020202020204" pitchFamily="34" charset="0"/>
              <a:buChar char="•"/>
              <a:defRPr sz="2000" b="1" kern="1200" spc="50" baseline="0">
                <a:solidFill>
                  <a:schemeClr val="tx1"/>
                </a:solidFill>
                <a:latin typeface="+mn-lt"/>
                <a:ea typeface="+mn-ea"/>
                <a:cs typeface="+mn-cs"/>
              </a:defRPr>
            </a:lvl4pPr>
            <a:lvl5pPr marL="548640" indent="0" algn="l" defTabSz="914400" rtl="0" eaLnBrk="1" latinLnBrk="0" hangingPunct="1">
              <a:lnSpc>
                <a:spcPct val="100000"/>
              </a:lnSpc>
              <a:spcBef>
                <a:spcPts val="500"/>
              </a:spcBef>
              <a:buSzPct val="73000"/>
              <a:buFontTx/>
              <a:buNone/>
              <a:defRPr sz="2000" b="1" kern="1200" spc="5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buFont typeface="Arial" panose="020B0604020202020204" pitchFamily="34" charset="0"/>
              <a:buChar char="•"/>
            </a:pPr>
            <a:r>
              <a:rPr lang="en-GB" dirty="0"/>
              <a:t>Let’s talk about some of them in the larger group</a:t>
            </a:r>
          </a:p>
          <a:p>
            <a:pPr marL="457200" indent="-457200">
              <a:buFont typeface="Arial" panose="020B0604020202020204" pitchFamily="34" charset="0"/>
              <a:buChar char="•"/>
            </a:pPr>
            <a:r>
              <a:rPr lang="en-GB" dirty="0"/>
              <a:t>&lt;&lt;&lt; These things can work – but only temporarily.   More likely failure.</a:t>
            </a:r>
          </a:p>
          <a:p>
            <a:pPr marL="457200" indent="-457200">
              <a:buFont typeface="Arial" panose="020B0604020202020204" pitchFamily="34" charset="0"/>
              <a:buChar char="•"/>
            </a:pPr>
            <a:endParaRPr lang="en-GB" dirty="0"/>
          </a:p>
        </p:txBody>
      </p:sp>
    </p:spTree>
    <p:extLst>
      <p:ext uri="{BB962C8B-B14F-4D97-AF65-F5344CB8AC3E}">
        <p14:creationId xmlns:p14="http://schemas.microsoft.com/office/powerpoint/2010/main" val="21605839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31267C-C57F-F39A-498F-898B376FAB53}"/>
              </a:ext>
            </a:extLst>
          </p:cNvPr>
          <p:cNvSpPr>
            <a:spLocks noGrp="1"/>
          </p:cNvSpPr>
          <p:nvPr>
            <p:ph type="title"/>
          </p:nvPr>
        </p:nvSpPr>
        <p:spPr/>
        <p:txBody>
          <a:bodyPr/>
          <a:lstStyle/>
          <a:p>
            <a:r>
              <a:rPr lang="en-GB" dirty="0"/>
              <a:t>Case 1 – COPD &amp; SMOKING</a:t>
            </a:r>
          </a:p>
        </p:txBody>
      </p:sp>
      <p:sp>
        <p:nvSpPr>
          <p:cNvPr id="3" name="Content Placeholder 2">
            <a:extLst>
              <a:ext uri="{FF2B5EF4-FFF2-40B4-BE49-F238E27FC236}">
                <a16:creationId xmlns:a16="http://schemas.microsoft.com/office/drawing/2014/main" id="{430B346C-9B04-BE48-AF8F-995D75A537D8}"/>
              </a:ext>
            </a:extLst>
          </p:cNvPr>
          <p:cNvSpPr>
            <a:spLocks noGrp="1"/>
          </p:cNvSpPr>
          <p:nvPr>
            <p:ph idx="1"/>
          </p:nvPr>
        </p:nvSpPr>
        <p:spPr/>
        <p:txBody>
          <a:bodyPr>
            <a:normAutofit fontScale="92500" lnSpcReduction="10000"/>
          </a:bodyPr>
          <a:lstStyle/>
          <a:p>
            <a:r>
              <a:rPr lang="en-GB" dirty="0"/>
              <a:t>Stop smoking, bad for you COPD.  Just been given a course of </a:t>
            </a:r>
            <a:r>
              <a:rPr lang="en-GB" dirty="0" err="1"/>
              <a:t>abx</a:t>
            </a:r>
            <a:r>
              <a:rPr lang="en-GB" dirty="0"/>
              <a:t> today.  But now talk about smoking.  Start with “You really ought to stop smoking you know, it’s only going to get worse”.  Then Dr role is to logically convince them how bad it is for them.  </a:t>
            </a:r>
          </a:p>
          <a:p>
            <a:endParaRPr lang="en-GB" dirty="0"/>
          </a:p>
          <a:p>
            <a:r>
              <a:rPr lang="en-GB" dirty="0"/>
              <a:t>Patient gets angry at the suggestion, been doing for years, not done any harm then.  You doctors always go on about smoking.  Besides do you know how difficult it is. Tried 5 times.  Bet you have never smoked.</a:t>
            </a:r>
          </a:p>
          <a:p>
            <a:r>
              <a:rPr lang="en-GB" dirty="0">
                <a:solidFill>
                  <a:srgbClr val="FF0000"/>
                </a:solidFill>
              </a:rPr>
              <a:t>See how the doctor feels </a:t>
            </a:r>
            <a:r>
              <a:rPr lang="en-GB" dirty="0"/>
              <a:t>– could they feel the resistance or bite back?</a:t>
            </a:r>
          </a:p>
          <a:p>
            <a:endParaRPr lang="en-GB" dirty="0"/>
          </a:p>
        </p:txBody>
      </p:sp>
    </p:spTree>
    <p:extLst>
      <p:ext uri="{BB962C8B-B14F-4D97-AF65-F5344CB8AC3E}">
        <p14:creationId xmlns:p14="http://schemas.microsoft.com/office/powerpoint/2010/main" val="3739023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31267C-C57F-F39A-498F-898B376FAB53}"/>
              </a:ext>
            </a:extLst>
          </p:cNvPr>
          <p:cNvSpPr>
            <a:spLocks noGrp="1"/>
          </p:cNvSpPr>
          <p:nvPr>
            <p:ph type="title"/>
          </p:nvPr>
        </p:nvSpPr>
        <p:spPr/>
        <p:txBody>
          <a:bodyPr/>
          <a:lstStyle/>
          <a:p>
            <a:r>
              <a:rPr lang="en-GB" dirty="0"/>
              <a:t>Case 2 – missing diabetes appt</a:t>
            </a:r>
          </a:p>
        </p:txBody>
      </p:sp>
      <p:sp>
        <p:nvSpPr>
          <p:cNvPr id="3" name="Content Placeholder 2">
            <a:extLst>
              <a:ext uri="{FF2B5EF4-FFF2-40B4-BE49-F238E27FC236}">
                <a16:creationId xmlns:a16="http://schemas.microsoft.com/office/drawing/2014/main" id="{430B346C-9B04-BE48-AF8F-995D75A537D8}"/>
              </a:ext>
            </a:extLst>
          </p:cNvPr>
          <p:cNvSpPr>
            <a:spLocks noGrp="1"/>
          </p:cNvSpPr>
          <p:nvPr>
            <p:ph idx="1"/>
          </p:nvPr>
        </p:nvSpPr>
        <p:spPr/>
        <p:txBody>
          <a:bodyPr>
            <a:normAutofit fontScale="85000" lnSpcReduction="20000"/>
          </a:bodyPr>
          <a:lstStyle/>
          <a:p>
            <a:r>
              <a:rPr lang="en-GB" dirty="0"/>
              <a:t>Patient comes in for review of BP. You say “Looks like the current medicines are tackling your BP nicely.  So let’s continue with those.”   Then, say exactly following phrase.</a:t>
            </a:r>
          </a:p>
          <a:p>
            <a:r>
              <a:rPr lang="en-GB" dirty="0"/>
              <a:t>“oh, I see from a recent letter from Dr Hubbard that you didn’t turn up for your diabetes appt last week or the month before. It’s really important you go you know.”  </a:t>
            </a:r>
          </a:p>
          <a:p>
            <a:r>
              <a:rPr lang="en-GB" dirty="0"/>
              <a:t>Now ask the patient how that has made you feel.  Patient to be honest.</a:t>
            </a:r>
          </a:p>
          <a:p>
            <a:r>
              <a:rPr lang="en-GB" dirty="0"/>
              <a:t>Patient – you don’t think diabetes is a big deal.  Lots of your friends have it and they’re okay.  Your grandma had it and she died at age 90 and that was 8 years ago.   And you hate having to go to wait for an hour or more only to be seen for 10 minutes and on your way again.  And it takes two buses.  And you have a job.</a:t>
            </a:r>
          </a:p>
          <a:p>
            <a:r>
              <a:rPr lang="en-GB" dirty="0">
                <a:solidFill>
                  <a:srgbClr val="FF0000"/>
                </a:solidFill>
              </a:rPr>
              <a:t>See how patients feel?</a:t>
            </a:r>
          </a:p>
        </p:txBody>
      </p:sp>
    </p:spTree>
    <p:extLst>
      <p:ext uri="{BB962C8B-B14F-4D97-AF65-F5344CB8AC3E}">
        <p14:creationId xmlns:p14="http://schemas.microsoft.com/office/powerpoint/2010/main" val="7101762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0C800F-CAE5-40A5-949C-D17760E1964F}"/>
              </a:ext>
            </a:extLst>
          </p:cNvPr>
          <p:cNvSpPr>
            <a:spLocks noGrp="1"/>
          </p:cNvSpPr>
          <p:nvPr>
            <p:ph type="title"/>
          </p:nvPr>
        </p:nvSpPr>
        <p:spPr/>
        <p:txBody>
          <a:bodyPr/>
          <a:lstStyle/>
          <a:p>
            <a:r>
              <a:rPr lang="en-GB" dirty="0"/>
              <a:t>Phrases that piss patients off (</a:t>
            </a:r>
            <a:r>
              <a:rPr lang="en-GB" dirty="0" err="1"/>
              <a:t>microagressions</a:t>
            </a:r>
            <a:r>
              <a:rPr lang="en-GB" dirty="0"/>
              <a:t>)</a:t>
            </a:r>
          </a:p>
        </p:txBody>
      </p:sp>
      <p:sp>
        <p:nvSpPr>
          <p:cNvPr id="3" name="Content Placeholder 2">
            <a:extLst>
              <a:ext uri="{FF2B5EF4-FFF2-40B4-BE49-F238E27FC236}">
                <a16:creationId xmlns:a16="http://schemas.microsoft.com/office/drawing/2014/main" id="{85CBBA14-40A3-943E-5031-D59B7232DD3A}"/>
              </a:ext>
            </a:extLst>
          </p:cNvPr>
          <p:cNvSpPr>
            <a:spLocks noGrp="1"/>
          </p:cNvSpPr>
          <p:nvPr>
            <p:ph idx="1"/>
          </p:nvPr>
        </p:nvSpPr>
        <p:spPr>
          <a:xfrm>
            <a:off x="1020725" y="2089298"/>
            <a:ext cx="4534947" cy="3827722"/>
          </a:xfrm>
        </p:spPr>
        <p:txBody>
          <a:bodyPr>
            <a:normAutofit fontScale="85000" lnSpcReduction="20000"/>
          </a:bodyPr>
          <a:lstStyle/>
          <a:p>
            <a:pPr marL="457200" indent="-457200">
              <a:buFont typeface="Arial" panose="020B0604020202020204" pitchFamily="34" charset="0"/>
              <a:buChar char="•"/>
            </a:pPr>
            <a:r>
              <a:rPr lang="en-GB" dirty="0"/>
              <a:t>So I can see you missed your appointment last week</a:t>
            </a:r>
          </a:p>
          <a:p>
            <a:pPr marL="457200" indent="-457200">
              <a:buFont typeface="Arial" panose="020B0604020202020204" pitchFamily="34" charset="0"/>
              <a:buChar char="•"/>
            </a:pPr>
            <a:r>
              <a:rPr lang="en-GB" dirty="0"/>
              <a:t>My computer tells me you’re not taking her medication are you</a:t>
            </a:r>
          </a:p>
          <a:p>
            <a:pPr marL="457200" indent="-457200">
              <a:buFont typeface="Arial" panose="020B0604020202020204" pitchFamily="34" charset="0"/>
              <a:buChar char="•"/>
            </a:pPr>
            <a:r>
              <a:rPr lang="en-GB" dirty="0"/>
              <a:t>What you haven’t started yet?</a:t>
            </a:r>
          </a:p>
          <a:p>
            <a:pPr marL="457200" indent="-457200">
              <a:buFont typeface="Arial" panose="020B0604020202020204" pitchFamily="34" charset="0"/>
              <a:buChar char="•"/>
            </a:pPr>
            <a:r>
              <a:rPr lang="en-GB" dirty="0"/>
              <a:t>Do you really want to do this for yourself?</a:t>
            </a:r>
          </a:p>
          <a:p>
            <a:pPr marL="457200" indent="-457200">
              <a:buFont typeface="Arial" panose="020B0604020202020204" pitchFamily="34" charset="0"/>
              <a:buChar char="•"/>
            </a:pPr>
            <a:r>
              <a:rPr lang="en-GB" dirty="0"/>
              <a:t>Do you not care about yourself?</a:t>
            </a:r>
          </a:p>
          <a:p>
            <a:pPr marL="457200" indent="-457200">
              <a:buFont typeface="Arial" panose="020B0604020202020204" pitchFamily="34" charset="0"/>
              <a:buChar char="•"/>
            </a:pPr>
            <a:r>
              <a:rPr lang="en-GB" dirty="0"/>
              <a:t>Do you not care about the effect on your family and kids?</a:t>
            </a:r>
          </a:p>
        </p:txBody>
      </p:sp>
      <p:sp>
        <p:nvSpPr>
          <p:cNvPr id="4" name="Content Placeholder 2">
            <a:extLst>
              <a:ext uri="{FF2B5EF4-FFF2-40B4-BE49-F238E27FC236}">
                <a16:creationId xmlns:a16="http://schemas.microsoft.com/office/drawing/2014/main" id="{A2CC6B4F-1B87-4736-B99A-083D1299DD59}"/>
              </a:ext>
            </a:extLst>
          </p:cNvPr>
          <p:cNvSpPr txBox="1">
            <a:spLocks/>
          </p:cNvSpPr>
          <p:nvPr/>
        </p:nvSpPr>
        <p:spPr>
          <a:xfrm>
            <a:off x="6008362" y="2093487"/>
            <a:ext cx="5684874" cy="3827722"/>
          </a:xfrm>
          <a:prstGeom prst="rect">
            <a:avLst/>
          </a:prstGeom>
        </p:spPr>
        <p:txBody>
          <a:bodyPr vert="horz" lIns="91440" tIns="45720" rIns="91440" bIns="45720" rtlCol="0">
            <a:normAutofit fontScale="77500" lnSpcReduction="20000"/>
          </a:bodyPr>
          <a:lstStyle>
            <a:lvl1pPr marL="0" indent="0" algn="l" defTabSz="914400" rtl="0" eaLnBrk="1" latinLnBrk="0" hangingPunct="1">
              <a:lnSpc>
                <a:spcPct val="100000"/>
              </a:lnSpc>
              <a:spcBef>
                <a:spcPts val="1000"/>
              </a:spcBef>
              <a:buSzPct val="73000"/>
              <a:buFontTx/>
              <a:buNone/>
              <a:defRPr sz="3200" b="1" kern="1200" spc="50" baseline="0">
                <a:solidFill>
                  <a:schemeClr val="tx1"/>
                </a:solidFill>
                <a:latin typeface="+mn-lt"/>
                <a:ea typeface="+mn-ea"/>
                <a:cs typeface="+mn-cs"/>
              </a:defRPr>
            </a:lvl1pPr>
            <a:lvl2pPr marL="228600" indent="-182880" algn="l" defTabSz="914400" rtl="0" eaLnBrk="1" latinLnBrk="0" hangingPunct="1">
              <a:lnSpc>
                <a:spcPct val="100000"/>
              </a:lnSpc>
              <a:spcBef>
                <a:spcPts val="500"/>
              </a:spcBef>
              <a:buSzPct val="70000"/>
              <a:buFont typeface="Arial" panose="020B0604020202020204" pitchFamily="34" charset="0"/>
              <a:buChar char="•"/>
              <a:defRPr sz="2800" b="1" kern="1200" spc="50" baseline="0">
                <a:solidFill>
                  <a:schemeClr val="tx1"/>
                </a:solidFill>
                <a:latin typeface="+mn-lt"/>
                <a:ea typeface="+mn-ea"/>
                <a:cs typeface="+mn-cs"/>
              </a:defRPr>
            </a:lvl2pPr>
            <a:lvl3pPr marL="274320" indent="0" algn="l" defTabSz="914400" rtl="0" eaLnBrk="1" latinLnBrk="0" hangingPunct="1">
              <a:lnSpc>
                <a:spcPct val="100000"/>
              </a:lnSpc>
              <a:spcBef>
                <a:spcPts val="500"/>
              </a:spcBef>
              <a:buSzPct val="73000"/>
              <a:buFontTx/>
              <a:buNone/>
              <a:defRPr sz="2400" b="1" kern="1200" spc="50" baseline="0">
                <a:solidFill>
                  <a:schemeClr val="tx1"/>
                </a:solidFill>
                <a:latin typeface="+mn-lt"/>
                <a:ea typeface="+mn-ea"/>
                <a:cs typeface="+mn-cs"/>
              </a:defRPr>
            </a:lvl3pPr>
            <a:lvl4pPr marL="548640" indent="-182880" algn="l" defTabSz="914400" rtl="0" eaLnBrk="1" latinLnBrk="0" hangingPunct="1">
              <a:lnSpc>
                <a:spcPct val="100000"/>
              </a:lnSpc>
              <a:spcBef>
                <a:spcPts val="500"/>
              </a:spcBef>
              <a:buSzPct val="73000"/>
              <a:buFont typeface="Arial" panose="020B0604020202020204" pitchFamily="34" charset="0"/>
              <a:buChar char="•"/>
              <a:defRPr sz="2000" b="1" kern="1200" spc="50" baseline="0">
                <a:solidFill>
                  <a:schemeClr val="tx1"/>
                </a:solidFill>
                <a:latin typeface="+mn-lt"/>
                <a:ea typeface="+mn-ea"/>
                <a:cs typeface="+mn-cs"/>
              </a:defRPr>
            </a:lvl4pPr>
            <a:lvl5pPr marL="548640" indent="0" algn="l" defTabSz="914400" rtl="0" eaLnBrk="1" latinLnBrk="0" hangingPunct="1">
              <a:lnSpc>
                <a:spcPct val="100000"/>
              </a:lnSpc>
              <a:spcBef>
                <a:spcPts val="500"/>
              </a:spcBef>
              <a:buSzPct val="73000"/>
              <a:buFontTx/>
              <a:buNone/>
              <a:defRPr sz="2000" b="1" kern="1200" spc="5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buFont typeface="Arial" panose="020B0604020202020204" pitchFamily="34" charset="0"/>
              <a:buChar char="•"/>
            </a:pPr>
            <a:r>
              <a:rPr lang="en-GB" dirty="0"/>
              <a:t>It sounds like you’re not really truly committed</a:t>
            </a:r>
          </a:p>
          <a:p>
            <a:pPr marL="457200" indent="-457200">
              <a:buFont typeface="Arial" panose="020B0604020202020204" pitchFamily="34" charset="0"/>
              <a:buChar char="•"/>
            </a:pPr>
            <a:r>
              <a:rPr lang="en-GB" dirty="0"/>
              <a:t>You’ve got to find that strength from somewhere you can do better</a:t>
            </a:r>
          </a:p>
          <a:p>
            <a:pPr marL="457200" indent="-457200">
              <a:buFont typeface="Arial" panose="020B0604020202020204" pitchFamily="34" charset="0"/>
              <a:buChar char="•"/>
            </a:pPr>
            <a:r>
              <a:rPr lang="en-GB" dirty="0"/>
              <a:t>What you should do is this…</a:t>
            </a:r>
          </a:p>
          <a:p>
            <a:pPr marL="457200" indent="-457200">
              <a:buFont typeface="Arial" panose="020B0604020202020204" pitchFamily="34" charset="0"/>
              <a:buChar char="•"/>
            </a:pPr>
            <a:r>
              <a:rPr lang="en-GB" dirty="0"/>
              <a:t>What you ought to do is this…</a:t>
            </a:r>
          </a:p>
          <a:p>
            <a:pPr marL="457200" indent="-457200">
              <a:buFont typeface="Arial" panose="020B0604020202020204" pitchFamily="34" charset="0"/>
              <a:buChar char="•"/>
            </a:pPr>
            <a:r>
              <a:rPr lang="en-GB" dirty="0"/>
              <a:t>That’s not good is it</a:t>
            </a:r>
          </a:p>
          <a:p>
            <a:pPr marL="457200" indent="-457200">
              <a:buFont typeface="Arial" panose="020B0604020202020204" pitchFamily="34" charset="0"/>
              <a:buChar char="•"/>
            </a:pPr>
            <a:r>
              <a:rPr lang="en-GB" dirty="0"/>
              <a:t>Oh so you failed</a:t>
            </a:r>
          </a:p>
          <a:p>
            <a:pPr marL="457200" indent="-457200">
              <a:buFont typeface="Arial" panose="020B0604020202020204" pitchFamily="34" charset="0"/>
              <a:buChar char="•"/>
            </a:pPr>
            <a:r>
              <a:rPr lang="en-GB" dirty="0"/>
              <a:t>I thought we had made a plan</a:t>
            </a:r>
          </a:p>
          <a:p>
            <a:pPr marL="457200" indent="-457200">
              <a:buFont typeface="Arial" panose="020B0604020202020204" pitchFamily="34" charset="0"/>
              <a:buChar char="•"/>
            </a:pPr>
            <a:r>
              <a:rPr lang="en-GB" dirty="0"/>
              <a:t>I thought we had an agreement</a:t>
            </a:r>
          </a:p>
        </p:txBody>
      </p:sp>
    </p:spTree>
    <p:extLst>
      <p:ext uri="{BB962C8B-B14F-4D97-AF65-F5344CB8AC3E}">
        <p14:creationId xmlns:p14="http://schemas.microsoft.com/office/powerpoint/2010/main" val="30734478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885D02-F186-03AF-C14D-A53DDF566BEE}"/>
              </a:ext>
            </a:extLst>
          </p:cNvPr>
          <p:cNvSpPr>
            <a:spLocks noGrp="1"/>
          </p:cNvSpPr>
          <p:nvPr>
            <p:ph type="title"/>
          </p:nvPr>
        </p:nvSpPr>
        <p:spPr/>
        <p:txBody>
          <a:bodyPr/>
          <a:lstStyle/>
          <a:p>
            <a:r>
              <a:rPr lang="en-GB" dirty="0"/>
              <a:t>(2) OPTIMISING THE DOCTOR’S ETHOS</a:t>
            </a:r>
          </a:p>
        </p:txBody>
      </p:sp>
    </p:spTree>
    <p:extLst>
      <p:ext uri="{BB962C8B-B14F-4D97-AF65-F5344CB8AC3E}">
        <p14:creationId xmlns:p14="http://schemas.microsoft.com/office/powerpoint/2010/main" val="13200426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9CFE2F-5802-D481-1CE5-4E4E53335F78}"/>
              </a:ext>
            </a:extLst>
          </p:cNvPr>
          <p:cNvSpPr>
            <a:spLocks noGrp="1"/>
          </p:cNvSpPr>
          <p:nvPr>
            <p:ph type="title"/>
          </p:nvPr>
        </p:nvSpPr>
        <p:spPr/>
        <p:txBody>
          <a:bodyPr/>
          <a:lstStyle/>
          <a:p>
            <a:r>
              <a:rPr lang="en-GB" dirty="0"/>
              <a:t>Which is better?  Discuss 2 mins</a:t>
            </a:r>
          </a:p>
        </p:txBody>
      </p:sp>
      <p:sp>
        <p:nvSpPr>
          <p:cNvPr id="3" name="Content Placeholder 2">
            <a:extLst>
              <a:ext uri="{FF2B5EF4-FFF2-40B4-BE49-F238E27FC236}">
                <a16:creationId xmlns:a16="http://schemas.microsoft.com/office/drawing/2014/main" id="{C3A3987B-03B2-4829-A1AB-77EEEF3CBB02}"/>
              </a:ext>
            </a:extLst>
          </p:cNvPr>
          <p:cNvSpPr>
            <a:spLocks noGrp="1"/>
          </p:cNvSpPr>
          <p:nvPr>
            <p:ph idx="1"/>
          </p:nvPr>
        </p:nvSpPr>
        <p:spPr/>
        <p:txBody>
          <a:bodyPr/>
          <a:lstStyle/>
          <a:p>
            <a:pPr algn="ctr"/>
            <a:r>
              <a:rPr lang="en-GB" dirty="0"/>
              <a:t>Intrinsic Motivation            OR           Extrinsic Motivation</a:t>
            </a:r>
          </a:p>
          <a:p>
            <a:pPr algn="ctr"/>
            <a:endParaRPr lang="en-GB" dirty="0"/>
          </a:p>
          <a:p>
            <a:pPr algn="ctr"/>
            <a:r>
              <a:rPr lang="en-GB" dirty="0"/>
              <a:t>You decide to take on a run down chateau in France to do it up.</a:t>
            </a:r>
          </a:p>
          <a:p>
            <a:pPr algn="ctr"/>
            <a:r>
              <a:rPr lang="en-GB" dirty="0"/>
              <a:t>Consider these two different reasons why.</a:t>
            </a:r>
          </a:p>
          <a:p>
            <a:pPr marL="514350" indent="-514350" algn="ctr">
              <a:buAutoNum type="arabicParenR"/>
            </a:pPr>
            <a:r>
              <a:rPr lang="en-GB" dirty="0"/>
              <a:t>You want to make money and convert into a mini-hotel.</a:t>
            </a:r>
          </a:p>
          <a:p>
            <a:pPr marL="514350" indent="-514350" algn="ctr">
              <a:buAutoNum type="arabicParenR"/>
            </a:pPr>
            <a:r>
              <a:rPr lang="en-GB" dirty="0"/>
              <a:t>You’ve always wanted to live in a big lovely house.</a:t>
            </a:r>
          </a:p>
        </p:txBody>
      </p:sp>
    </p:spTree>
    <p:extLst>
      <p:ext uri="{BB962C8B-B14F-4D97-AF65-F5344CB8AC3E}">
        <p14:creationId xmlns:p14="http://schemas.microsoft.com/office/powerpoint/2010/main" val="34328966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885D02-F186-03AF-C14D-A53DDF566BEE}"/>
              </a:ext>
            </a:extLst>
          </p:cNvPr>
          <p:cNvSpPr>
            <a:spLocks noGrp="1"/>
          </p:cNvSpPr>
          <p:nvPr>
            <p:ph type="title"/>
          </p:nvPr>
        </p:nvSpPr>
        <p:spPr/>
        <p:txBody>
          <a:bodyPr/>
          <a:lstStyle/>
          <a:p>
            <a:r>
              <a:rPr lang="en-GB" dirty="0"/>
              <a:t>(3) MI THEORY</a:t>
            </a:r>
          </a:p>
        </p:txBody>
      </p:sp>
    </p:spTree>
    <p:extLst>
      <p:ext uri="{BB962C8B-B14F-4D97-AF65-F5344CB8AC3E}">
        <p14:creationId xmlns:p14="http://schemas.microsoft.com/office/powerpoint/2010/main" val="12674318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098106-1297-5BBC-8528-3D063E6A00AD}"/>
              </a:ext>
            </a:extLst>
          </p:cNvPr>
          <p:cNvSpPr>
            <a:spLocks noGrp="1"/>
          </p:cNvSpPr>
          <p:nvPr>
            <p:ph type="title"/>
          </p:nvPr>
        </p:nvSpPr>
        <p:spPr/>
        <p:txBody>
          <a:bodyPr/>
          <a:lstStyle/>
          <a:p>
            <a:r>
              <a:rPr lang="en-GB" dirty="0"/>
              <a:t>MI is about any behavioural or cognitive change</a:t>
            </a:r>
          </a:p>
        </p:txBody>
      </p:sp>
      <p:sp>
        <p:nvSpPr>
          <p:cNvPr id="3" name="Content Placeholder 2">
            <a:extLst>
              <a:ext uri="{FF2B5EF4-FFF2-40B4-BE49-F238E27FC236}">
                <a16:creationId xmlns:a16="http://schemas.microsoft.com/office/drawing/2014/main" id="{BA207548-D493-28B6-C704-67327C332455}"/>
              </a:ext>
            </a:extLst>
          </p:cNvPr>
          <p:cNvSpPr>
            <a:spLocks noGrp="1"/>
          </p:cNvSpPr>
          <p:nvPr>
            <p:ph idx="1"/>
          </p:nvPr>
        </p:nvSpPr>
        <p:spPr>
          <a:xfrm>
            <a:off x="822252" y="2195624"/>
            <a:ext cx="5847907" cy="3827722"/>
          </a:xfrm>
        </p:spPr>
        <p:txBody>
          <a:bodyPr>
            <a:normAutofit fontScale="70000" lnSpcReduction="20000"/>
          </a:bodyPr>
          <a:lstStyle/>
          <a:p>
            <a:pPr marL="457200" indent="-457200">
              <a:buFont typeface="Arial" panose="020B0604020202020204" pitchFamily="34" charset="0"/>
              <a:buChar char="•"/>
            </a:pPr>
            <a:r>
              <a:rPr lang="en-GB" dirty="0"/>
              <a:t>Not just </a:t>
            </a:r>
            <a:r>
              <a:rPr lang="en-GB" u="sng" dirty="0"/>
              <a:t>smoking/alcohol/drugs/weight/exercise</a:t>
            </a:r>
          </a:p>
          <a:p>
            <a:pPr marL="457200" indent="-457200">
              <a:buFont typeface="Arial" panose="020B0604020202020204" pitchFamily="34" charset="0"/>
              <a:buChar char="•"/>
            </a:pPr>
            <a:r>
              <a:rPr lang="en-GB" dirty="0"/>
              <a:t>Changing from not accepting to </a:t>
            </a:r>
            <a:r>
              <a:rPr lang="en-GB" u="sng" dirty="0"/>
              <a:t>diabetes diagnosis </a:t>
            </a:r>
            <a:r>
              <a:rPr lang="en-GB" dirty="0"/>
              <a:t>to accepting diabetes</a:t>
            </a:r>
          </a:p>
          <a:p>
            <a:pPr marL="457200" indent="-457200">
              <a:buFont typeface="Arial" panose="020B0604020202020204" pitchFamily="34" charset="0"/>
              <a:buChar char="•"/>
            </a:pPr>
            <a:r>
              <a:rPr lang="en-GB" dirty="0"/>
              <a:t>Changing from taking </a:t>
            </a:r>
            <a:r>
              <a:rPr lang="en-GB" u="sng" dirty="0"/>
              <a:t>meds irregularly </a:t>
            </a:r>
            <a:r>
              <a:rPr lang="en-GB" dirty="0"/>
              <a:t>to regularly (concordance)</a:t>
            </a:r>
          </a:p>
          <a:p>
            <a:pPr marL="457200" indent="-457200">
              <a:buFont typeface="Arial" panose="020B0604020202020204" pitchFamily="34" charset="0"/>
              <a:buChar char="•"/>
            </a:pPr>
            <a:r>
              <a:rPr lang="en-GB" dirty="0"/>
              <a:t>Changing from </a:t>
            </a:r>
            <a:r>
              <a:rPr lang="en-GB" u="sng" dirty="0"/>
              <a:t>wanting a test </a:t>
            </a:r>
            <a:r>
              <a:rPr lang="en-GB" dirty="0"/>
              <a:t>to accepting the test is not necessary</a:t>
            </a:r>
          </a:p>
          <a:p>
            <a:pPr marL="457200" indent="-457200">
              <a:buFont typeface="Arial" panose="020B0604020202020204" pitchFamily="34" charset="0"/>
              <a:buChar char="•"/>
            </a:pPr>
            <a:r>
              <a:rPr lang="en-GB" dirty="0"/>
              <a:t>Change from </a:t>
            </a:r>
            <a:r>
              <a:rPr lang="en-GB" u="sng" dirty="0"/>
              <a:t>wanting a medication </a:t>
            </a:r>
            <a:r>
              <a:rPr lang="en-GB" dirty="0"/>
              <a:t>to accepting the medication is not necessary</a:t>
            </a:r>
          </a:p>
          <a:p>
            <a:pPr marL="457200" indent="-457200">
              <a:buFont typeface="Arial" panose="020B0604020202020204" pitchFamily="34" charset="0"/>
              <a:buChar char="•"/>
            </a:pPr>
            <a:r>
              <a:rPr lang="en-GB" dirty="0"/>
              <a:t>Changing from </a:t>
            </a:r>
            <a:r>
              <a:rPr lang="en-GB" u="sng" dirty="0"/>
              <a:t>not wanting counselling </a:t>
            </a:r>
            <a:r>
              <a:rPr lang="en-GB" dirty="0"/>
              <a:t>to wanting counselling</a:t>
            </a:r>
          </a:p>
          <a:p>
            <a:pPr marL="457200" indent="-457200">
              <a:buFont typeface="Arial" panose="020B0604020202020204" pitchFamily="34" charset="0"/>
              <a:buChar char="•"/>
            </a:pPr>
            <a:r>
              <a:rPr lang="en-GB" dirty="0"/>
              <a:t>Changing from </a:t>
            </a:r>
            <a:r>
              <a:rPr lang="en-GB" u="sng" dirty="0"/>
              <a:t>not interesting in work</a:t>
            </a:r>
            <a:r>
              <a:rPr lang="en-GB" dirty="0"/>
              <a:t> to looking for work</a:t>
            </a:r>
          </a:p>
          <a:p>
            <a:pPr marL="457200" indent="-457200">
              <a:buFont typeface="Arial" panose="020B0604020202020204" pitchFamily="34" charset="0"/>
              <a:buChar char="•"/>
            </a:pPr>
            <a:r>
              <a:rPr lang="en-GB" u="sng" dirty="0"/>
              <a:t>Missing appointments</a:t>
            </a:r>
            <a:r>
              <a:rPr lang="en-GB" dirty="0"/>
              <a:t> to attending appointments</a:t>
            </a:r>
          </a:p>
        </p:txBody>
      </p:sp>
      <p:sp>
        <p:nvSpPr>
          <p:cNvPr id="4" name="Content Placeholder 2">
            <a:extLst>
              <a:ext uri="{FF2B5EF4-FFF2-40B4-BE49-F238E27FC236}">
                <a16:creationId xmlns:a16="http://schemas.microsoft.com/office/drawing/2014/main" id="{6A428B86-59D6-D9A3-79DB-83C1C516E24B}"/>
              </a:ext>
            </a:extLst>
          </p:cNvPr>
          <p:cNvSpPr txBox="1">
            <a:spLocks/>
          </p:cNvSpPr>
          <p:nvPr/>
        </p:nvSpPr>
        <p:spPr>
          <a:xfrm>
            <a:off x="6542567" y="2083982"/>
            <a:ext cx="5015024" cy="3827722"/>
          </a:xfrm>
          <a:prstGeom prst="rect">
            <a:avLst/>
          </a:prstGeom>
        </p:spPr>
        <p:txBody>
          <a:bodyPr vert="horz" lIns="91440" tIns="45720" rIns="91440" bIns="45720" rtlCol="0">
            <a:normAutofit/>
          </a:bodyPr>
          <a:lstStyle>
            <a:lvl1pPr marL="0" indent="0" algn="l" defTabSz="914400" rtl="0" eaLnBrk="1" latinLnBrk="0" hangingPunct="1">
              <a:lnSpc>
                <a:spcPct val="100000"/>
              </a:lnSpc>
              <a:spcBef>
                <a:spcPts val="1000"/>
              </a:spcBef>
              <a:buSzPct val="73000"/>
              <a:buFontTx/>
              <a:buNone/>
              <a:defRPr sz="3200" b="1" kern="1200" spc="50" baseline="0">
                <a:solidFill>
                  <a:schemeClr val="tx1"/>
                </a:solidFill>
                <a:latin typeface="+mn-lt"/>
                <a:ea typeface="+mn-ea"/>
                <a:cs typeface="+mn-cs"/>
              </a:defRPr>
            </a:lvl1pPr>
            <a:lvl2pPr marL="228600" indent="-182880" algn="l" defTabSz="914400" rtl="0" eaLnBrk="1" latinLnBrk="0" hangingPunct="1">
              <a:lnSpc>
                <a:spcPct val="100000"/>
              </a:lnSpc>
              <a:spcBef>
                <a:spcPts val="500"/>
              </a:spcBef>
              <a:buSzPct val="70000"/>
              <a:buFont typeface="Arial" panose="020B0604020202020204" pitchFamily="34" charset="0"/>
              <a:buChar char="•"/>
              <a:defRPr sz="2800" b="1" kern="1200" spc="50" baseline="0">
                <a:solidFill>
                  <a:schemeClr val="tx1"/>
                </a:solidFill>
                <a:latin typeface="+mn-lt"/>
                <a:ea typeface="+mn-ea"/>
                <a:cs typeface="+mn-cs"/>
              </a:defRPr>
            </a:lvl2pPr>
            <a:lvl3pPr marL="274320" indent="0" algn="l" defTabSz="914400" rtl="0" eaLnBrk="1" latinLnBrk="0" hangingPunct="1">
              <a:lnSpc>
                <a:spcPct val="100000"/>
              </a:lnSpc>
              <a:spcBef>
                <a:spcPts val="500"/>
              </a:spcBef>
              <a:buSzPct val="73000"/>
              <a:buFontTx/>
              <a:buNone/>
              <a:defRPr sz="2400" b="1" kern="1200" spc="50" baseline="0">
                <a:solidFill>
                  <a:schemeClr val="tx1"/>
                </a:solidFill>
                <a:latin typeface="+mn-lt"/>
                <a:ea typeface="+mn-ea"/>
                <a:cs typeface="+mn-cs"/>
              </a:defRPr>
            </a:lvl3pPr>
            <a:lvl4pPr marL="548640" indent="-182880" algn="l" defTabSz="914400" rtl="0" eaLnBrk="1" latinLnBrk="0" hangingPunct="1">
              <a:lnSpc>
                <a:spcPct val="100000"/>
              </a:lnSpc>
              <a:spcBef>
                <a:spcPts val="500"/>
              </a:spcBef>
              <a:buSzPct val="73000"/>
              <a:buFont typeface="Arial" panose="020B0604020202020204" pitchFamily="34" charset="0"/>
              <a:buChar char="•"/>
              <a:defRPr sz="2000" b="1" kern="1200" spc="50" baseline="0">
                <a:solidFill>
                  <a:schemeClr val="tx1"/>
                </a:solidFill>
                <a:latin typeface="+mn-lt"/>
                <a:ea typeface="+mn-ea"/>
                <a:cs typeface="+mn-cs"/>
              </a:defRPr>
            </a:lvl4pPr>
            <a:lvl5pPr marL="548640" indent="0" algn="l" defTabSz="914400" rtl="0" eaLnBrk="1" latinLnBrk="0" hangingPunct="1">
              <a:lnSpc>
                <a:spcPct val="100000"/>
              </a:lnSpc>
              <a:spcBef>
                <a:spcPts val="500"/>
              </a:spcBef>
              <a:buSzPct val="73000"/>
              <a:buFontTx/>
              <a:buNone/>
              <a:defRPr sz="2000" b="1" kern="1200" spc="5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sz="2800" dirty="0"/>
              <a:t>Most of these involve a change in CORE BELIEF </a:t>
            </a:r>
          </a:p>
          <a:p>
            <a:pPr algn="ctr"/>
            <a:r>
              <a:rPr lang="en-GB" sz="2800" dirty="0"/>
              <a:t>A lot of things patients do is because of a CORE BELIEF</a:t>
            </a:r>
          </a:p>
          <a:p>
            <a:pPr algn="ctr"/>
            <a:endParaRPr lang="en-GB" sz="2800" dirty="0"/>
          </a:p>
          <a:p>
            <a:pPr algn="ctr"/>
            <a:r>
              <a:rPr lang="en-GB" sz="2800" dirty="0"/>
              <a:t>This is all CHANGE. </a:t>
            </a:r>
          </a:p>
          <a:p>
            <a:pPr algn="ctr"/>
            <a:r>
              <a:rPr lang="en-GB" sz="2800" dirty="0"/>
              <a:t>And there is lots of it in GP.</a:t>
            </a:r>
          </a:p>
        </p:txBody>
      </p:sp>
    </p:spTree>
    <p:extLst>
      <p:ext uri="{BB962C8B-B14F-4D97-AF65-F5344CB8AC3E}">
        <p14:creationId xmlns:p14="http://schemas.microsoft.com/office/powerpoint/2010/main" val="28227685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098106-1297-5BBC-8528-3D063E6A00AD}"/>
              </a:ext>
            </a:extLst>
          </p:cNvPr>
          <p:cNvSpPr>
            <a:spLocks noGrp="1"/>
          </p:cNvSpPr>
          <p:nvPr>
            <p:ph type="title"/>
          </p:nvPr>
        </p:nvSpPr>
        <p:spPr/>
        <p:txBody>
          <a:bodyPr/>
          <a:lstStyle/>
          <a:p>
            <a:r>
              <a:rPr lang="en-GB" sz="4800" dirty="0"/>
              <a:t>THE THEORY BEHIND MI</a:t>
            </a:r>
          </a:p>
        </p:txBody>
      </p:sp>
      <p:sp>
        <p:nvSpPr>
          <p:cNvPr id="3" name="Content Placeholder 2">
            <a:extLst>
              <a:ext uri="{FF2B5EF4-FFF2-40B4-BE49-F238E27FC236}">
                <a16:creationId xmlns:a16="http://schemas.microsoft.com/office/drawing/2014/main" id="{BA207548-D493-28B6-C704-67327C332455}"/>
              </a:ext>
            </a:extLst>
          </p:cNvPr>
          <p:cNvSpPr>
            <a:spLocks noGrp="1"/>
          </p:cNvSpPr>
          <p:nvPr>
            <p:ph idx="1"/>
          </p:nvPr>
        </p:nvSpPr>
        <p:spPr>
          <a:xfrm>
            <a:off x="822252" y="2195624"/>
            <a:ext cx="5847907" cy="3827722"/>
          </a:xfrm>
        </p:spPr>
        <p:txBody>
          <a:bodyPr>
            <a:normAutofit/>
          </a:bodyPr>
          <a:lstStyle/>
          <a:p>
            <a:pPr marL="457200" indent="-457200">
              <a:buFont typeface="Arial" panose="020B0604020202020204" pitchFamily="34" charset="0"/>
              <a:buChar char="•"/>
            </a:pPr>
            <a:r>
              <a:rPr lang="en-GB" dirty="0"/>
              <a:t>Evidence-based (&gt;200 clinical trials)</a:t>
            </a:r>
          </a:p>
          <a:p>
            <a:pPr marL="457200" indent="-457200">
              <a:buFont typeface="Arial" panose="020B0604020202020204" pitchFamily="34" charset="0"/>
              <a:buChar char="•"/>
            </a:pPr>
            <a:r>
              <a:rPr lang="en-GB" dirty="0"/>
              <a:t>Generalisable – not just addiction – behavioural change/cognitive change</a:t>
            </a:r>
          </a:p>
          <a:p>
            <a:pPr marL="457200" indent="-457200">
              <a:buFont typeface="Arial" panose="020B0604020202020204" pitchFamily="34" charset="0"/>
              <a:buChar char="•"/>
            </a:pPr>
            <a:r>
              <a:rPr lang="en-GB" dirty="0"/>
              <a:t>Brief intervention works</a:t>
            </a:r>
          </a:p>
          <a:p>
            <a:pPr marL="457200" indent="-457200">
              <a:buFont typeface="Arial" panose="020B0604020202020204" pitchFamily="34" charset="0"/>
              <a:buChar char="•"/>
            </a:pPr>
            <a:r>
              <a:rPr lang="en-GB" dirty="0"/>
              <a:t>Easy to do</a:t>
            </a:r>
          </a:p>
          <a:p>
            <a:pPr marL="457200" indent="-457200">
              <a:buFont typeface="Arial" panose="020B0604020202020204" pitchFamily="34" charset="0"/>
              <a:buChar char="•"/>
            </a:pPr>
            <a:r>
              <a:rPr lang="en-GB" dirty="0"/>
              <a:t>Anyone can do it</a:t>
            </a:r>
          </a:p>
        </p:txBody>
      </p:sp>
      <p:sp>
        <p:nvSpPr>
          <p:cNvPr id="4" name="Content Placeholder 2">
            <a:extLst>
              <a:ext uri="{FF2B5EF4-FFF2-40B4-BE49-F238E27FC236}">
                <a16:creationId xmlns:a16="http://schemas.microsoft.com/office/drawing/2014/main" id="{6A428B86-59D6-D9A3-79DB-83C1C516E24B}"/>
              </a:ext>
            </a:extLst>
          </p:cNvPr>
          <p:cNvSpPr txBox="1">
            <a:spLocks/>
          </p:cNvSpPr>
          <p:nvPr/>
        </p:nvSpPr>
        <p:spPr>
          <a:xfrm>
            <a:off x="6542567" y="2083982"/>
            <a:ext cx="5015024" cy="3827722"/>
          </a:xfrm>
          <a:prstGeom prst="rect">
            <a:avLst/>
          </a:prstGeom>
        </p:spPr>
        <p:txBody>
          <a:bodyPr vert="horz" lIns="91440" tIns="45720" rIns="91440" bIns="45720" rtlCol="0">
            <a:normAutofit/>
          </a:bodyPr>
          <a:lstStyle>
            <a:lvl1pPr marL="0" indent="0" algn="l" defTabSz="914400" rtl="0" eaLnBrk="1" latinLnBrk="0" hangingPunct="1">
              <a:lnSpc>
                <a:spcPct val="100000"/>
              </a:lnSpc>
              <a:spcBef>
                <a:spcPts val="1000"/>
              </a:spcBef>
              <a:buSzPct val="73000"/>
              <a:buFontTx/>
              <a:buNone/>
              <a:defRPr sz="3200" b="1" kern="1200" spc="50" baseline="0">
                <a:solidFill>
                  <a:schemeClr val="tx1"/>
                </a:solidFill>
                <a:latin typeface="+mn-lt"/>
                <a:ea typeface="+mn-ea"/>
                <a:cs typeface="+mn-cs"/>
              </a:defRPr>
            </a:lvl1pPr>
            <a:lvl2pPr marL="228600" indent="-182880" algn="l" defTabSz="914400" rtl="0" eaLnBrk="1" latinLnBrk="0" hangingPunct="1">
              <a:lnSpc>
                <a:spcPct val="100000"/>
              </a:lnSpc>
              <a:spcBef>
                <a:spcPts val="500"/>
              </a:spcBef>
              <a:buSzPct val="70000"/>
              <a:buFont typeface="Arial" panose="020B0604020202020204" pitchFamily="34" charset="0"/>
              <a:buChar char="•"/>
              <a:defRPr sz="2800" b="1" kern="1200" spc="50" baseline="0">
                <a:solidFill>
                  <a:schemeClr val="tx1"/>
                </a:solidFill>
                <a:latin typeface="+mn-lt"/>
                <a:ea typeface="+mn-ea"/>
                <a:cs typeface="+mn-cs"/>
              </a:defRPr>
            </a:lvl2pPr>
            <a:lvl3pPr marL="274320" indent="0" algn="l" defTabSz="914400" rtl="0" eaLnBrk="1" latinLnBrk="0" hangingPunct="1">
              <a:lnSpc>
                <a:spcPct val="100000"/>
              </a:lnSpc>
              <a:spcBef>
                <a:spcPts val="500"/>
              </a:spcBef>
              <a:buSzPct val="73000"/>
              <a:buFontTx/>
              <a:buNone/>
              <a:defRPr sz="2400" b="1" kern="1200" spc="50" baseline="0">
                <a:solidFill>
                  <a:schemeClr val="tx1"/>
                </a:solidFill>
                <a:latin typeface="+mn-lt"/>
                <a:ea typeface="+mn-ea"/>
                <a:cs typeface="+mn-cs"/>
              </a:defRPr>
            </a:lvl3pPr>
            <a:lvl4pPr marL="548640" indent="-182880" algn="l" defTabSz="914400" rtl="0" eaLnBrk="1" latinLnBrk="0" hangingPunct="1">
              <a:lnSpc>
                <a:spcPct val="100000"/>
              </a:lnSpc>
              <a:spcBef>
                <a:spcPts val="500"/>
              </a:spcBef>
              <a:buSzPct val="73000"/>
              <a:buFont typeface="Arial" panose="020B0604020202020204" pitchFamily="34" charset="0"/>
              <a:buChar char="•"/>
              <a:defRPr sz="2000" b="1" kern="1200" spc="50" baseline="0">
                <a:solidFill>
                  <a:schemeClr val="tx1"/>
                </a:solidFill>
                <a:latin typeface="+mn-lt"/>
                <a:ea typeface="+mn-ea"/>
                <a:cs typeface="+mn-cs"/>
              </a:defRPr>
            </a:lvl4pPr>
            <a:lvl5pPr marL="548640" indent="0" algn="l" defTabSz="914400" rtl="0" eaLnBrk="1" latinLnBrk="0" hangingPunct="1">
              <a:lnSpc>
                <a:spcPct val="100000"/>
              </a:lnSpc>
              <a:spcBef>
                <a:spcPts val="500"/>
              </a:spcBef>
              <a:buSzPct val="73000"/>
              <a:buFontTx/>
              <a:buNone/>
              <a:defRPr sz="2000" b="1" kern="1200" spc="5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endParaRPr lang="en-GB" sz="2800" dirty="0"/>
          </a:p>
        </p:txBody>
      </p:sp>
    </p:spTree>
    <p:extLst>
      <p:ext uri="{BB962C8B-B14F-4D97-AF65-F5344CB8AC3E}">
        <p14:creationId xmlns:p14="http://schemas.microsoft.com/office/powerpoint/2010/main" val="41203859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252A6D-8F68-4733-2604-411845EDC461}"/>
              </a:ext>
            </a:extLst>
          </p:cNvPr>
          <p:cNvSpPr>
            <a:spLocks noGrp="1"/>
          </p:cNvSpPr>
          <p:nvPr>
            <p:ph type="title"/>
          </p:nvPr>
        </p:nvSpPr>
        <p:spPr/>
        <p:txBody>
          <a:bodyPr/>
          <a:lstStyle/>
          <a:p>
            <a:r>
              <a:rPr lang="en-GB" dirty="0"/>
              <a:t>The secret</a:t>
            </a:r>
          </a:p>
        </p:txBody>
      </p:sp>
      <p:sp>
        <p:nvSpPr>
          <p:cNvPr id="3" name="Content Placeholder 2">
            <a:extLst>
              <a:ext uri="{FF2B5EF4-FFF2-40B4-BE49-F238E27FC236}">
                <a16:creationId xmlns:a16="http://schemas.microsoft.com/office/drawing/2014/main" id="{5F5C547B-4D98-DF14-D50B-BCD0C2C67BBA}"/>
              </a:ext>
            </a:extLst>
          </p:cNvPr>
          <p:cNvSpPr>
            <a:spLocks noGrp="1"/>
          </p:cNvSpPr>
          <p:nvPr>
            <p:ph idx="1"/>
          </p:nvPr>
        </p:nvSpPr>
        <p:spPr>
          <a:xfrm>
            <a:off x="1020726" y="2089298"/>
            <a:ext cx="4759588" cy="3827722"/>
          </a:xfrm>
        </p:spPr>
        <p:txBody>
          <a:bodyPr>
            <a:normAutofit/>
          </a:bodyPr>
          <a:lstStyle/>
          <a:p>
            <a:pPr algn="ctr"/>
            <a:endParaRPr lang="en-GB" dirty="0"/>
          </a:p>
          <a:p>
            <a:pPr algn="ctr"/>
            <a:r>
              <a:rPr lang="en-GB" dirty="0"/>
              <a:t>People tend to believe what they tell themselves </a:t>
            </a:r>
          </a:p>
          <a:p>
            <a:pPr algn="ctr"/>
            <a:r>
              <a:rPr lang="en-GB" dirty="0"/>
              <a:t>(positive or negative)</a:t>
            </a:r>
          </a:p>
          <a:p>
            <a:pPr algn="ctr"/>
            <a:endParaRPr lang="en-GB" dirty="0"/>
          </a:p>
          <a:p>
            <a:pPr algn="ctr"/>
            <a:endParaRPr lang="en-GB" dirty="0"/>
          </a:p>
        </p:txBody>
      </p:sp>
      <p:sp>
        <p:nvSpPr>
          <p:cNvPr id="4" name="Content Placeholder 2">
            <a:extLst>
              <a:ext uri="{FF2B5EF4-FFF2-40B4-BE49-F238E27FC236}">
                <a16:creationId xmlns:a16="http://schemas.microsoft.com/office/drawing/2014/main" id="{6D698F77-6A7A-533A-9598-1FCE78E55D33}"/>
              </a:ext>
            </a:extLst>
          </p:cNvPr>
          <p:cNvSpPr txBox="1">
            <a:spLocks/>
          </p:cNvSpPr>
          <p:nvPr/>
        </p:nvSpPr>
        <p:spPr>
          <a:xfrm>
            <a:off x="5973726" y="2089298"/>
            <a:ext cx="5331088" cy="3827722"/>
          </a:xfrm>
          <a:prstGeom prst="rect">
            <a:avLst/>
          </a:prstGeom>
        </p:spPr>
        <p:txBody>
          <a:bodyPr vert="horz" lIns="91440" tIns="45720" rIns="91440" bIns="45720" rtlCol="0">
            <a:normAutofit lnSpcReduction="10000"/>
          </a:bodyPr>
          <a:lstStyle>
            <a:lvl1pPr marL="0" indent="0" algn="l" defTabSz="914400" rtl="0" eaLnBrk="1" latinLnBrk="0" hangingPunct="1">
              <a:lnSpc>
                <a:spcPct val="100000"/>
              </a:lnSpc>
              <a:spcBef>
                <a:spcPts val="1000"/>
              </a:spcBef>
              <a:buSzPct val="73000"/>
              <a:buFontTx/>
              <a:buNone/>
              <a:defRPr sz="3200" b="1" kern="1200" spc="50" baseline="0">
                <a:solidFill>
                  <a:schemeClr val="tx1"/>
                </a:solidFill>
                <a:latin typeface="+mn-lt"/>
                <a:ea typeface="+mn-ea"/>
                <a:cs typeface="+mn-cs"/>
              </a:defRPr>
            </a:lvl1pPr>
            <a:lvl2pPr marL="228600" indent="-182880" algn="l" defTabSz="914400" rtl="0" eaLnBrk="1" latinLnBrk="0" hangingPunct="1">
              <a:lnSpc>
                <a:spcPct val="100000"/>
              </a:lnSpc>
              <a:spcBef>
                <a:spcPts val="500"/>
              </a:spcBef>
              <a:buSzPct val="70000"/>
              <a:buFont typeface="Arial" panose="020B0604020202020204" pitchFamily="34" charset="0"/>
              <a:buChar char="•"/>
              <a:defRPr sz="2800" b="1" kern="1200" spc="50" baseline="0">
                <a:solidFill>
                  <a:schemeClr val="tx1"/>
                </a:solidFill>
                <a:latin typeface="+mn-lt"/>
                <a:ea typeface="+mn-ea"/>
                <a:cs typeface="+mn-cs"/>
              </a:defRPr>
            </a:lvl2pPr>
            <a:lvl3pPr marL="274320" indent="0" algn="l" defTabSz="914400" rtl="0" eaLnBrk="1" latinLnBrk="0" hangingPunct="1">
              <a:lnSpc>
                <a:spcPct val="100000"/>
              </a:lnSpc>
              <a:spcBef>
                <a:spcPts val="500"/>
              </a:spcBef>
              <a:buSzPct val="73000"/>
              <a:buFontTx/>
              <a:buNone/>
              <a:defRPr sz="2400" b="1" kern="1200" spc="50" baseline="0">
                <a:solidFill>
                  <a:schemeClr val="tx1"/>
                </a:solidFill>
                <a:latin typeface="+mn-lt"/>
                <a:ea typeface="+mn-ea"/>
                <a:cs typeface="+mn-cs"/>
              </a:defRPr>
            </a:lvl3pPr>
            <a:lvl4pPr marL="548640" indent="-182880" algn="l" defTabSz="914400" rtl="0" eaLnBrk="1" latinLnBrk="0" hangingPunct="1">
              <a:lnSpc>
                <a:spcPct val="100000"/>
              </a:lnSpc>
              <a:spcBef>
                <a:spcPts val="500"/>
              </a:spcBef>
              <a:buSzPct val="73000"/>
              <a:buFont typeface="Arial" panose="020B0604020202020204" pitchFamily="34" charset="0"/>
              <a:buChar char="•"/>
              <a:defRPr sz="2000" b="1" kern="1200" spc="50" baseline="0">
                <a:solidFill>
                  <a:schemeClr val="tx1"/>
                </a:solidFill>
                <a:latin typeface="+mn-lt"/>
                <a:ea typeface="+mn-ea"/>
                <a:cs typeface="+mn-cs"/>
              </a:defRPr>
            </a:lvl4pPr>
            <a:lvl5pPr marL="548640" indent="0" algn="l" defTabSz="914400" rtl="0" eaLnBrk="1" latinLnBrk="0" hangingPunct="1">
              <a:lnSpc>
                <a:spcPct val="100000"/>
              </a:lnSpc>
              <a:spcBef>
                <a:spcPts val="500"/>
              </a:spcBef>
              <a:buSzPct val="73000"/>
              <a:buFontTx/>
              <a:buNone/>
              <a:defRPr sz="2000" b="1" kern="1200" spc="5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dirty="0"/>
              <a:t>So…</a:t>
            </a:r>
          </a:p>
          <a:p>
            <a:pPr algn="ctr"/>
            <a:r>
              <a:rPr lang="en-GB" dirty="0"/>
              <a:t>Facilitate the session in a way that gets them to look inside themselves (OARS)</a:t>
            </a:r>
          </a:p>
          <a:p>
            <a:pPr algn="ctr"/>
            <a:r>
              <a:rPr lang="en-GB" dirty="0"/>
              <a:t>If they are doing a lot of pausing and thinking – you are on the RIGHT path!</a:t>
            </a:r>
          </a:p>
          <a:p>
            <a:pPr algn="ctr"/>
            <a:r>
              <a:rPr lang="en-GB" dirty="0"/>
              <a:t>If they are pushing back quite a lot and it feels like mini-fights, then you’re on the WRONG track. </a:t>
            </a:r>
          </a:p>
          <a:p>
            <a:pPr algn="ctr"/>
            <a:endParaRPr lang="en-GB" dirty="0"/>
          </a:p>
          <a:p>
            <a:pPr algn="ctr"/>
            <a:endParaRPr lang="en-GB" dirty="0"/>
          </a:p>
        </p:txBody>
      </p:sp>
    </p:spTree>
    <p:extLst>
      <p:ext uri="{BB962C8B-B14F-4D97-AF65-F5344CB8AC3E}">
        <p14:creationId xmlns:p14="http://schemas.microsoft.com/office/powerpoint/2010/main" val="41080621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0C800F-CAE5-40A5-949C-D17760E1964F}"/>
              </a:ext>
            </a:extLst>
          </p:cNvPr>
          <p:cNvSpPr>
            <a:spLocks noGrp="1"/>
          </p:cNvSpPr>
          <p:nvPr>
            <p:ph type="title"/>
          </p:nvPr>
        </p:nvSpPr>
        <p:spPr/>
        <p:txBody>
          <a:bodyPr>
            <a:normAutofit fontScale="90000"/>
          </a:bodyPr>
          <a:lstStyle/>
          <a:p>
            <a:pPr algn="ctr"/>
            <a:r>
              <a:rPr lang="en-GB" dirty="0"/>
              <a:t>THE PHILOSOPHY BEHIND MI - THE MICHAELANGELO EFFECT </a:t>
            </a:r>
            <a:br>
              <a:rPr lang="en-GB" dirty="0"/>
            </a:br>
            <a:r>
              <a:rPr lang="en-GB" dirty="0"/>
              <a:t>the answers are already within the patient!</a:t>
            </a:r>
          </a:p>
        </p:txBody>
      </p:sp>
      <p:sp>
        <p:nvSpPr>
          <p:cNvPr id="3" name="Content Placeholder 2">
            <a:extLst>
              <a:ext uri="{FF2B5EF4-FFF2-40B4-BE49-F238E27FC236}">
                <a16:creationId xmlns:a16="http://schemas.microsoft.com/office/drawing/2014/main" id="{85CBBA14-40A3-943E-5031-D59B7232DD3A}"/>
              </a:ext>
            </a:extLst>
          </p:cNvPr>
          <p:cNvSpPr>
            <a:spLocks noGrp="1"/>
          </p:cNvSpPr>
          <p:nvPr>
            <p:ph idx="1"/>
          </p:nvPr>
        </p:nvSpPr>
        <p:spPr>
          <a:xfrm>
            <a:off x="1020725" y="2089298"/>
            <a:ext cx="4534947" cy="3827722"/>
          </a:xfrm>
        </p:spPr>
        <p:txBody>
          <a:bodyPr>
            <a:normAutofit/>
          </a:bodyPr>
          <a:lstStyle/>
          <a:p>
            <a:pPr algn="ctr"/>
            <a:r>
              <a:rPr lang="en-GB" u="sng" dirty="0" err="1"/>
              <a:t>Michaelangelo’s</a:t>
            </a:r>
            <a:r>
              <a:rPr lang="en-GB" u="sng" dirty="0"/>
              <a:t> figure of David</a:t>
            </a:r>
          </a:p>
          <a:p>
            <a:pPr marL="457200" indent="-457200">
              <a:buFont typeface="Arial" panose="020B0604020202020204" pitchFamily="34" charset="0"/>
              <a:buChar char="•"/>
            </a:pPr>
            <a:r>
              <a:rPr lang="en-GB" dirty="0"/>
              <a:t>You (the patient) already have what you need and together we are going to find it.</a:t>
            </a:r>
          </a:p>
        </p:txBody>
      </p:sp>
      <p:sp>
        <p:nvSpPr>
          <p:cNvPr id="4" name="Content Placeholder 2">
            <a:extLst>
              <a:ext uri="{FF2B5EF4-FFF2-40B4-BE49-F238E27FC236}">
                <a16:creationId xmlns:a16="http://schemas.microsoft.com/office/drawing/2014/main" id="{A2CC6B4F-1B87-4736-B99A-083D1299DD59}"/>
              </a:ext>
            </a:extLst>
          </p:cNvPr>
          <p:cNvSpPr txBox="1">
            <a:spLocks/>
          </p:cNvSpPr>
          <p:nvPr/>
        </p:nvSpPr>
        <p:spPr>
          <a:xfrm>
            <a:off x="6008362" y="2093487"/>
            <a:ext cx="5684874" cy="3827722"/>
          </a:xfrm>
          <a:prstGeom prst="rect">
            <a:avLst/>
          </a:prstGeom>
        </p:spPr>
        <p:txBody>
          <a:bodyPr vert="horz" lIns="91440" tIns="45720" rIns="91440" bIns="45720" rtlCol="0">
            <a:normAutofit/>
          </a:bodyPr>
          <a:lstStyle>
            <a:lvl1pPr marL="0" indent="0" algn="l" defTabSz="914400" rtl="0" eaLnBrk="1" latinLnBrk="0" hangingPunct="1">
              <a:lnSpc>
                <a:spcPct val="100000"/>
              </a:lnSpc>
              <a:spcBef>
                <a:spcPts val="1000"/>
              </a:spcBef>
              <a:buSzPct val="73000"/>
              <a:buFontTx/>
              <a:buNone/>
              <a:defRPr sz="3200" b="1" kern="1200" spc="50" baseline="0">
                <a:solidFill>
                  <a:schemeClr val="tx1"/>
                </a:solidFill>
                <a:latin typeface="+mn-lt"/>
                <a:ea typeface="+mn-ea"/>
                <a:cs typeface="+mn-cs"/>
              </a:defRPr>
            </a:lvl1pPr>
            <a:lvl2pPr marL="228600" indent="-182880" algn="l" defTabSz="914400" rtl="0" eaLnBrk="1" latinLnBrk="0" hangingPunct="1">
              <a:lnSpc>
                <a:spcPct val="100000"/>
              </a:lnSpc>
              <a:spcBef>
                <a:spcPts val="500"/>
              </a:spcBef>
              <a:buSzPct val="70000"/>
              <a:buFont typeface="Arial" panose="020B0604020202020204" pitchFamily="34" charset="0"/>
              <a:buChar char="•"/>
              <a:defRPr sz="2800" b="1" kern="1200" spc="50" baseline="0">
                <a:solidFill>
                  <a:schemeClr val="tx1"/>
                </a:solidFill>
                <a:latin typeface="+mn-lt"/>
                <a:ea typeface="+mn-ea"/>
                <a:cs typeface="+mn-cs"/>
              </a:defRPr>
            </a:lvl2pPr>
            <a:lvl3pPr marL="274320" indent="0" algn="l" defTabSz="914400" rtl="0" eaLnBrk="1" latinLnBrk="0" hangingPunct="1">
              <a:lnSpc>
                <a:spcPct val="100000"/>
              </a:lnSpc>
              <a:spcBef>
                <a:spcPts val="500"/>
              </a:spcBef>
              <a:buSzPct val="73000"/>
              <a:buFontTx/>
              <a:buNone/>
              <a:defRPr sz="2400" b="1" kern="1200" spc="50" baseline="0">
                <a:solidFill>
                  <a:schemeClr val="tx1"/>
                </a:solidFill>
                <a:latin typeface="+mn-lt"/>
                <a:ea typeface="+mn-ea"/>
                <a:cs typeface="+mn-cs"/>
              </a:defRPr>
            </a:lvl3pPr>
            <a:lvl4pPr marL="548640" indent="-182880" algn="l" defTabSz="914400" rtl="0" eaLnBrk="1" latinLnBrk="0" hangingPunct="1">
              <a:lnSpc>
                <a:spcPct val="100000"/>
              </a:lnSpc>
              <a:spcBef>
                <a:spcPts val="500"/>
              </a:spcBef>
              <a:buSzPct val="73000"/>
              <a:buFont typeface="Arial" panose="020B0604020202020204" pitchFamily="34" charset="0"/>
              <a:buChar char="•"/>
              <a:defRPr sz="2000" b="1" kern="1200" spc="50" baseline="0">
                <a:solidFill>
                  <a:schemeClr val="tx1"/>
                </a:solidFill>
                <a:latin typeface="+mn-lt"/>
                <a:ea typeface="+mn-ea"/>
                <a:cs typeface="+mn-cs"/>
              </a:defRPr>
            </a:lvl4pPr>
            <a:lvl5pPr marL="548640" indent="0" algn="l" defTabSz="914400" rtl="0" eaLnBrk="1" latinLnBrk="0" hangingPunct="1">
              <a:lnSpc>
                <a:spcPct val="100000"/>
              </a:lnSpc>
              <a:spcBef>
                <a:spcPts val="500"/>
              </a:spcBef>
              <a:buSzPct val="73000"/>
              <a:buFontTx/>
              <a:buNone/>
              <a:defRPr sz="2000" b="1" kern="1200" spc="5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buFont typeface="Arial" panose="020B0604020202020204" pitchFamily="34" charset="0"/>
              <a:buChar char="•"/>
            </a:pPr>
            <a:endParaRPr lang="en-GB" dirty="0"/>
          </a:p>
        </p:txBody>
      </p:sp>
      <p:sp>
        <p:nvSpPr>
          <p:cNvPr id="5" name="Content Placeholder 2">
            <a:extLst>
              <a:ext uri="{FF2B5EF4-FFF2-40B4-BE49-F238E27FC236}">
                <a16:creationId xmlns:a16="http://schemas.microsoft.com/office/drawing/2014/main" id="{F5F936C8-6F8C-81C9-DB2B-E045D1386B2C}"/>
              </a:ext>
            </a:extLst>
          </p:cNvPr>
          <p:cNvSpPr txBox="1">
            <a:spLocks/>
          </p:cNvSpPr>
          <p:nvPr/>
        </p:nvSpPr>
        <p:spPr>
          <a:xfrm>
            <a:off x="6008362" y="2089298"/>
            <a:ext cx="5411005" cy="3827722"/>
          </a:xfrm>
          <a:prstGeom prst="rect">
            <a:avLst/>
          </a:prstGeom>
        </p:spPr>
        <p:txBody>
          <a:bodyPr vert="horz" lIns="91440" tIns="45720" rIns="91440" bIns="45720" rtlCol="0">
            <a:normAutofit/>
          </a:bodyPr>
          <a:lstStyle>
            <a:lvl1pPr marL="0" indent="0" algn="l" defTabSz="914400" rtl="0" eaLnBrk="1" latinLnBrk="0" hangingPunct="1">
              <a:lnSpc>
                <a:spcPct val="100000"/>
              </a:lnSpc>
              <a:spcBef>
                <a:spcPts val="1000"/>
              </a:spcBef>
              <a:buSzPct val="73000"/>
              <a:buFontTx/>
              <a:buNone/>
              <a:defRPr sz="3200" b="1" kern="1200" spc="50" baseline="0">
                <a:solidFill>
                  <a:schemeClr val="tx1"/>
                </a:solidFill>
                <a:latin typeface="+mn-lt"/>
                <a:ea typeface="+mn-ea"/>
                <a:cs typeface="+mn-cs"/>
              </a:defRPr>
            </a:lvl1pPr>
            <a:lvl2pPr marL="228600" indent="-182880" algn="l" defTabSz="914400" rtl="0" eaLnBrk="1" latinLnBrk="0" hangingPunct="1">
              <a:lnSpc>
                <a:spcPct val="100000"/>
              </a:lnSpc>
              <a:spcBef>
                <a:spcPts val="500"/>
              </a:spcBef>
              <a:buSzPct val="70000"/>
              <a:buFont typeface="Arial" panose="020B0604020202020204" pitchFamily="34" charset="0"/>
              <a:buChar char="•"/>
              <a:defRPr sz="2800" b="1" kern="1200" spc="50" baseline="0">
                <a:solidFill>
                  <a:schemeClr val="tx1"/>
                </a:solidFill>
                <a:latin typeface="+mn-lt"/>
                <a:ea typeface="+mn-ea"/>
                <a:cs typeface="+mn-cs"/>
              </a:defRPr>
            </a:lvl2pPr>
            <a:lvl3pPr marL="274320" indent="0" algn="l" defTabSz="914400" rtl="0" eaLnBrk="1" latinLnBrk="0" hangingPunct="1">
              <a:lnSpc>
                <a:spcPct val="100000"/>
              </a:lnSpc>
              <a:spcBef>
                <a:spcPts val="500"/>
              </a:spcBef>
              <a:buSzPct val="73000"/>
              <a:buFontTx/>
              <a:buNone/>
              <a:defRPr sz="2400" b="1" kern="1200" spc="50" baseline="0">
                <a:solidFill>
                  <a:schemeClr val="tx1"/>
                </a:solidFill>
                <a:latin typeface="+mn-lt"/>
                <a:ea typeface="+mn-ea"/>
                <a:cs typeface="+mn-cs"/>
              </a:defRPr>
            </a:lvl3pPr>
            <a:lvl4pPr marL="548640" indent="-182880" algn="l" defTabSz="914400" rtl="0" eaLnBrk="1" latinLnBrk="0" hangingPunct="1">
              <a:lnSpc>
                <a:spcPct val="100000"/>
              </a:lnSpc>
              <a:spcBef>
                <a:spcPts val="500"/>
              </a:spcBef>
              <a:buSzPct val="73000"/>
              <a:buFont typeface="Arial" panose="020B0604020202020204" pitchFamily="34" charset="0"/>
              <a:buChar char="•"/>
              <a:defRPr sz="2000" b="1" kern="1200" spc="50" baseline="0">
                <a:solidFill>
                  <a:schemeClr val="tx1"/>
                </a:solidFill>
                <a:latin typeface="+mn-lt"/>
                <a:ea typeface="+mn-ea"/>
                <a:cs typeface="+mn-cs"/>
              </a:defRPr>
            </a:lvl4pPr>
            <a:lvl5pPr marL="548640" indent="0" algn="l" defTabSz="914400" rtl="0" eaLnBrk="1" latinLnBrk="0" hangingPunct="1">
              <a:lnSpc>
                <a:spcPct val="100000"/>
              </a:lnSpc>
              <a:spcBef>
                <a:spcPts val="500"/>
              </a:spcBef>
              <a:buSzPct val="73000"/>
              <a:buFontTx/>
              <a:buNone/>
              <a:defRPr sz="2000" b="1" kern="1200" spc="5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u="sng" dirty="0"/>
              <a:t>Pascal’s </a:t>
            </a:r>
            <a:r>
              <a:rPr lang="en-GB" u="sng" dirty="0" err="1"/>
              <a:t>Pensees</a:t>
            </a:r>
            <a:r>
              <a:rPr lang="en-GB" u="sng" dirty="0"/>
              <a:t> 17th century</a:t>
            </a:r>
          </a:p>
          <a:p>
            <a:pPr algn="ctr"/>
            <a:endParaRPr lang="en-GB" u="sng" dirty="0"/>
          </a:p>
          <a:p>
            <a:pPr algn="ctr"/>
            <a:r>
              <a:rPr lang="en-GB" sz="2800" dirty="0"/>
              <a:t>People are generally persuaded by </a:t>
            </a:r>
          </a:p>
          <a:p>
            <a:pPr algn="ctr"/>
            <a:r>
              <a:rPr lang="en-GB" sz="2800" dirty="0"/>
              <a:t>the reasons which they have </a:t>
            </a:r>
            <a:r>
              <a:rPr lang="en-GB" sz="2800" u="sng" dirty="0"/>
              <a:t>themselves</a:t>
            </a:r>
            <a:r>
              <a:rPr lang="en-GB" sz="2800" dirty="0"/>
              <a:t> discovered, </a:t>
            </a:r>
          </a:p>
          <a:p>
            <a:pPr algn="ctr"/>
            <a:r>
              <a:rPr lang="en-GB" sz="2800" dirty="0"/>
              <a:t>than by those which have come into the minds of others</a:t>
            </a:r>
          </a:p>
        </p:txBody>
      </p:sp>
    </p:spTree>
    <p:extLst>
      <p:ext uri="{BB962C8B-B14F-4D97-AF65-F5344CB8AC3E}">
        <p14:creationId xmlns:p14="http://schemas.microsoft.com/office/powerpoint/2010/main" val="31082428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0C800F-CAE5-40A5-949C-D17760E1964F}"/>
              </a:ext>
            </a:extLst>
          </p:cNvPr>
          <p:cNvSpPr>
            <a:spLocks noGrp="1"/>
          </p:cNvSpPr>
          <p:nvPr>
            <p:ph type="title"/>
          </p:nvPr>
        </p:nvSpPr>
        <p:spPr/>
        <p:txBody>
          <a:bodyPr/>
          <a:lstStyle/>
          <a:p>
            <a:r>
              <a:rPr lang="en-GB" dirty="0"/>
              <a:t>MI ANALOGY </a:t>
            </a:r>
          </a:p>
        </p:txBody>
      </p:sp>
      <p:sp>
        <p:nvSpPr>
          <p:cNvPr id="3" name="Content Placeholder 2">
            <a:extLst>
              <a:ext uri="{FF2B5EF4-FFF2-40B4-BE49-F238E27FC236}">
                <a16:creationId xmlns:a16="http://schemas.microsoft.com/office/drawing/2014/main" id="{85CBBA14-40A3-943E-5031-D59B7232DD3A}"/>
              </a:ext>
            </a:extLst>
          </p:cNvPr>
          <p:cNvSpPr>
            <a:spLocks noGrp="1"/>
          </p:cNvSpPr>
          <p:nvPr>
            <p:ph idx="1"/>
          </p:nvPr>
        </p:nvSpPr>
        <p:spPr>
          <a:xfrm>
            <a:off x="1020725" y="2089298"/>
            <a:ext cx="10164726" cy="3827722"/>
          </a:xfrm>
        </p:spPr>
        <p:txBody>
          <a:bodyPr>
            <a:normAutofit/>
          </a:bodyPr>
          <a:lstStyle/>
          <a:p>
            <a:pPr algn="ctr"/>
            <a:r>
              <a:rPr lang="en-GB" dirty="0"/>
              <a:t>MI is like giving water and sun to the seed of motivation</a:t>
            </a:r>
          </a:p>
          <a:p>
            <a:pPr algn="ctr"/>
            <a:r>
              <a:rPr lang="en-GB" dirty="0"/>
              <a:t>The seed is already there.  </a:t>
            </a:r>
          </a:p>
          <a:p>
            <a:pPr algn="ctr"/>
            <a:r>
              <a:rPr lang="en-GB" dirty="0"/>
              <a:t>The way you and the patient interact leads to new insights which feeds the seed like light and water.</a:t>
            </a:r>
          </a:p>
        </p:txBody>
      </p:sp>
    </p:spTree>
    <p:extLst>
      <p:ext uri="{BB962C8B-B14F-4D97-AF65-F5344CB8AC3E}">
        <p14:creationId xmlns:p14="http://schemas.microsoft.com/office/powerpoint/2010/main" val="1629780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0C800F-CAE5-40A5-949C-D17760E1964F}"/>
              </a:ext>
            </a:extLst>
          </p:cNvPr>
          <p:cNvSpPr>
            <a:spLocks noGrp="1"/>
          </p:cNvSpPr>
          <p:nvPr>
            <p:ph type="title"/>
          </p:nvPr>
        </p:nvSpPr>
        <p:spPr/>
        <p:txBody>
          <a:bodyPr/>
          <a:lstStyle/>
          <a:p>
            <a:r>
              <a:rPr lang="en-GB" dirty="0"/>
              <a:t>THE PHILOSOPHY BEHIND MI</a:t>
            </a:r>
          </a:p>
        </p:txBody>
      </p:sp>
      <p:sp>
        <p:nvSpPr>
          <p:cNvPr id="3" name="Content Placeholder 2">
            <a:extLst>
              <a:ext uri="{FF2B5EF4-FFF2-40B4-BE49-F238E27FC236}">
                <a16:creationId xmlns:a16="http://schemas.microsoft.com/office/drawing/2014/main" id="{85CBBA14-40A3-943E-5031-D59B7232DD3A}"/>
              </a:ext>
            </a:extLst>
          </p:cNvPr>
          <p:cNvSpPr>
            <a:spLocks noGrp="1"/>
          </p:cNvSpPr>
          <p:nvPr>
            <p:ph idx="1"/>
          </p:nvPr>
        </p:nvSpPr>
        <p:spPr>
          <a:xfrm>
            <a:off x="1020725" y="2089298"/>
            <a:ext cx="4534947" cy="3827722"/>
          </a:xfrm>
        </p:spPr>
        <p:txBody>
          <a:bodyPr>
            <a:normAutofit/>
          </a:bodyPr>
          <a:lstStyle/>
          <a:p>
            <a:pPr marL="457200" indent="-457200">
              <a:buFont typeface="Arial" panose="020B0604020202020204" pitchFamily="34" charset="0"/>
              <a:buChar char="•"/>
            </a:pPr>
            <a:r>
              <a:rPr lang="en-GB" dirty="0"/>
              <a:t>MI is not psychotherapy.  You are not fixing anything.</a:t>
            </a:r>
          </a:p>
          <a:p>
            <a:pPr marL="457200" indent="-457200">
              <a:buFont typeface="Arial" panose="020B0604020202020204" pitchFamily="34" charset="0"/>
              <a:buChar char="•"/>
            </a:pPr>
            <a:r>
              <a:rPr lang="en-GB" dirty="0"/>
              <a:t>MI involves some detachment by the doctor from the outcomes</a:t>
            </a:r>
          </a:p>
          <a:p>
            <a:pPr marL="457200" indent="-457200">
              <a:buFont typeface="Arial" panose="020B0604020202020204" pitchFamily="34" charset="0"/>
              <a:buChar char="•"/>
            </a:pPr>
            <a:r>
              <a:rPr lang="en-GB" dirty="0"/>
              <a:t>It’s a consulting or counselling style</a:t>
            </a:r>
          </a:p>
          <a:p>
            <a:pPr marL="457200" indent="-457200">
              <a:buFont typeface="Arial" panose="020B0604020202020204" pitchFamily="34" charset="0"/>
              <a:buChar char="•"/>
            </a:pPr>
            <a:r>
              <a:rPr lang="en-GB" dirty="0"/>
              <a:t>Thoughts – Feelings - Behaviour</a:t>
            </a:r>
          </a:p>
        </p:txBody>
      </p:sp>
      <p:sp>
        <p:nvSpPr>
          <p:cNvPr id="4" name="Content Placeholder 2">
            <a:extLst>
              <a:ext uri="{FF2B5EF4-FFF2-40B4-BE49-F238E27FC236}">
                <a16:creationId xmlns:a16="http://schemas.microsoft.com/office/drawing/2014/main" id="{A2CC6B4F-1B87-4736-B99A-083D1299DD59}"/>
              </a:ext>
            </a:extLst>
          </p:cNvPr>
          <p:cNvSpPr txBox="1">
            <a:spLocks/>
          </p:cNvSpPr>
          <p:nvPr/>
        </p:nvSpPr>
        <p:spPr>
          <a:xfrm>
            <a:off x="6008362" y="2093487"/>
            <a:ext cx="5684874" cy="3827722"/>
          </a:xfrm>
          <a:prstGeom prst="rect">
            <a:avLst/>
          </a:prstGeom>
        </p:spPr>
        <p:txBody>
          <a:bodyPr vert="horz" lIns="91440" tIns="45720" rIns="91440" bIns="45720" rtlCol="0">
            <a:normAutofit/>
          </a:bodyPr>
          <a:lstStyle>
            <a:lvl1pPr marL="0" indent="0" algn="l" defTabSz="914400" rtl="0" eaLnBrk="1" latinLnBrk="0" hangingPunct="1">
              <a:lnSpc>
                <a:spcPct val="100000"/>
              </a:lnSpc>
              <a:spcBef>
                <a:spcPts val="1000"/>
              </a:spcBef>
              <a:buSzPct val="73000"/>
              <a:buFontTx/>
              <a:buNone/>
              <a:defRPr sz="3200" b="1" kern="1200" spc="50" baseline="0">
                <a:solidFill>
                  <a:schemeClr val="tx1"/>
                </a:solidFill>
                <a:latin typeface="+mn-lt"/>
                <a:ea typeface="+mn-ea"/>
                <a:cs typeface="+mn-cs"/>
              </a:defRPr>
            </a:lvl1pPr>
            <a:lvl2pPr marL="228600" indent="-182880" algn="l" defTabSz="914400" rtl="0" eaLnBrk="1" latinLnBrk="0" hangingPunct="1">
              <a:lnSpc>
                <a:spcPct val="100000"/>
              </a:lnSpc>
              <a:spcBef>
                <a:spcPts val="500"/>
              </a:spcBef>
              <a:buSzPct val="70000"/>
              <a:buFont typeface="Arial" panose="020B0604020202020204" pitchFamily="34" charset="0"/>
              <a:buChar char="•"/>
              <a:defRPr sz="2800" b="1" kern="1200" spc="50" baseline="0">
                <a:solidFill>
                  <a:schemeClr val="tx1"/>
                </a:solidFill>
                <a:latin typeface="+mn-lt"/>
                <a:ea typeface="+mn-ea"/>
                <a:cs typeface="+mn-cs"/>
              </a:defRPr>
            </a:lvl2pPr>
            <a:lvl3pPr marL="274320" indent="0" algn="l" defTabSz="914400" rtl="0" eaLnBrk="1" latinLnBrk="0" hangingPunct="1">
              <a:lnSpc>
                <a:spcPct val="100000"/>
              </a:lnSpc>
              <a:spcBef>
                <a:spcPts val="500"/>
              </a:spcBef>
              <a:buSzPct val="73000"/>
              <a:buFontTx/>
              <a:buNone/>
              <a:defRPr sz="2400" b="1" kern="1200" spc="50" baseline="0">
                <a:solidFill>
                  <a:schemeClr val="tx1"/>
                </a:solidFill>
                <a:latin typeface="+mn-lt"/>
                <a:ea typeface="+mn-ea"/>
                <a:cs typeface="+mn-cs"/>
              </a:defRPr>
            </a:lvl3pPr>
            <a:lvl4pPr marL="548640" indent="-182880" algn="l" defTabSz="914400" rtl="0" eaLnBrk="1" latinLnBrk="0" hangingPunct="1">
              <a:lnSpc>
                <a:spcPct val="100000"/>
              </a:lnSpc>
              <a:spcBef>
                <a:spcPts val="500"/>
              </a:spcBef>
              <a:buSzPct val="73000"/>
              <a:buFont typeface="Arial" panose="020B0604020202020204" pitchFamily="34" charset="0"/>
              <a:buChar char="•"/>
              <a:defRPr sz="2000" b="1" kern="1200" spc="50" baseline="0">
                <a:solidFill>
                  <a:schemeClr val="tx1"/>
                </a:solidFill>
                <a:latin typeface="+mn-lt"/>
                <a:ea typeface="+mn-ea"/>
                <a:cs typeface="+mn-cs"/>
              </a:defRPr>
            </a:lvl4pPr>
            <a:lvl5pPr marL="548640" indent="0" algn="l" defTabSz="914400" rtl="0" eaLnBrk="1" latinLnBrk="0" hangingPunct="1">
              <a:lnSpc>
                <a:spcPct val="100000"/>
              </a:lnSpc>
              <a:spcBef>
                <a:spcPts val="500"/>
              </a:spcBef>
              <a:buSzPct val="73000"/>
              <a:buFontTx/>
              <a:buNone/>
              <a:defRPr sz="2000" b="1" kern="1200" spc="5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dirty="0"/>
              <a:t>When a person feels accepted for </a:t>
            </a:r>
          </a:p>
          <a:p>
            <a:pPr algn="ctr"/>
            <a:r>
              <a:rPr lang="en-GB" dirty="0"/>
              <a:t>who they are and what they do </a:t>
            </a:r>
          </a:p>
          <a:p>
            <a:pPr algn="ctr"/>
            <a:r>
              <a:rPr lang="en-GB" dirty="0"/>
              <a:t>no matter how unhealthy it is</a:t>
            </a:r>
          </a:p>
          <a:p>
            <a:pPr algn="ctr"/>
            <a:r>
              <a:rPr lang="en-GB" dirty="0"/>
              <a:t>it allows them the freedom to consider change</a:t>
            </a:r>
          </a:p>
          <a:p>
            <a:pPr algn="ctr"/>
            <a:r>
              <a:rPr lang="en-GB" dirty="0"/>
              <a:t>rather than need to defend against it</a:t>
            </a:r>
          </a:p>
          <a:p>
            <a:pPr algn="ctr"/>
            <a:r>
              <a:rPr lang="en-GB" dirty="0">
                <a:solidFill>
                  <a:schemeClr val="accent3"/>
                </a:solidFill>
              </a:rPr>
              <a:t>DANCE NOT WRESTLE</a:t>
            </a:r>
          </a:p>
        </p:txBody>
      </p:sp>
    </p:spTree>
    <p:extLst>
      <p:ext uri="{BB962C8B-B14F-4D97-AF65-F5344CB8AC3E}">
        <p14:creationId xmlns:p14="http://schemas.microsoft.com/office/powerpoint/2010/main" val="33213614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0C800F-CAE5-40A5-949C-D17760E1964F}"/>
              </a:ext>
            </a:extLst>
          </p:cNvPr>
          <p:cNvSpPr>
            <a:spLocks noGrp="1"/>
          </p:cNvSpPr>
          <p:nvPr>
            <p:ph type="title"/>
          </p:nvPr>
        </p:nvSpPr>
        <p:spPr/>
        <p:txBody>
          <a:bodyPr/>
          <a:lstStyle/>
          <a:p>
            <a:r>
              <a:rPr lang="en-GB" dirty="0"/>
              <a:t>MI DEFINITION </a:t>
            </a:r>
          </a:p>
        </p:txBody>
      </p:sp>
      <p:sp>
        <p:nvSpPr>
          <p:cNvPr id="3" name="Content Placeholder 2">
            <a:extLst>
              <a:ext uri="{FF2B5EF4-FFF2-40B4-BE49-F238E27FC236}">
                <a16:creationId xmlns:a16="http://schemas.microsoft.com/office/drawing/2014/main" id="{85CBBA14-40A3-943E-5031-D59B7232DD3A}"/>
              </a:ext>
            </a:extLst>
          </p:cNvPr>
          <p:cNvSpPr>
            <a:spLocks noGrp="1"/>
          </p:cNvSpPr>
          <p:nvPr>
            <p:ph idx="1"/>
          </p:nvPr>
        </p:nvSpPr>
        <p:spPr>
          <a:xfrm>
            <a:off x="1020725" y="2089298"/>
            <a:ext cx="10164726" cy="3827722"/>
          </a:xfrm>
        </p:spPr>
        <p:txBody>
          <a:bodyPr>
            <a:normAutofit/>
          </a:bodyPr>
          <a:lstStyle/>
          <a:p>
            <a:pPr algn="ctr"/>
            <a:r>
              <a:rPr lang="en-GB" dirty="0"/>
              <a:t>A person-centred </a:t>
            </a:r>
            <a:r>
              <a:rPr lang="en-GB" dirty="0">
                <a:solidFill>
                  <a:schemeClr val="accent1"/>
                </a:solidFill>
              </a:rPr>
              <a:t>collaborative</a:t>
            </a:r>
            <a:r>
              <a:rPr lang="en-GB" dirty="0"/>
              <a:t> conversational consultation </a:t>
            </a:r>
          </a:p>
          <a:p>
            <a:pPr algn="ctr"/>
            <a:r>
              <a:rPr lang="en-GB" dirty="0"/>
              <a:t>which helps triggers </a:t>
            </a:r>
            <a:r>
              <a:rPr lang="en-GB" dirty="0">
                <a:solidFill>
                  <a:schemeClr val="accent1"/>
                </a:solidFill>
              </a:rPr>
              <a:t>insights</a:t>
            </a:r>
            <a:r>
              <a:rPr lang="en-GB" dirty="0"/>
              <a:t> </a:t>
            </a:r>
          </a:p>
          <a:p>
            <a:pPr algn="ctr"/>
            <a:r>
              <a:rPr lang="en-GB" dirty="0"/>
              <a:t>which helps a patient </a:t>
            </a:r>
            <a:r>
              <a:rPr lang="en-GB" dirty="0">
                <a:solidFill>
                  <a:schemeClr val="accent1"/>
                </a:solidFill>
              </a:rPr>
              <a:t>comprehensively decide </a:t>
            </a:r>
            <a:r>
              <a:rPr lang="en-GB" dirty="0"/>
              <a:t>whether to engage in </a:t>
            </a:r>
            <a:r>
              <a:rPr lang="en-GB" dirty="0">
                <a:solidFill>
                  <a:schemeClr val="accent1"/>
                </a:solidFill>
              </a:rPr>
              <a:t>change</a:t>
            </a:r>
            <a:r>
              <a:rPr lang="en-GB" dirty="0"/>
              <a:t> in behaviour or not.  </a:t>
            </a:r>
          </a:p>
          <a:p>
            <a:pPr algn="ctr"/>
            <a:endParaRPr lang="en-GB" dirty="0"/>
          </a:p>
          <a:p>
            <a:pPr algn="ctr"/>
            <a:r>
              <a:rPr lang="en-GB" dirty="0"/>
              <a:t>If so, it then boosts a patients own </a:t>
            </a:r>
            <a:r>
              <a:rPr lang="en-GB" dirty="0">
                <a:solidFill>
                  <a:schemeClr val="accent1"/>
                </a:solidFill>
              </a:rPr>
              <a:t>motivation</a:t>
            </a:r>
            <a:r>
              <a:rPr lang="en-GB" dirty="0"/>
              <a:t> and commitment to that change. </a:t>
            </a:r>
          </a:p>
        </p:txBody>
      </p:sp>
    </p:spTree>
    <p:extLst>
      <p:ext uri="{BB962C8B-B14F-4D97-AF65-F5344CB8AC3E}">
        <p14:creationId xmlns:p14="http://schemas.microsoft.com/office/powerpoint/2010/main" val="26460642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901723-1C50-0289-D662-37BD7FEF522D}"/>
              </a:ext>
            </a:extLst>
          </p:cNvPr>
          <p:cNvSpPr>
            <a:spLocks noGrp="1"/>
          </p:cNvSpPr>
          <p:nvPr>
            <p:ph type="title"/>
          </p:nvPr>
        </p:nvSpPr>
        <p:spPr/>
        <p:txBody>
          <a:bodyPr/>
          <a:lstStyle/>
          <a:p>
            <a:r>
              <a:rPr lang="en-GB" dirty="0"/>
              <a:t>So HOW WOULD YOU RESPOND?</a:t>
            </a:r>
          </a:p>
        </p:txBody>
      </p:sp>
      <p:sp>
        <p:nvSpPr>
          <p:cNvPr id="3" name="Content Placeholder 2">
            <a:extLst>
              <a:ext uri="{FF2B5EF4-FFF2-40B4-BE49-F238E27FC236}">
                <a16:creationId xmlns:a16="http://schemas.microsoft.com/office/drawing/2014/main" id="{484EFF9A-E50E-DED4-7AD4-190B8E0E3110}"/>
              </a:ext>
            </a:extLst>
          </p:cNvPr>
          <p:cNvSpPr>
            <a:spLocks noGrp="1"/>
          </p:cNvSpPr>
          <p:nvPr>
            <p:ph idx="1"/>
          </p:nvPr>
        </p:nvSpPr>
        <p:spPr/>
        <p:txBody>
          <a:bodyPr/>
          <a:lstStyle/>
          <a:p>
            <a:pPr marL="457200" indent="-457200">
              <a:buFont typeface="Arial" panose="020B0604020202020204" pitchFamily="34" charset="0"/>
              <a:buChar char="•"/>
            </a:pPr>
            <a:r>
              <a:rPr lang="en-GB" dirty="0"/>
              <a:t>80 y old lady not engaging with diabetes Rx – repeated HBA1Cs 60-100. </a:t>
            </a:r>
          </a:p>
          <a:p>
            <a:pPr marL="457200" indent="-457200">
              <a:buFont typeface="Arial" panose="020B0604020202020204" pitchFamily="34" charset="0"/>
              <a:buChar char="•"/>
            </a:pPr>
            <a:r>
              <a:rPr lang="en-GB" dirty="0"/>
              <a:t>Heard all you have to say. </a:t>
            </a:r>
          </a:p>
          <a:p>
            <a:pPr marL="457200" indent="-457200">
              <a:buFont typeface="Arial" panose="020B0604020202020204" pitchFamily="34" charset="0"/>
              <a:buChar char="•"/>
            </a:pPr>
            <a:r>
              <a:rPr lang="en-GB" dirty="0"/>
              <a:t>Respectfully declines because she has had a good innings and also says..</a:t>
            </a:r>
          </a:p>
          <a:p>
            <a:pPr marL="457200" indent="-457200">
              <a:buFont typeface="Arial" panose="020B0604020202020204" pitchFamily="34" charset="0"/>
              <a:buChar char="•"/>
            </a:pPr>
            <a:r>
              <a:rPr lang="en-GB" dirty="0"/>
              <a:t>When God says her time is up she wants her time to be up.</a:t>
            </a:r>
          </a:p>
          <a:p>
            <a:endParaRPr lang="en-GB" dirty="0"/>
          </a:p>
        </p:txBody>
      </p:sp>
    </p:spTree>
    <p:extLst>
      <p:ext uri="{BB962C8B-B14F-4D97-AF65-F5344CB8AC3E}">
        <p14:creationId xmlns:p14="http://schemas.microsoft.com/office/powerpoint/2010/main" val="85723041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24C327-A6A4-1C30-58FE-1AA09CA9241C}"/>
              </a:ext>
            </a:extLst>
          </p:cNvPr>
          <p:cNvSpPr>
            <a:spLocks noGrp="1"/>
          </p:cNvSpPr>
          <p:nvPr>
            <p:ph type="title"/>
          </p:nvPr>
        </p:nvSpPr>
        <p:spPr/>
        <p:txBody>
          <a:bodyPr>
            <a:normAutofit fontScale="90000"/>
          </a:bodyPr>
          <a:lstStyle/>
          <a:p>
            <a:pPr algn="ctr"/>
            <a:r>
              <a:rPr lang="en-GB" dirty="0"/>
              <a:t>Change must come from deep within, not superficially uttered</a:t>
            </a:r>
          </a:p>
        </p:txBody>
      </p:sp>
      <p:sp>
        <p:nvSpPr>
          <p:cNvPr id="3" name="Content Placeholder 2">
            <a:extLst>
              <a:ext uri="{FF2B5EF4-FFF2-40B4-BE49-F238E27FC236}">
                <a16:creationId xmlns:a16="http://schemas.microsoft.com/office/drawing/2014/main" id="{CC8825C2-3450-0AB9-50DA-E2CA7F669ADD}"/>
              </a:ext>
            </a:extLst>
          </p:cNvPr>
          <p:cNvSpPr>
            <a:spLocks noGrp="1"/>
          </p:cNvSpPr>
          <p:nvPr>
            <p:ph idx="1"/>
          </p:nvPr>
        </p:nvSpPr>
        <p:spPr>
          <a:xfrm>
            <a:off x="1020726" y="2089298"/>
            <a:ext cx="4688831" cy="3827722"/>
          </a:xfrm>
        </p:spPr>
        <p:txBody>
          <a:bodyPr/>
          <a:lstStyle/>
          <a:p>
            <a:pPr algn="ctr"/>
            <a:r>
              <a:rPr lang="en-GB" dirty="0"/>
              <a:t>A ‘No’ uttered from the deepest conviction is BETTER than a “Yes” merely uttered to please, or worse, to avoid trouble.</a:t>
            </a:r>
          </a:p>
          <a:p>
            <a:pPr algn="ctr"/>
            <a:r>
              <a:rPr lang="en-GB" dirty="0"/>
              <a:t>   Mahatma Gandhi</a:t>
            </a:r>
          </a:p>
        </p:txBody>
      </p:sp>
      <p:sp>
        <p:nvSpPr>
          <p:cNvPr id="4" name="Content Placeholder 2">
            <a:extLst>
              <a:ext uri="{FF2B5EF4-FFF2-40B4-BE49-F238E27FC236}">
                <a16:creationId xmlns:a16="http://schemas.microsoft.com/office/drawing/2014/main" id="{93E93883-9C00-0A4D-27C2-1CADCB713DC7}"/>
              </a:ext>
            </a:extLst>
          </p:cNvPr>
          <p:cNvSpPr txBox="1">
            <a:spLocks/>
          </p:cNvSpPr>
          <p:nvPr/>
        </p:nvSpPr>
        <p:spPr>
          <a:xfrm>
            <a:off x="6096000" y="2110310"/>
            <a:ext cx="4688831" cy="3827722"/>
          </a:xfrm>
          <a:prstGeom prst="rect">
            <a:avLst/>
          </a:prstGeom>
        </p:spPr>
        <p:txBody>
          <a:bodyPr vert="horz" lIns="91440" tIns="45720" rIns="91440" bIns="45720" rtlCol="0">
            <a:normAutofit/>
          </a:bodyPr>
          <a:lstStyle>
            <a:lvl1pPr marL="0" indent="0" algn="l" defTabSz="914400" rtl="0" eaLnBrk="1" latinLnBrk="0" hangingPunct="1">
              <a:lnSpc>
                <a:spcPct val="100000"/>
              </a:lnSpc>
              <a:spcBef>
                <a:spcPts val="1000"/>
              </a:spcBef>
              <a:buSzPct val="73000"/>
              <a:buFontTx/>
              <a:buNone/>
              <a:defRPr sz="3200" b="1" kern="1200" spc="50" baseline="0">
                <a:solidFill>
                  <a:schemeClr val="tx1"/>
                </a:solidFill>
                <a:latin typeface="+mn-lt"/>
                <a:ea typeface="+mn-ea"/>
                <a:cs typeface="+mn-cs"/>
              </a:defRPr>
            </a:lvl1pPr>
            <a:lvl2pPr marL="228600" indent="-182880" algn="l" defTabSz="914400" rtl="0" eaLnBrk="1" latinLnBrk="0" hangingPunct="1">
              <a:lnSpc>
                <a:spcPct val="100000"/>
              </a:lnSpc>
              <a:spcBef>
                <a:spcPts val="500"/>
              </a:spcBef>
              <a:buSzPct val="70000"/>
              <a:buFont typeface="Arial" panose="020B0604020202020204" pitchFamily="34" charset="0"/>
              <a:buChar char="•"/>
              <a:defRPr sz="2800" b="1" kern="1200" spc="50" baseline="0">
                <a:solidFill>
                  <a:schemeClr val="tx1"/>
                </a:solidFill>
                <a:latin typeface="+mn-lt"/>
                <a:ea typeface="+mn-ea"/>
                <a:cs typeface="+mn-cs"/>
              </a:defRPr>
            </a:lvl2pPr>
            <a:lvl3pPr marL="274320" indent="0" algn="l" defTabSz="914400" rtl="0" eaLnBrk="1" latinLnBrk="0" hangingPunct="1">
              <a:lnSpc>
                <a:spcPct val="100000"/>
              </a:lnSpc>
              <a:spcBef>
                <a:spcPts val="500"/>
              </a:spcBef>
              <a:buSzPct val="73000"/>
              <a:buFontTx/>
              <a:buNone/>
              <a:defRPr sz="2400" b="1" kern="1200" spc="50" baseline="0">
                <a:solidFill>
                  <a:schemeClr val="tx1"/>
                </a:solidFill>
                <a:latin typeface="+mn-lt"/>
                <a:ea typeface="+mn-ea"/>
                <a:cs typeface="+mn-cs"/>
              </a:defRPr>
            </a:lvl3pPr>
            <a:lvl4pPr marL="548640" indent="-182880" algn="l" defTabSz="914400" rtl="0" eaLnBrk="1" latinLnBrk="0" hangingPunct="1">
              <a:lnSpc>
                <a:spcPct val="100000"/>
              </a:lnSpc>
              <a:spcBef>
                <a:spcPts val="500"/>
              </a:spcBef>
              <a:buSzPct val="73000"/>
              <a:buFont typeface="Arial" panose="020B0604020202020204" pitchFamily="34" charset="0"/>
              <a:buChar char="•"/>
              <a:defRPr sz="2000" b="1" kern="1200" spc="50" baseline="0">
                <a:solidFill>
                  <a:schemeClr val="tx1"/>
                </a:solidFill>
                <a:latin typeface="+mn-lt"/>
                <a:ea typeface="+mn-ea"/>
                <a:cs typeface="+mn-cs"/>
              </a:defRPr>
            </a:lvl4pPr>
            <a:lvl5pPr marL="548640" indent="0" algn="l" defTabSz="914400" rtl="0" eaLnBrk="1" latinLnBrk="0" hangingPunct="1">
              <a:lnSpc>
                <a:spcPct val="100000"/>
              </a:lnSpc>
              <a:spcBef>
                <a:spcPts val="500"/>
              </a:spcBef>
              <a:buSzPct val="73000"/>
              <a:buFontTx/>
              <a:buNone/>
              <a:defRPr sz="2000" b="1" kern="1200" spc="5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dirty="0"/>
              <a:t>“He that complies against his will is of the same opinion still”   </a:t>
            </a:r>
          </a:p>
          <a:p>
            <a:pPr algn="ctr"/>
            <a:endParaRPr lang="en-GB" dirty="0"/>
          </a:p>
          <a:p>
            <a:pPr algn="ctr"/>
            <a:r>
              <a:rPr lang="en-GB" dirty="0"/>
              <a:t>Samuel Butler (English poet 17th C)</a:t>
            </a:r>
          </a:p>
        </p:txBody>
      </p:sp>
    </p:spTree>
    <p:extLst>
      <p:ext uri="{BB962C8B-B14F-4D97-AF65-F5344CB8AC3E}">
        <p14:creationId xmlns:p14="http://schemas.microsoft.com/office/powerpoint/2010/main" val="105887766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82A619-668C-ED26-C035-755652E9BA11}"/>
              </a:ext>
            </a:extLst>
          </p:cNvPr>
          <p:cNvSpPr>
            <a:spLocks noGrp="1"/>
          </p:cNvSpPr>
          <p:nvPr>
            <p:ph type="title"/>
          </p:nvPr>
        </p:nvSpPr>
        <p:spPr/>
        <p:txBody>
          <a:bodyPr/>
          <a:lstStyle/>
          <a:p>
            <a:r>
              <a:rPr lang="en-GB" dirty="0"/>
              <a:t>FOCUSING ON THE PRECONTEMPLATIVE PATIENT</a:t>
            </a:r>
          </a:p>
        </p:txBody>
      </p:sp>
    </p:spTree>
    <p:extLst>
      <p:ext uri="{BB962C8B-B14F-4D97-AF65-F5344CB8AC3E}">
        <p14:creationId xmlns:p14="http://schemas.microsoft.com/office/powerpoint/2010/main" val="178325315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8EBF23-5546-0175-D710-D8DF991B5E1A}"/>
              </a:ext>
            </a:extLst>
          </p:cNvPr>
          <p:cNvSpPr>
            <a:spLocks noGrp="1"/>
          </p:cNvSpPr>
          <p:nvPr>
            <p:ph type="title"/>
          </p:nvPr>
        </p:nvSpPr>
        <p:spPr/>
        <p:txBody>
          <a:bodyPr/>
          <a:lstStyle/>
          <a:p>
            <a:r>
              <a:rPr lang="en-GB" dirty="0"/>
              <a:t>DICLEMENTE &amp; PROCHASKA’S CYCLE OF CHANGE</a:t>
            </a:r>
          </a:p>
        </p:txBody>
      </p:sp>
      <p:sp>
        <p:nvSpPr>
          <p:cNvPr id="3" name="Content Placeholder 2">
            <a:extLst>
              <a:ext uri="{FF2B5EF4-FFF2-40B4-BE49-F238E27FC236}">
                <a16:creationId xmlns:a16="http://schemas.microsoft.com/office/drawing/2014/main" id="{2C4FB5E3-24B6-8B9C-1EC6-E4418A3E0437}"/>
              </a:ext>
            </a:extLst>
          </p:cNvPr>
          <p:cNvSpPr>
            <a:spLocks noGrp="1"/>
          </p:cNvSpPr>
          <p:nvPr>
            <p:ph idx="1"/>
          </p:nvPr>
        </p:nvSpPr>
        <p:spPr>
          <a:xfrm>
            <a:off x="1020726" y="2089298"/>
            <a:ext cx="4479851" cy="3827722"/>
          </a:xfrm>
        </p:spPr>
        <p:txBody>
          <a:bodyPr>
            <a:normAutofit fontScale="92500" lnSpcReduction="20000"/>
          </a:bodyPr>
          <a:lstStyle/>
          <a:p>
            <a:r>
              <a:rPr lang="en-GB" dirty="0"/>
              <a:t>Most difficult bit is moving a patient from PRECONTEMPLATION to CONTEMPLATION.</a:t>
            </a:r>
          </a:p>
          <a:p>
            <a:endParaRPr lang="en-GB" dirty="0"/>
          </a:p>
          <a:p>
            <a:pPr marL="514350" indent="-514350">
              <a:buAutoNum type="arabicPeriod"/>
            </a:pPr>
            <a:r>
              <a:rPr lang="en-GB" dirty="0"/>
              <a:t>Get on with them (rapport)</a:t>
            </a:r>
          </a:p>
          <a:p>
            <a:pPr marL="514350" indent="-514350">
              <a:buAutoNum type="arabicPeriod"/>
            </a:pPr>
            <a:r>
              <a:rPr lang="en-GB" dirty="0"/>
              <a:t>Calm your inner monkey</a:t>
            </a:r>
          </a:p>
          <a:p>
            <a:pPr marL="514350" indent="-514350">
              <a:buAutoNum type="arabicPeriod"/>
            </a:pPr>
            <a:r>
              <a:rPr lang="en-GB" dirty="0"/>
              <a:t>Get them to a state of ambivalence</a:t>
            </a:r>
          </a:p>
          <a:p>
            <a:pPr marL="514350" indent="-514350">
              <a:buAutoNum type="arabicPeriod"/>
            </a:pPr>
            <a:r>
              <a:rPr lang="en-GB" dirty="0"/>
              <a:t>Stay there (</a:t>
            </a:r>
            <a:r>
              <a:rPr lang="en-GB" dirty="0">
                <a:solidFill>
                  <a:schemeClr val="accent1"/>
                </a:solidFill>
              </a:rPr>
              <a:t>change talk </a:t>
            </a:r>
            <a:r>
              <a:rPr lang="en-GB" dirty="0"/>
              <a:t>will eventually happen – not necessarily today though)</a:t>
            </a:r>
          </a:p>
        </p:txBody>
      </p:sp>
    </p:spTree>
    <p:extLst>
      <p:ext uri="{BB962C8B-B14F-4D97-AF65-F5344CB8AC3E}">
        <p14:creationId xmlns:p14="http://schemas.microsoft.com/office/powerpoint/2010/main" val="427926947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82A619-668C-ED26-C035-755652E9BA11}"/>
              </a:ext>
            </a:extLst>
          </p:cNvPr>
          <p:cNvSpPr>
            <a:spLocks noGrp="1"/>
          </p:cNvSpPr>
          <p:nvPr>
            <p:ph type="title"/>
          </p:nvPr>
        </p:nvSpPr>
        <p:spPr/>
        <p:txBody>
          <a:bodyPr/>
          <a:lstStyle/>
          <a:p>
            <a:r>
              <a:rPr lang="en-GB" dirty="0"/>
              <a:t>THE STARTING CHAT TOOLS</a:t>
            </a:r>
          </a:p>
        </p:txBody>
      </p:sp>
    </p:spTree>
    <p:extLst>
      <p:ext uri="{BB962C8B-B14F-4D97-AF65-F5344CB8AC3E}">
        <p14:creationId xmlns:p14="http://schemas.microsoft.com/office/powerpoint/2010/main" val="298242978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901723-1C50-0289-D662-37BD7FEF522D}"/>
              </a:ext>
            </a:extLst>
          </p:cNvPr>
          <p:cNvSpPr>
            <a:spLocks noGrp="1"/>
          </p:cNvSpPr>
          <p:nvPr>
            <p:ph type="title"/>
          </p:nvPr>
        </p:nvSpPr>
        <p:spPr/>
        <p:txBody>
          <a:bodyPr/>
          <a:lstStyle/>
          <a:p>
            <a:r>
              <a:rPr lang="en-GB" dirty="0"/>
              <a:t>CALM YOUR INNER MONKEY</a:t>
            </a:r>
          </a:p>
        </p:txBody>
      </p:sp>
      <p:sp>
        <p:nvSpPr>
          <p:cNvPr id="3" name="Content Placeholder 2">
            <a:extLst>
              <a:ext uri="{FF2B5EF4-FFF2-40B4-BE49-F238E27FC236}">
                <a16:creationId xmlns:a16="http://schemas.microsoft.com/office/drawing/2014/main" id="{484EFF9A-E50E-DED4-7AD4-190B8E0E3110}"/>
              </a:ext>
            </a:extLst>
          </p:cNvPr>
          <p:cNvSpPr>
            <a:spLocks noGrp="1"/>
          </p:cNvSpPr>
          <p:nvPr>
            <p:ph idx="1"/>
          </p:nvPr>
        </p:nvSpPr>
        <p:spPr>
          <a:xfrm>
            <a:off x="1020726" y="2089298"/>
            <a:ext cx="5249445" cy="3827722"/>
          </a:xfrm>
        </p:spPr>
        <p:txBody>
          <a:bodyPr/>
          <a:lstStyle/>
          <a:p>
            <a:pPr marL="457200" indent="-457200">
              <a:buFont typeface="Arial" panose="020B0604020202020204" pitchFamily="34" charset="0"/>
              <a:buChar char="•"/>
            </a:pPr>
            <a:r>
              <a:rPr lang="en-GB" dirty="0"/>
              <a:t>45y old COPD is getting worse</a:t>
            </a:r>
          </a:p>
          <a:p>
            <a:pPr marL="457200" indent="-457200">
              <a:buFont typeface="Arial" panose="020B0604020202020204" pitchFamily="34" charset="0"/>
              <a:buChar char="•"/>
            </a:pPr>
            <a:r>
              <a:rPr lang="en-GB" dirty="0"/>
              <a:t>You’ve stepped up medications lots of times</a:t>
            </a:r>
          </a:p>
          <a:p>
            <a:pPr marL="457200" indent="-457200">
              <a:buFont typeface="Arial" panose="020B0604020202020204" pitchFamily="34" charset="0"/>
              <a:buChar char="•"/>
            </a:pPr>
            <a:r>
              <a:rPr lang="en-GB" dirty="0"/>
              <a:t>Continues to smoke quite heavy</a:t>
            </a:r>
          </a:p>
          <a:p>
            <a:pPr marL="457200" indent="-457200">
              <a:buFont typeface="Arial" panose="020B0604020202020204" pitchFamily="34" charset="0"/>
              <a:buChar char="•"/>
            </a:pPr>
            <a:r>
              <a:rPr lang="en-GB" dirty="0"/>
              <a:t>Still overweight</a:t>
            </a:r>
          </a:p>
          <a:p>
            <a:pPr marL="457200" indent="-457200">
              <a:buFont typeface="Arial" panose="020B0604020202020204" pitchFamily="34" charset="0"/>
              <a:buChar char="•"/>
            </a:pPr>
            <a:r>
              <a:rPr lang="en-GB" dirty="0"/>
              <a:t>Smells when he comes in</a:t>
            </a:r>
          </a:p>
          <a:p>
            <a:r>
              <a:rPr lang="en-GB" dirty="0">
                <a:solidFill>
                  <a:schemeClr val="accent1"/>
                </a:solidFill>
              </a:rPr>
              <a:t>How do you feel?  Inner thoughts?</a:t>
            </a:r>
          </a:p>
          <a:p>
            <a:pPr marL="457200" indent="-457200">
              <a:buFont typeface="Arial" panose="020B0604020202020204" pitchFamily="34" charset="0"/>
              <a:buChar char="•"/>
            </a:pPr>
            <a:endParaRPr lang="en-GB" dirty="0"/>
          </a:p>
          <a:p>
            <a:endParaRPr lang="en-GB" dirty="0"/>
          </a:p>
        </p:txBody>
      </p:sp>
      <p:sp>
        <p:nvSpPr>
          <p:cNvPr id="4" name="Content Placeholder 2">
            <a:extLst>
              <a:ext uri="{FF2B5EF4-FFF2-40B4-BE49-F238E27FC236}">
                <a16:creationId xmlns:a16="http://schemas.microsoft.com/office/drawing/2014/main" id="{06D49F18-1941-16F3-BABE-14F406E8EDE6}"/>
              </a:ext>
            </a:extLst>
          </p:cNvPr>
          <p:cNvSpPr txBox="1">
            <a:spLocks/>
          </p:cNvSpPr>
          <p:nvPr/>
        </p:nvSpPr>
        <p:spPr>
          <a:xfrm>
            <a:off x="6430926" y="2176384"/>
            <a:ext cx="5249445" cy="3827722"/>
          </a:xfrm>
          <a:prstGeom prst="rect">
            <a:avLst/>
          </a:prstGeom>
        </p:spPr>
        <p:txBody>
          <a:bodyPr vert="horz" lIns="91440" tIns="45720" rIns="91440" bIns="45720" rtlCol="0">
            <a:normAutofit/>
          </a:bodyPr>
          <a:lstStyle>
            <a:lvl1pPr marL="0" indent="0" algn="l" defTabSz="914400" rtl="0" eaLnBrk="1" latinLnBrk="0" hangingPunct="1">
              <a:lnSpc>
                <a:spcPct val="100000"/>
              </a:lnSpc>
              <a:spcBef>
                <a:spcPts val="1000"/>
              </a:spcBef>
              <a:buSzPct val="73000"/>
              <a:buFontTx/>
              <a:buNone/>
              <a:defRPr sz="3200" b="1" kern="1200" spc="50" baseline="0">
                <a:solidFill>
                  <a:schemeClr val="tx1"/>
                </a:solidFill>
                <a:latin typeface="+mn-lt"/>
                <a:ea typeface="+mn-ea"/>
                <a:cs typeface="+mn-cs"/>
              </a:defRPr>
            </a:lvl1pPr>
            <a:lvl2pPr marL="228600" indent="-182880" algn="l" defTabSz="914400" rtl="0" eaLnBrk="1" latinLnBrk="0" hangingPunct="1">
              <a:lnSpc>
                <a:spcPct val="100000"/>
              </a:lnSpc>
              <a:spcBef>
                <a:spcPts val="500"/>
              </a:spcBef>
              <a:buSzPct val="70000"/>
              <a:buFont typeface="Arial" panose="020B0604020202020204" pitchFamily="34" charset="0"/>
              <a:buChar char="•"/>
              <a:defRPr sz="2800" b="1" kern="1200" spc="50" baseline="0">
                <a:solidFill>
                  <a:schemeClr val="tx1"/>
                </a:solidFill>
                <a:latin typeface="+mn-lt"/>
                <a:ea typeface="+mn-ea"/>
                <a:cs typeface="+mn-cs"/>
              </a:defRPr>
            </a:lvl2pPr>
            <a:lvl3pPr marL="274320" indent="0" algn="l" defTabSz="914400" rtl="0" eaLnBrk="1" latinLnBrk="0" hangingPunct="1">
              <a:lnSpc>
                <a:spcPct val="100000"/>
              </a:lnSpc>
              <a:spcBef>
                <a:spcPts val="500"/>
              </a:spcBef>
              <a:buSzPct val="73000"/>
              <a:buFontTx/>
              <a:buNone/>
              <a:defRPr sz="2400" b="1" kern="1200" spc="50" baseline="0">
                <a:solidFill>
                  <a:schemeClr val="tx1"/>
                </a:solidFill>
                <a:latin typeface="+mn-lt"/>
                <a:ea typeface="+mn-ea"/>
                <a:cs typeface="+mn-cs"/>
              </a:defRPr>
            </a:lvl3pPr>
            <a:lvl4pPr marL="548640" indent="-182880" algn="l" defTabSz="914400" rtl="0" eaLnBrk="1" latinLnBrk="0" hangingPunct="1">
              <a:lnSpc>
                <a:spcPct val="100000"/>
              </a:lnSpc>
              <a:spcBef>
                <a:spcPts val="500"/>
              </a:spcBef>
              <a:buSzPct val="73000"/>
              <a:buFont typeface="Arial" panose="020B0604020202020204" pitchFamily="34" charset="0"/>
              <a:buChar char="•"/>
              <a:defRPr sz="2000" b="1" kern="1200" spc="50" baseline="0">
                <a:solidFill>
                  <a:schemeClr val="tx1"/>
                </a:solidFill>
                <a:latin typeface="+mn-lt"/>
                <a:ea typeface="+mn-ea"/>
                <a:cs typeface="+mn-cs"/>
              </a:defRPr>
            </a:lvl4pPr>
            <a:lvl5pPr marL="548640" indent="0" algn="l" defTabSz="914400" rtl="0" eaLnBrk="1" latinLnBrk="0" hangingPunct="1">
              <a:lnSpc>
                <a:spcPct val="100000"/>
              </a:lnSpc>
              <a:spcBef>
                <a:spcPts val="500"/>
              </a:spcBef>
              <a:buSzPct val="73000"/>
              <a:buFontTx/>
              <a:buNone/>
              <a:defRPr sz="2000" b="1" kern="1200" spc="5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solidFill>
                  <a:schemeClr val="accent1"/>
                </a:solidFill>
              </a:rPr>
              <a:t>Remember, every problem was once a solution</a:t>
            </a:r>
          </a:p>
          <a:p>
            <a:pPr marL="457200" indent="-457200">
              <a:buFont typeface="Arial" panose="020B0604020202020204" pitchFamily="34" charset="0"/>
              <a:buChar char="•"/>
            </a:pPr>
            <a:r>
              <a:rPr lang="en-GB" dirty="0"/>
              <a:t>To relax</a:t>
            </a:r>
          </a:p>
          <a:p>
            <a:pPr marL="457200" indent="-457200">
              <a:buFont typeface="Arial" panose="020B0604020202020204" pitchFamily="34" charset="0"/>
              <a:buChar char="•"/>
            </a:pPr>
            <a:r>
              <a:rPr lang="en-GB" dirty="0"/>
              <a:t>To calm down</a:t>
            </a:r>
          </a:p>
          <a:p>
            <a:pPr marL="457200" indent="-457200">
              <a:buFont typeface="Arial" panose="020B0604020202020204" pitchFamily="34" charset="0"/>
              <a:buChar char="•"/>
            </a:pPr>
            <a:r>
              <a:rPr lang="en-GB" dirty="0"/>
              <a:t>To cheer up</a:t>
            </a:r>
          </a:p>
          <a:p>
            <a:pPr marL="457200" indent="-457200">
              <a:buFont typeface="Arial" panose="020B0604020202020204" pitchFamily="34" charset="0"/>
              <a:buChar char="•"/>
            </a:pPr>
            <a:r>
              <a:rPr lang="en-GB" dirty="0"/>
              <a:t>To feel more connected</a:t>
            </a:r>
          </a:p>
          <a:p>
            <a:pPr marL="457200" indent="-457200">
              <a:buFont typeface="Arial" panose="020B0604020202020204" pitchFamily="34" charset="0"/>
              <a:buChar char="•"/>
            </a:pPr>
            <a:r>
              <a:rPr lang="en-GB" dirty="0"/>
              <a:t>To feel worthwhile</a:t>
            </a:r>
          </a:p>
          <a:p>
            <a:pPr marL="457200" indent="-457200">
              <a:buFont typeface="Arial" panose="020B0604020202020204" pitchFamily="34" charset="0"/>
              <a:buChar char="•"/>
            </a:pPr>
            <a:endParaRPr lang="en-GB" dirty="0"/>
          </a:p>
          <a:p>
            <a:endParaRPr lang="en-GB" dirty="0"/>
          </a:p>
        </p:txBody>
      </p:sp>
    </p:spTree>
    <p:extLst>
      <p:ext uri="{BB962C8B-B14F-4D97-AF65-F5344CB8AC3E}">
        <p14:creationId xmlns:p14="http://schemas.microsoft.com/office/powerpoint/2010/main" val="272707547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8EBF23-5546-0175-D710-D8DF991B5E1A}"/>
              </a:ext>
            </a:extLst>
          </p:cNvPr>
          <p:cNvSpPr>
            <a:spLocks noGrp="1"/>
          </p:cNvSpPr>
          <p:nvPr>
            <p:ph type="title"/>
          </p:nvPr>
        </p:nvSpPr>
        <p:spPr/>
        <p:txBody>
          <a:bodyPr/>
          <a:lstStyle/>
          <a:p>
            <a:r>
              <a:rPr lang="en-GB" dirty="0"/>
              <a:t>BASIC MI CONCEPTS </a:t>
            </a:r>
          </a:p>
        </p:txBody>
      </p:sp>
      <p:sp>
        <p:nvSpPr>
          <p:cNvPr id="3" name="Content Placeholder 2">
            <a:extLst>
              <a:ext uri="{FF2B5EF4-FFF2-40B4-BE49-F238E27FC236}">
                <a16:creationId xmlns:a16="http://schemas.microsoft.com/office/drawing/2014/main" id="{2C4FB5E3-24B6-8B9C-1EC6-E4418A3E0437}"/>
              </a:ext>
            </a:extLst>
          </p:cNvPr>
          <p:cNvSpPr>
            <a:spLocks noGrp="1"/>
          </p:cNvSpPr>
          <p:nvPr>
            <p:ph idx="1"/>
          </p:nvPr>
        </p:nvSpPr>
        <p:spPr>
          <a:xfrm>
            <a:off x="1020726" y="2089298"/>
            <a:ext cx="8319217" cy="3827722"/>
          </a:xfrm>
        </p:spPr>
        <p:txBody>
          <a:bodyPr>
            <a:normAutofit lnSpcReduction="10000"/>
          </a:bodyPr>
          <a:lstStyle/>
          <a:p>
            <a:r>
              <a:rPr lang="en-GB" dirty="0"/>
              <a:t>BASIC CONCEPTS (Miller 1983, modified by me)</a:t>
            </a:r>
          </a:p>
          <a:p>
            <a:pPr marL="457200" indent="-457200">
              <a:buFont typeface="Arial" panose="020B0604020202020204" pitchFamily="34" charset="0"/>
              <a:buChar char="•"/>
            </a:pPr>
            <a:r>
              <a:rPr lang="en-GB" dirty="0"/>
              <a:t>The person, rather than the clinician, should make the arguments for change</a:t>
            </a:r>
          </a:p>
          <a:p>
            <a:pPr marL="457200" indent="-457200">
              <a:buFont typeface="Arial" panose="020B0604020202020204" pitchFamily="34" charset="0"/>
              <a:buChar char="•"/>
            </a:pPr>
            <a:r>
              <a:rPr lang="en-GB" dirty="0"/>
              <a:t>Evoke the person’s own concerns and motivations</a:t>
            </a:r>
          </a:p>
          <a:p>
            <a:pPr marL="457200" indent="-457200">
              <a:buFont typeface="Arial" panose="020B0604020202020204" pitchFamily="34" charset="0"/>
              <a:buChar char="•"/>
            </a:pPr>
            <a:r>
              <a:rPr lang="en-GB" dirty="0"/>
              <a:t>Listen and empathise.</a:t>
            </a:r>
          </a:p>
          <a:p>
            <a:pPr marL="457200" indent="-457200">
              <a:buFont typeface="Arial" panose="020B0604020202020204" pitchFamily="34" charset="0"/>
              <a:buChar char="•"/>
            </a:pPr>
            <a:r>
              <a:rPr lang="en-GB" dirty="0"/>
              <a:t>Don’t fight resistance, instead explore it with kindness and compassion</a:t>
            </a:r>
          </a:p>
          <a:p>
            <a:pPr marL="457200" indent="-457200">
              <a:buFont typeface="Arial" panose="020B0604020202020204" pitchFamily="34" charset="0"/>
              <a:buChar char="•"/>
            </a:pPr>
            <a:r>
              <a:rPr lang="en-GB" dirty="0"/>
              <a:t>Nurture hope and optimism</a:t>
            </a:r>
          </a:p>
        </p:txBody>
      </p:sp>
    </p:spTree>
    <p:extLst>
      <p:ext uri="{BB962C8B-B14F-4D97-AF65-F5344CB8AC3E}">
        <p14:creationId xmlns:p14="http://schemas.microsoft.com/office/powerpoint/2010/main" val="71421315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DECECD-3317-481D-8F8A-DC4172620341}"/>
              </a:ext>
            </a:extLst>
          </p:cNvPr>
          <p:cNvSpPr>
            <a:spLocks noGrp="1"/>
          </p:cNvSpPr>
          <p:nvPr>
            <p:ph type="title"/>
          </p:nvPr>
        </p:nvSpPr>
        <p:spPr/>
        <p:txBody>
          <a:bodyPr/>
          <a:lstStyle/>
          <a:p>
            <a:r>
              <a:rPr lang="en-GB" dirty="0"/>
              <a:t>Get patients to like you, and you’re half way there</a:t>
            </a:r>
          </a:p>
        </p:txBody>
      </p:sp>
      <p:sp>
        <p:nvSpPr>
          <p:cNvPr id="3" name="Content Placeholder 2">
            <a:extLst>
              <a:ext uri="{FF2B5EF4-FFF2-40B4-BE49-F238E27FC236}">
                <a16:creationId xmlns:a16="http://schemas.microsoft.com/office/drawing/2014/main" id="{BA5EF28C-532B-6E8F-285B-9AF673DF54C7}"/>
              </a:ext>
            </a:extLst>
          </p:cNvPr>
          <p:cNvSpPr>
            <a:spLocks noGrp="1"/>
          </p:cNvSpPr>
          <p:nvPr>
            <p:ph idx="1"/>
          </p:nvPr>
        </p:nvSpPr>
        <p:spPr>
          <a:xfrm>
            <a:off x="1020726" y="2089298"/>
            <a:ext cx="4791256" cy="3827722"/>
          </a:xfrm>
        </p:spPr>
        <p:txBody>
          <a:bodyPr/>
          <a:lstStyle/>
          <a:p>
            <a:r>
              <a:rPr lang="en-GB" dirty="0"/>
              <a:t>Don’t create micro-aggressions at the start</a:t>
            </a:r>
          </a:p>
          <a:p>
            <a:r>
              <a:rPr lang="en-GB" dirty="0"/>
              <a:t>Shut up and listen, and they will LIKE you!</a:t>
            </a:r>
          </a:p>
          <a:p>
            <a:r>
              <a:rPr lang="en-GB" dirty="0"/>
              <a:t>Show you understand and they will LIKE you!</a:t>
            </a:r>
          </a:p>
          <a:p>
            <a:r>
              <a:rPr lang="en-GB" dirty="0"/>
              <a:t>Show empathy and they will LIKE you!</a:t>
            </a:r>
          </a:p>
          <a:p>
            <a:r>
              <a:rPr lang="en-GB" dirty="0"/>
              <a:t>Show compassion and kindness, and they will LIKE you.</a:t>
            </a:r>
          </a:p>
          <a:p>
            <a:endParaRPr lang="en-GB" dirty="0"/>
          </a:p>
        </p:txBody>
      </p:sp>
      <p:sp>
        <p:nvSpPr>
          <p:cNvPr id="4" name="Content Placeholder 2">
            <a:extLst>
              <a:ext uri="{FF2B5EF4-FFF2-40B4-BE49-F238E27FC236}">
                <a16:creationId xmlns:a16="http://schemas.microsoft.com/office/drawing/2014/main" id="{E4466A17-21C0-30F5-4DAA-EF06471E339A}"/>
              </a:ext>
            </a:extLst>
          </p:cNvPr>
          <p:cNvSpPr txBox="1">
            <a:spLocks/>
          </p:cNvSpPr>
          <p:nvPr/>
        </p:nvSpPr>
        <p:spPr>
          <a:xfrm>
            <a:off x="6262577" y="1643615"/>
            <a:ext cx="4791256" cy="3570769"/>
          </a:xfrm>
          <a:prstGeom prst="rect">
            <a:avLst/>
          </a:prstGeom>
        </p:spPr>
        <p:txBody>
          <a:bodyPr vert="horz" lIns="91440" tIns="45720" rIns="91440" bIns="45720" rtlCol="0">
            <a:normAutofit/>
          </a:bodyPr>
          <a:lstStyle>
            <a:lvl1pPr marL="0" indent="0" algn="l" defTabSz="914400" rtl="0" eaLnBrk="1" latinLnBrk="0" hangingPunct="1">
              <a:lnSpc>
                <a:spcPct val="100000"/>
              </a:lnSpc>
              <a:spcBef>
                <a:spcPts val="1000"/>
              </a:spcBef>
              <a:buSzPct val="73000"/>
              <a:buFontTx/>
              <a:buNone/>
              <a:defRPr sz="3200" b="1" kern="1200" spc="50" baseline="0">
                <a:solidFill>
                  <a:schemeClr val="tx1"/>
                </a:solidFill>
                <a:latin typeface="+mn-lt"/>
                <a:ea typeface="+mn-ea"/>
                <a:cs typeface="+mn-cs"/>
              </a:defRPr>
            </a:lvl1pPr>
            <a:lvl2pPr marL="228600" indent="-182880" algn="l" defTabSz="914400" rtl="0" eaLnBrk="1" latinLnBrk="0" hangingPunct="1">
              <a:lnSpc>
                <a:spcPct val="100000"/>
              </a:lnSpc>
              <a:spcBef>
                <a:spcPts val="500"/>
              </a:spcBef>
              <a:buSzPct val="70000"/>
              <a:buFont typeface="Arial" panose="020B0604020202020204" pitchFamily="34" charset="0"/>
              <a:buChar char="•"/>
              <a:defRPr sz="2800" b="1" kern="1200" spc="50" baseline="0">
                <a:solidFill>
                  <a:schemeClr val="tx1"/>
                </a:solidFill>
                <a:latin typeface="+mn-lt"/>
                <a:ea typeface="+mn-ea"/>
                <a:cs typeface="+mn-cs"/>
              </a:defRPr>
            </a:lvl2pPr>
            <a:lvl3pPr marL="274320" indent="0" algn="l" defTabSz="914400" rtl="0" eaLnBrk="1" latinLnBrk="0" hangingPunct="1">
              <a:lnSpc>
                <a:spcPct val="100000"/>
              </a:lnSpc>
              <a:spcBef>
                <a:spcPts val="500"/>
              </a:spcBef>
              <a:buSzPct val="73000"/>
              <a:buFontTx/>
              <a:buNone/>
              <a:defRPr sz="2400" b="1" kern="1200" spc="50" baseline="0">
                <a:solidFill>
                  <a:schemeClr val="tx1"/>
                </a:solidFill>
                <a:latin typeface="+mn-lt"/>
                <a:ea typeface="+mn-ea"/>
                <a:cs typeface="+mn-cs"/>
              </a:defRPr>
            </a:lvl3pPr>
            <a:lvl4pPr marL="548640" indent="-182880" algn="l" defTabSz="914400" rtl="0" eaLnBrk="1" latinLnBrk="0" hangingPunct="1">
              <a:lnSpc>
                <a:spcPct val="100000"/>
              </a:lnSpc>
              <a:spcBef>
                <a:spcPts val="500"/>
              </a:spcBef>
              <a:buSzPct val="73000"/>
              <a:buFont typeface="Arial" panose="020B0604020202020204" pitchFamily="34" charset="0"/>
              <a:buChar char="•"/>
              <a:defRPr sz="2000" b="1" kern="1200" spc="50" baseline="0">
                <a:solidFill>
                  <a:schemeClr val="tx1"/>
                </a:solidFill>
                <a:latin typeface="+mn-lt"/>
                <a:ea typeface="+mn-ea"/>
                <a:cs typeface="+mn-cs"/>
              </a:defRPr>
            </a:lvl4pPr>
            <a:lvl5pPr marL="548640" indent="0" algn="l" defTabSz="914400" rtl="0" eaLnBrk="1" latinLnBrk="0" hangingPunct="1">
              <a:lnSpc>
                <a:spcPct val="100000"/>
              </a:lnSpc>
              <a:spcBef>
                <a:spcPts val="500"/>
              </a:spcBef>
              <a:buSzPct val="73000"/>
              <a:buFontTx/>
              <a:buNone/>
              <a:defRPr sz="2000" b="1" kern="1200" spc="5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endParaRPr lang="en-GB" dirty="0">
              <a:solidFill>
                <a:schemeClr val="accent1"/>
              </a:solidFill>
            </a:endParaRPr>
          </a:p>
          <a:p>
            <a:pPr algn="ctr"/>
            <a:endParaRPr lang="en-GB" dirty="0">
              <a:solidFill>
                <a:schemeClr val="accent1"/>
              </a:solidFill>
            </a:endParaRPr>
          </a:p>
          <a:p>
            <a:pPr algn="ctr"/>
            <a:r>
              <a:rPr lang="en-GB" dirty="0">
                <a:solidFill>
                  <a:schemeClr val="accent1"/>
                </a:solidFill>
              </a:rPr>
              <a:t>STOP GETTING ANNOYED ON THE OUTSIDE</a:t>
            </a:r>
          </a:p>
          <a:p>
            <a:pPr algn="ctr"/>
            <a:r>
              <a:rPr lang="en-GB" dirty="0">
                <a:solidFill>
                  <a:schemeClr val="accent1"/>
                </a:solidFill>
              </a:rPr>
              <a:t>STOP GETTING ANNOYED ON THE INSIDE</a:t>
            </a:r>
          </a:p>
          <a:p>
            <a:pPr algn="ctr"/>
            <a:r>
              <a:rPr lang="en-GB" dirty="0">
                <a:solidFill>
                  <a:schemeClr val="accent1"/>
                </a:solidFill>
              </a:rPr>
              <a:t>NEUTRALISE YOURSELF</a:t>
            </a:r>
          </a:p>
          <a:p>
            <a:pPr algn="ctr"/>
            <a:endParaRPr lang="en-GB" dirty="0">
              <a:solidFill>
                <a:schemeClr val="accent1"/>
              </a:solidFill>
            </a:endParaRPr>
          </a:p>
          <a:p>
            <a:endParaRPr lang="en-GB" dirty="0"/>
          </a:p>
        </p:txBody>
      </p:sp>
    </p:spTree>
    <p:extLst>
      <p:ext uri="{BB962C8B-B14F-4D97-AF65-F5344CB8AC3E}">
        <p14:creationId xmlns:p14="http://schemas.microsoft.com/office/powerpoint/2010/main" val="204014299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DECECD-3317-481D-8F8A-DC4172620341}"/>
              </a:ext>
            </a:extLst>
          </p:cNvPr>
          <p:cNvSpPr>
            <a:spLocks noGrp="1"/>
          </p:cNvSpPr>
          <p:nvPr>
            <p:ph type="title"/>
          </p:nvPr>
        </p:nvSpPr>
        <p:spPr/>
        <p:txBody>
          <a:bodyPr/>
          <a:lstStyle/>
          <a:p>
            <a:r>
              <a:rPr lang="en-GB" dirty="0"/>
              <a:t>Get patients to like you, and you’re half way there</a:t>
            </a:r>
          </a:p>
        </p:txBody>
      </p:sp>
      <p:sp>
        <p:nvSpPr>
          <p:cNvPr id="3" name="Content Placeholder 2">
            <a:extLst>
              <a:ext uri="{FF2B5EF4-FFF2-40B4-BE49-F238E27FC236}">
                <a16:creationId xmlns:a16="http://schemas.microsoft.com/office/drawing/2014/main" id="{BA5EF28C-532B-6E8F-285B-9AF673DF54C7}"/>
              </a:ext>
            </a:extLst>
          </p:cNvPr>
          <p:cNvSpPr>
            <a:spLocks noGrp="1"/>
          </p:cNvSpPr>
          <p:nvPr>
            <p:ph idx="1"/>
          </p:nvPr>
        </p:nvSpPr>
        <p:spPr>
          <a:xfrm>
            <a:off x="1020726" y="2089298"/>
            <a:ext cx="4791256" cy="3827722"/>
          </a:xfrm>
        </p:spPr>
        <p:txBody>
          <a:bodyPr/>
          <a:lstStyle/>
          <a:p>
            <a:r>
              <a:rPr lang="en-GB" dirty="0"/>
              <a:t>Research shows </a:t>
            </a:r>
          </a:p>
          <a:p>
            <a:pPr algn="ctr"/>
            <a:r>
              <a:rPr lang="en-GB" sz="2800" dirty="0"/>
              <a:t>EMPATHY has a massive positive effect </a:t>
            </a:r>
          </a:p>
          <a:p>
            <a:pPr algn="ctr"/>
            <a:r>
              <a:rPr lang="en-GB" sz="2800" dirty="0"/>
              <a:t>on desirable change outcomes  &amp; </a:t>
            </a:r>
          </a:p>
          <a:p>
            <a:pPr algn="ctr"/>
            <a:r>
              <a:rPr lang="en-GB" sz="2800" dirty="0"/>
              <a:t>a massive reductive effect on relapse rates </a:t>
            </a:r>
          </a:p>
          <a:p>
            <a:pPr algn="ctr"/>
            <a:r>
              <a:rPr lang="en-GB" sz="2800" dirty="0"/>
              <a:t>compared with </a:t>
            </a:r>
            <a:r>
              <a:rPr lang="en-GB" sz="2800" dirty="0" err="1"/>
              <a:t>counsellers</a:t>
            </a:r>
            <a:r>
              <a:rPr lang="en-GB" sz="2800" dirty="0"/>
              <a:t> with less of these skills.</a:t>
            </a:r>
          </a:p>
        </p:txBody>
      </p:sp>
      <p:sp>
        <p:nvSpPr>
          <p:cNvPr id="4" name="Content Placeholder 2">
            <a:extLst>
              <a:ext uri="{FF2B5EF4-FFF2-40B4-BE49-F238E27FC236}">
                <a16:creationId xmlns:a16="http://schemas.microsoft.com/office/drawing/2014/main" id="{E4466A17-21C0-30F5-4DAA-EF06471E339A}"/>
              </a:ext>
            </a:extLst>
          </p:cNvPr>
          <p:cNvSpPr txBox="1">
            <a:spLocks/>
          </p:cNvSpPr>
          <p:nvPr/>
        </p:nvSpPr>
        <p:spPr>
          <a:xfrm>
            <a:off x="6262577" y="1643615"/>
            <a:ext cx="4791256" cy="3570769"/>
          </a:xfrm>
          <a:prstGeom prst="rect">
            <a:avLst/>
          </a:prstGeom>
        </p:spPr>
        <p:txBody>
          <a:bodyPr vert="horz" lIns="91440" tIns="45720" rIns="91440" bIns="45720" rtlCol="0">
            <a:normAutofit/>
          </a:bodyPr>
          <a:lstStyle>
            <a:lvl1pPr marL="0" indent="0" algn="l" defTabSz="914400" rtl="0" eaLnBrk="1" latinLnBrk="0" hangingPunct="1">
              <a:lnSpc>
                <a:spcPct val="100000"/>
              </a:lnSpc>
              <a:spcBef>
                <a:spcPts val="1000"/>
              </a:spcBef>
              <a:buSzPct val="73000"/>
              <a:buFontTx/>
              <a:buNone/>
              <a:defRPr sz="3200" b="1" kern="1200" spc="50" baseline="0">
                <a:solidFill>
                  <a:schemeClr val="tx1"/>
                </a:solidFill>
                <a:latin typeface="+mn-lt"/>
                <a:ea typeface="+mn-ea"/>
                <a:cs typeface="+mn-cs"/>
              </a:defRPr>
            </a:lvl1pPr>
            <a:lvl2pPr marL="228600" indent="-182880" algn="l" defTabSz="914400" rtl="0" eaLnBrk="1" latinLnBrk="0" hangingPunct="1">
              <a:lnSpc>
                <a:spcPct val="100000"/>
              </a:lnSpc>
              <a:spcBef>
                <a:spcPts val="500"/>
              </a:spcBef>
              <a:buSzPct val="70000"/>
              <a:buFont typeface="Arial" panose="020B0604020202020204" pitchFamily="34" charset="0"/>
              <a:buChar char="•"/>
              <a:defRPr sz="2800" b="1" kern="1200" spc="50" baseline="0">
                <a:solidFill>
                  <a:schemeClr val="tx1"/>
                </a:solidFill>
                <a:latin typeface="+mn-lt"/>
                <a:ea typeface="+mn-ea"/>
                <a:cs typeface="+mn-cs"/>
              </a:defRPr>
            </a:lvl2pPr>
            <a:lvl3pPr marL="274320" indent="0" algn="l" defTabSz="914400" rtl="0" eaLnBrk="1" latinLnBrk="0" hangingPunct="1">
              <a:lnSpc>
                <a:spcPct val="100000"/>
              </a:lnSpc>
              <a:spcBef>
                <a:spcPts val="500"/>
              </a:spcBef>
              <a:buSzPct val="73000"/>
              <a:buFontTx/>
              <a:buNone/>
              <a:defRPr sz="2400" b="1" kern="1200" spc="50" baseline="0">
                <a:solidFill>
                  <a:schemeClr val="tx1"/>
                </a:solidFill>
                <a:latin typeface="+mn-lt"/>
                <a:ea typeface="+mn-ea"/>
                <a:cs typeface="+mn-cs"/>
              </a:defRPr>
            </a:lvl3pPr>
            <a:lvl4pPr marL="548640" indent="-182880" algn="l" defTabSz="914400" rtl="0" eaLnBrk="1" latinLnBrk="0" hangingPunct="1">
              <a:lnSpc>
                <a:spcPct val="100000"/>
              </a:lnSpc>
              <a:spcBef>
                <a:spcPts val="500"/>
              </a:spcBef>
              <a:buSzPct val="73000"/>
              <a:buFont typeface="Arial" panose="020B0604020202020204" pitchFamily="34" charset="0"/>
              <a:buChar char="•"/>
              <a:defRPr sz="2000" b="1" kern="1200" spc="50" baseline="0">
                <a:solidFill>
                  <a:schemeClr val="tx1"/>
                </a:solidFill>
                <a:latin typeface="+mn-lt"/>
                <a:ea typeface="+mn-ea"/>
                <a:cs typeface="+mn-cs"/>
              </a:defRPr>
            </a:lvl4pPr>
            <a:lvl5pPr marL="548640" indent="0" algn="l" defTabSz="914400" rtl="0" eaLnBrk="1" latinLnBrk="0" hangingPunct="1">
              <a:lnSpc>
                <a:spcPct val="100000"/>
              </a:lnSpc>
              <a:spcBef>
                <a:spcPts val="500"/>
              </a:spcBef>
              <a:buSzPct val="73000"/>
              <a:buFontTx/>
              <a:buNone/>
              <a:defRPr sz="2000" b="1" kern="1200" spc="5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endParaRPr lang="en-GB" dirty="0">
              <a:solidFill>
                <a:schemeClr val="accent1"/>
              </a:solidFill>
            </a:endParaRPr>
          </a:p>
          <a:p>
            <a:pPr algn="ctr"/>
            <a:r>
              <a:rPr lang="en-GB" dirty="0">
                <a:solidFill>
                  <a:schemeClr val="accent1"/>
                </a:solidFill>
              </a:rPr>
              <a:t>Doctors interpersonal skills are important.   </a:t>
            </a:r>
          </a:p>
          <a:p>
            <a:pPr algn="ctr"/>
            <a:r>
              <a:rPr lang="en-GB" dirty="0">
                <a:solidFill>
                  <a:schemeClr val="accent1"/>
                </a:solidFill>
              </a:rPr>
              <a:t>Greater the empathy, greater the likelihood of patient change.   </a:t>
            </a:r>
          </a:p>
          <a:p>
            <a:pPr algn="ctr"/>
            <a:r>
              <a:rPr lang="en-GB" dirty="0">
                <a:solidFill>
                  <a:schemeClr val="accent1"/>
                </a:solidFill>
              </a:rPr>
              <a:t>Confrontation has the opposite effect </a:t>
            </a:r>
            <a:br>
              <a:rPr lang="en-GB" dirty="0">
                <a:solidFill>
                  <a:schemeClr val="accent1"/>
                </a:solidFill>
              </a:rPr>
            </a:br>
            <a:r>
              <a:rPr lang="en-GB" dirty="0">
                <a:solidFill>
                  <a:schemeClr val="accent1"/>
                </a:solidFill>
              </a:rPr>
              <a:t>(you ought to, you should, but..) </a:t>
            </a:r>
          </a:p>
          <a:p>
            <a:endParaRPr lang="en-GB" dirty="0"/>
          </a:p>
        </p:txBody>
      </p:sp>
    </p:spTree>
    <p:extLst>
      <p:ext uri="{BB962C8B-B14F-4D97-AF65-F5344CB8AC3E}">
        <p14:creationId xmlns:p14="http://schemas.microsoft.com/office/powerpoint/2010/main" val="283715534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C96A6C-76C8-BF77-7E52-7C192BC96E35}"/>
              </a:ext>
            </a:extLst>
          </p:cNvPr>
          <p:cNvSpPr>
            <a:spLocks noGrp="1"/>
          </p:cNvSpPr>
          <p:nvPr>
            <p:ph type="title"/>
          </p:nvPr>
        </p:nvSpPr>
        <p:spPr/>
        <p:txBody>
          <a:bodyPr>
            <a:normAutofit fontScale="90000"/>
          </a:bodyPr>
          <a:lstStyle/>
          <a:p>
            <a:r>
              <a:rPr lang="en-GB" dirty="0"/>
              <a:t>OPENING THE CONVERSATION – Open Qs &amp; Attentive listening &amp; EXPLORING QUESTIONS</a:t>
            </a:r>
          </a:p>
        </p:txBody>
      </p:sp>
      <p:sp>
        <p:nvSpPr>
          <p:cNvPr id="3" name="Content Placeholder 2">
            <a:extLst>
              <a:ext uri="{FF2B5EF4-FFF2-40B4-BE49-F238E27FC236}">
                <a16:creationId xmlns:a16="http://schemas.microsoft.com/office/drawing/2014/main" id="{C36FA7DC-1074-3D2E-1F4E-11C605CDF42D}"/>
              </a:ext>
            </a:extLst>
          </p:cNvPr>
          <p:cNvSpPr>
            <a:spLocks noGrp="1"/>
          </p:cNvSpPr>
          <p:nvPr>
            <p:ph idx="1"/>
          </p:nvPr>
        </p:nvSpPr>
        <p:spPr/>
        <p:txBody>
          <a:bodyPr>
            <a:normAutofit fontScale="77500" lnSpcReduction="20000"/>
          </a:bodyPr>
          <a:lstStyle/>
          <a:p>
            <a:r>
              <a:rPr lang="en-GB" dirty="0"/>
              <a:t>Pt: I’ve tried it so many times but I keep failing.</a:t>
            </a:r>
          </a:p>
          <a:p>
            <a:r>
              <a:rPr lang="en-GB" dirty="0"/>
              <a:t>Dr: That must be distressing when on the one hand you’re really geared up and then it falls apart</a:t>
            </a:r>
          </a:p>
          <a:p>
            <a:r>
              <a:rPr lang="en-GB" dirty="0"/>
              <a:t>Pt: It is doctor.  So can you see why I’ve kind of given up?</a:t>
            </a:r>
          </a:p>
          <a:p>
            <a:r>
              <a:rPr lang="en-GB" dirty="0"/>
              <a:t>Dr: Yes I can.   Would you mind telling me about the last time you tried?</a:t>
            </a:r>
          </a:p>
          <a:p>
            <a:r>
              <a:rPr lang="en-GB" dirty="0"/>
              <a:t>Pt: Well the last time I actually lost 2 stone and kept it off for 8 months but then my mum got ill and it all went belly up when she died.</a:t>
            </a:r>
          </a:p>
          <a:p>
            <a:r>
              <a:rPr lang="en-GB" dirty="0"/>
              <a:t>Dr: I’m sorry to hear about your mum.  </a:t>
            </a:r>
          </a:p>
          <a:p>
            <a:r>
              <a:rPr lang="en-GB" dirty="0"/>
              <a:t>Pt: Thanks doc, it was a hard time but things are okay now.</a:t>
            </a:r>
          </a:p>
          <a:p>
            <a:r>
              <a:rPr lang="en-GB" dirty="0">
                <a:solidFill>
                  <a:schemeClr val="accent1"/>
                </a:solidFill>
              </a:rPr>
              <a:t>Where might you go now?</a:t>
            </a:r>
          </a:p>
        </p:txBody>
      </p:sp>
    </p:spTree>
    <p:extLst>
      <p:ext uri="{BB962C8B-B14F-4D97-AF65-F5344CB8AC3E}">
        <p14:creationId xmlns:p14="http://schemas.microsoft.com/office/powerpoint/2010/main" val="379822355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C96A6C-76C8-BF77-7E52-7C192BC96E35}"/>
              </a:ext>
            </a:extLst>
          </p:cNvPr>
          <p:cNvSpPr>
            <a:spLocks noGrp="1"/>
          </p:cNvSpPr>
          <p:nvPr>
            <p:ph type="title"/>
          </p:nvPr>
        </p:nvSpPr>
        <p:spPr/>
        <p:txBody>
          <a:bodyPr>
            <a:normAutofit fontScale="90000"/>
          </a:bodyPr>
          <a:lstStyle/>
          <a:p>
            <a:r>
              <a:rPr lang="en-GB" dirty="0"/>
              <a:t>OPENING THE CONVERSATION – Open Qs &amp; Attentive listening &amp; EXPLORING QUESTIONS</a:t>
            </a:r>
          </a:p>
        </p:txBody>
      </p:sp>
      <p:sp>
        <p:nvSpPr>
          <p:cNvPr id="3" name="Content Placeholder 2">
            <a:extLst>
              <a:ext uri="{FF2B5EF4-FFF2-40B4-BE49-F238E27FC236}">
                <a16:creationId xmlns:a16="http://schemas.microsoft.com/office/drawing/2014/main" id="{C36FA7DC-1074-3D2E-1F4E-11C605CDF42D}"/>
              </a:ext>
            </a:extLst>
          </p:cNvPr>
          <p:cNvSpPr>
            <a:spLocks noGrp="1"/>
          </p:cNvSpPr>
          <p:nvPr>
            <p:ph idx="1"/>
          </p:nvPr>
        </p:nvSpPr>
        <p:spPr>
          <a:xfrm>
            <a:off x="1020726" y="2089298"/>
            <a:ext cx="4302388" cy="3827722"/>
          </a:xfrm>
        </p:spPr>
        <p:txBody>
          <a:bodyPr>
            <a:normAutofit fontScale="55000" lnSpcReduction="20000"/>
          </a:bodyPr>
          <a:lstStyle/>
          <a:p>
            <a:r>
              <a:rPr lang="en-GB" dirty="0"/>
              <a:t>Dr: So how long ago was that where you lost 2stone?</a:t>
            </a:r>
          </a:p>
          <a:p>
            <a:r>
              <a:rPr lang="en-GB" dirty="0"/>
              <a:t>Pt: </a:t>
            </a:r>
            <a:r>
              <a:rPr lang="en-GB" dirty="0" err="1"/>
              <a:t>Oooh</a:t>
            </a:r>
            <a:r>
              <a:rPr lang="en-GB" dirty="0"/>
              <a:t>, </a:t>
            </a:r>
            <a:r>
              <a:rPr lang="en-GB" dirty="0" err="1"/>
              <a:t>Ermm</a:t>
            </a:r>
            <a:r>
              <a:rPr lang="en-GB" dirty="0"/>
              <a:t>, about a year an a half ago</a:t>
            </a:r>
          </a:p>
          <a:p>
            <a:r>
              <a:rPr lang="en-GB" dirty="0"/>
              <a:t>Dr: Well, if you’ve done it before you can do it again.   And because life is less stressful why don’t you start thinking about trying again?</a:t>
            </a:r>
          </a:p>
          <a:p>
            <a:r>
              <a:rPr lang="en-GB" dirty="0"/>
              <a:t>Pt: It’s not as easy as that doc.</a:t>
            </a:r>
          </a:p>
          <a:p>
            <a:r>
              <a:rPr lang="en-GB" dirty="0"/>
              <a:t>Dr: Why not?   You know you can do it.   And you’re in a better place.</a:t>
            </a:r>
          </a:p>
          <a:p>
            <a:r>
              <a:rPr lang="en-GB" dirty="0"/>
              <a:t>Pt: </a:t>
            </a:r>
            <a:r>
              <a:rPr lang="en-GB" dirty="0" err="1"/>
              <a:t>Mmmm</a:t>
            </a:r>
            <a:r>
              <a:rPr lang="en-GB" dirty="0"/>
              <a:t>, no, I’m not ready…</a:t>
            </a:r>
          </a:p>
          <a:p>
            <a:r>
              <a:rPr lang="en-GB" dirty="0"/>
              <a:t>Dr: Well your diabetes and BP aren’t particularly good and it will help with that.  So have a think.</a:t>
            </a:r>
          </a:p>
          <a:p>
            <a:r>
              <a:rPr lang="en-GB" dirty="0"/>
              <a:t>Pt Okay doc.  Thanks</a:t>
            </a:r>
          </a:p>
          <a:p>
            <a:pPr algn="ctr"/>
            <a:r>
              <a:rPr lang="en-GB" dirty="0">
                <a:solidFill>
                  <a:schemeClr val="accent1"/>
                </a:solidFill>
              </a:rPr>
              <a:t>THE NOT GOOD APPROACH</a:t>
            </a:r>
          </a:p>
        </p:txBody>
      </p:sp>
      <p:sp>
        <p:nvSpPr>
          <p:cNvPr id="4" name="Content Placeholder 2">
            <a:extLst>
              <a:ext uri="{FF2B5EF4-FFF2-40B4-BE49-F238E27FC236}">
                <a16:creationId xmlns:a16="http://schemas.microsoft.com/office/drawing/2014/main" id="{0F67F344-81FC-B810-0030-0279CF75C64C}"/>
              </a:ext>
            </a:extLst>
          </p:cNvPr>
          <p:cNvSpPr txBox="1">
            <a:spLocks/>
          </p:cNvSpPr>
          <p:nvPr/>
        </p:nvSpPr>
        <p:spPr>
          <a:xfrm>
            <a:off x="5946512" y="1460710"/>
            <a:ext cx="5224762" cy="3827722"/>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1000"/>
              </a:spcBef>
              <a:buSzPct val="73000"/>
              <a:buFontTx/>
              <a:buNone/>
              <a:defRPr sz="3200" b="1" kern="1200" spc="50" baseline="0">
                <a:solidFill>
                  <a:schemeClr val="tx1"/>
                </a:solidFill>
                <a:latin typeface="+mn-lt"/>
                <a:ea typeface="+mn-ea"/>
                <a:cs typeface="+mn-cs"/>
              </a:defRPr>
            </a:lvl1pPr>
            <a:lvl2pPr marL="228600" indent="-182880" algn="l" defTabSz="914400" rtl="0" eaLnBrk="1" latinLnBrk="0" hangingPunct="1">
              <a:lnSpc>
                <a:spcPct val="100000"/>
              </a:lnSpc>
              <a:spcBef>
                <a:spcPts val="500"/>
              </a:spcBef>
              <a:buSzPct val="70000"/>
              <a:buFont typeface="Arial" panose="020B0604020202020204" pitchFamily="34" charset="0"/>
              <a:buChar char="•"/>
              <a:defRPr sz="2800" b="1" kern="1200" spc="50" baseline="0">
                <a:solidFill>
                  <a:schemeClr val="tx1"/>
                </a:solidFill>
                <a:latin typeface="+mn-lt"/>
                <a:ea typeface="+mn-ea"/>
                <a:cs typeface="+mn-cs"/>
              </a:defRPr>
            </a:lvl2pPr>
            <a:lvl3pPr marL="274320" indent="0" algn="l" defTabSz="914400" rtl="0" eaLnBrk="1" latinLnBrk="0" hangingPunct="1">
              <a:lnSpc>
                <a:spcPct val="100000"/>
              </a:lnSpc>
              <a:spcBef>
                <a:spcPts val="500"/>
              </a:spcBef>
              <a:buSzPct val="73000"/>
              <a:buFontTx/>
              <a:buNone/>
              <a:defRPr sz="2400" b="1" kern="1200" spc="50" baseline="0">
                <a:solidFill>
                  <a:schemeClr val="tx1"/>
                </a:solidFill>
                <a:latin typeface="+mn-lt"/>
                <a:ea typeface="+mn-ea"/>
                <a:cs typeface="+mn-cs"/>
              </a:defRPr>
            </a:lvl3pPr>
            <a:lvl4pPr marL="548640" indent="-182880" algn="l" defTabSz="914400" rtl="0" eaLnBrk="1" latinLnBrk="0" hangingPunct="1">
              <a:lnSpc>
                <a:spcPct val="100000"/>
              </a:lnSpc>
              <a:spcBef>
                <a:spcPts val="500"/>
              </a:spcBef>
              <a:buSzPct val="73000"/>
              <a:buFont typeface="Arial" panose="020B0604020202020204" pitchFamily="34" charset="0"/>
              <a:buChar char="•"/>
              <a:defRPr sz="2000" b="1" kern="1200" spc="50" baseline="0">
                <a:solidFill>
                  <a:schemeClr val="tx1"/>
                </a:solidFill>
                <a:latin typeface="+mn-lt"/>
                <a:ea typeface="+mn-ea"/>
                <a:cs typeface="+mn-cs"/>
              </a:defRPr>
            </a:lvl4pPr>
            <a:lvl5pPr marL="548640" indent="0" algn="l" defTabSz="914400" rtl="0" eaLnBrk="1" latinLnBrk="0" hangingPunct="1">
              <a:lnSpc>
                <a:spcPct val="100000"/>
              </a:lnSpc>
              <a:spcBef>
                <a:spcPts val="500"/>
              </a:spcBef>
              <a:buSzPct val="73000"/>
              <a:buFontTx/>
              <a:buNone/>
              <a:defRPr sz="2000" b="1" kern="1200" spc="5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600" dirty="0"/>
              <a:t>Dr: So how long ago was that where you lost 2stone?</a:t>
            </a:r>
          </a:p>
          <a:p>
            <a:r>
              <a:rPr lang="en-GB" sz="1600" dirty="0"/>
              <a:t>Pt: </a:t>
            </a:r>
            <a:r>
              <a:rPr lang="en-GB" sz="1600" dirty="0" err="1"/>
              <a:t>Oooh</a:t>
            </a:r>
            <a:r>
              <a:rPr lang="en-GB" sz="1600" dirty="0"/>
              <a:t>, </a:t>
            </a:r>
            <a:r>
              <a:rPr lang="en-GB" sz="1600" dirty="0" err="1"/>
              <a:t>Ermm</a:t>
            </a:r>
            <a:r>
              <a:rPr lang="en-GB" sz="1600" dirty="0"/>
              <a:t>, about a year an a half ago</a:t>
            </a:r>
          </a:p>
          <a:p>
            <a:r>
              <a:rPr lang="en-GB" sz="1600" dirty="0"/>
              <a:t>Dr: I have to admit, I’m rather impressed.   You clearly managed to lose 2 stone for 8 months.  That’s pretty good going.  You clearly have it within you (AFFIRMATION)</a:t>
            </a:r>
          </a:p>
          <a:p>
            <a:r>
              <a:rPr lang="en-GB" sz="1600" dirty="0"/>
              <a:t>Pt: Yeah at the time it felt pretty good and I was happier about going out with friends and things. </a:t>
            </a:r>
          </a:p>
          <a:p>
            <a:r>
              <a:rPr lang="en-GB" sz="1600" dirty="0"/>
              <a:t>Dr: So it made you feel good and gave you great confidence.  </a:t>
            </a:r>
          </a:p>
          <a:p>
            <a:r>
              <a:rPr lang="en-GB" sz="1600" dirty="0"/>
              <a:t>Pt: Yeah it did, and I would like to get there again but I keep thinking what’s the point if I’m just going to fail again…</a:t>
            </a:r>
          </a:p>
          <a:p>
            <a:r>
              <a:rPr lang="en-GB" sz="1600" dirty="0"/>
              <a:t>Dr: So, on the one hand you’re scared of failing again but on the other hand you want to get back there again?</a:t>
            </a:r>
          </a:p>
          <a:p>
            <a:r>
              <a:rPr lang="en-GB" sz="1600" dirty="0"/>
              <a:t>Pt Yeah, that’s about right.  I mean I felt fitter too and at the time I think the Dr said my BP had improved.  </a:t>
            </a:r>
          </a:p>
          <a:p>
            <a:pPr algn="ctr"/>
            <a:r>
              <a:rPr lang="en-GB" sz="1600" dirty="0">
                <a:solidFill>
                  <a:schemeClr val="accent1"/>
                </a:solidFill>
              </a:rPr>
              <a:t>THE GOOD APPROACH</a:t>
            </a:r>
          </a:p>
        </p:txBody>
      </p:sp>
    </p:spTree>
    <p:extLst>
      <p:ext uri="{BB962C8B-B14F-4D97-AF65-F5344CB8AC3E}">
        <p14:creationId xmlns:p14="http://schemas.microsoft.com/office/powerpoint/2010/main" val="194163514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DAB579-81A9-8EF6-947F-CF5BEB3EAD14}"/>
              </a:ext>
            </a:extLst>
          </p:cNvPr>
          <p:cNvSpPr>
            <a:spLocks noGrp="1"/>
          </p:cNvSpPr>
          <p:nvPr>
            <p:ph type="title"/>
          </p:nvPr>
        </p:nvSpPr>
        <p:spPr/>
        <p:txBody>
          <a:bodyPr/>
          <a:lstStyle/>
          <a:p>
            <a:r>
              <a:rPr lang="en-GB" dirty="0"/>
              <a:t>THE MIDDLE CHAT TOOLS</a:t>
            </a:r>
          </a:p>
        </p:txBody>
      </p:sp>
    </p:spTree>
    <p:extLst>
      <p:ext uri="{BB962C8B-B14F-4D97-AF65-F5344CB8AC3E}">
        <p14:creationId xmlns:p14="http://schemas.microsoft.com/office/powerpoint/2010/main" val="173264052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0C800F-CAE5-40A5-949C-D17760E1964F}"/>
              </a:ext>
            </a:extLst>
          </p:cNvPr>
          <p:cNvSpPr>
            <a:spLocks noGrp="1"/>
          </p:cNvSpPr>
          <p:nvPr>
            <p:ph type="title"/>
          </p:nvPr>
        </p:nvSpPr>
        <p:spPr/>
        <p:txBody>
          <a:bodyPr/>
          <a:lstStyle/>
          <a:p>
            <a:r>
              <a:rPr lang="en-GB" dirty="0"/>
              <a:t>REMEMBER THE SPIRIT OF MI</a:t>
            </a:r>
          </a:p>
        </p:txBody>
      </p:sp>
      <p:sp>
        <p:nvSpPr>
          <p:cNvPr id="3" name="Content Placeholder 2">
            <a:extLst>
              <a:ext uri="{FF2B5EF4-FFF2-40B4-BE49-F238E27FC236}">
                <a16:creationId xmlns:a16="http://schemas.microsoft.com/office/drawing/2014/main" id="{85CBBA14-40A3-943E-5031-D59B7232DD3A}"/>
              </a:ext>
            </a:extLst>
          </p:cNvPr>
          <p:cNvSpPr>
            <a:spLocks noGrp="1"/>
          </p:cNvSpPr>
          <p:nvPr>
            <p:ph idx="1"/>
          </p:nvPr>
        </p:nvSpPr>
        <p:spPr>
          <a:xfrm>
            <a:off x="1020725" y="2089298"/>
            <a:ext cx="4534947" cy="3827722"/>
          </a:xfrm>
        </p:spPr>
        <p:txBody>
          <a:bodyPr>
            <a:normAutofit/>
          </a:bodyPr>
          <a:lstStyle/>
          <a:p>
            <a:pPr marL="457200" indent="-457200">
              <a:buFont typeface="Arial" panose="020B0604020202020204" pitchFamily="34" charset="0"/>
              <a:buChar char="•"/>
            </a:pPr>
            <a:r>
              <a:rPr lang="en-GB" dirty="0"/>
              <a:t>Collaboration</a:t>
            </a:r>
          </a:p>
          <a:p>
            <a:pPr marL="457200" indent="-457200">
              <a:buFont typeface="Arial" panose="020B0604020202020204" pitchFamily="34" charset="0"/>
              <a:buChar char="•"/>
            </a:pPr>
            <a:r>
              <a:rPr lang="en-GB" dirty="0"/>
              <a:t>Acceptance</a:t>
            </a:r>
          </a:p>
          <a:p>
            <a:pPr marL="457200" indent="-457200">
              <a:buFont typeface="Arial" panose="020B0604020202020204" pitchFamily="34" charset="0"/>
              <a:buChar char="•"/>
            </a:pPr>
            <a:r>
              <a:rPr lang="en-GB" dirty="0"/>
              <a:t>Evocation</a:t>
            </a:r>
          </a:p>
          <a:p>
            <a:pPr marL="457200" indent="-457200">
              <a:buFont typeface="Arial" panose="020B0604020202020204" pitchFamily="34" charset="0"/>
              <a:buChar char="•"/>
            </a:pPr>
            <a:r>
              <a:rPr lang="en-GB" dirty="0"/>
              <a:t>Compassion</a:t>
            </a:r>
          </a:p>
        </p:txBody>
      </p:sp>
      <p:sp>
        <p:nvSpPr>
          <p:cNvPr id="4" name="Content Placeholder 2">
            <a:extLst>
              <a:ext uri="{FF2B5EF4-FFF2-40B4-BE49-F238E27FC236}">
                <a16:creationId xmlns:a16="http://schemas.microsoft.com/office/drawing/2014/main" id="{A2CC6B4F-1B87-4736-B99A-083D1299DD59}"/>
              </a:ext>
            </a:extLst>
          </p:cNvPr>
          <p:cNvSpPr txBox="1">
            <a:spLocks/>
          </p:cNvSpPr>
          <p:nvPr/>
        </p:nvSpPr>
        <p:spPr>
          <a:xfrm>
            <a:off x="6008362" y="2093487"/>
            <a:ext cx="5684874" cy="3827722"/>
          </a:xfrm>
          <a:prstGeom prst="rect">
            <a:avLst/>
          </a:prstGeom>
        </p:spPr>
        <p:txBody>
          <a:bodyPr vert="horz" lIns="91440" tIns="45720" rIns="91440" bIns="45720" rtlCol="0">
            <a:normAutofit/>
          </a:bodyPr>
          <a:lstStyle>
            <a:lvl1pPr marL="0" indent="0" algn="l" defTabSz="914400" rtl="0" eaLnBrk="1" latinLnBrk="0" hangingPunct="1">
              <a:lnSpc>
                <a:spcPct val="100000"/>
              </a:lnSpc>
              <a:spcBef>
                <a:spcPts val="1000"/>
              </a:spcBef>
              <a:buSzPct val="73000"/>
              <a:buFontTx/>
              <a:buNone/>
              <a:defRPr sz="3200" b="1" kern="1200" spc="50" baseline="0">
                <a:solidFill>
                  <a:schemeClr val="tx1"/>
                </a:solidFill>
                <a:latin typeface="+mn-lt"/>
                <a:ea typeface="+mn-ea"/>
                <a:cs typeface="+mn-cs"/>
              </a:defRPr>
            </a:lvl1pPr>
            <a:lvl2pPr marL="228600" indent="-182880" algn="l" defTabSz="914400" rtl="0" eaLnBrk="1" latinLnBrk="0" hangingPunct="1">
              <a:lnSpc>
                <a:spcPct val="100000"/>
              </a:lnSpc>
              <a:spcBef>
                <a:spcPts val="500"/>
              </a:spcBef>
              <a:buSzPct val="70000"/>
              <a:buFont typeface="Arial" panose="020B0604020202020204" pitchFamily="34" charset="0"/>
              <a:buChar char="•"/>
              <a:defRPr sz="2800" b="1" kern="1200" spc="50" baseline="0">
                <a:solidFill>
                  <a:schemeClr val="tx1"/>
                </a:solidFill>
                <a:latin typeface="+mn-lt"/>
                <a:ea typeface="+mn-ea"/>
                <a:cs typeface="+mn-cs"/>
              </a:defRPr>
            </a:lvl2pPr>
            <a:lvl3pPr marL="274320" indent="0" algn="l" defTabSz="914400" rtl="0" eaLnBrk="1" latinLnBrk="0" hangingPunct="1">
              <a:lnSpc>
                <a:spcPct val="100000"/>
              </a:lnSpc>
              <a:spcBef>
                <a:spcPts val="500"/>
              </a:spcBef>
              <a:buSzPct val="73000"/>
              <a:buFontTx/>
              <a:buNone/>
              <a:defRPr sz="2400" b="1" kern="1200" spc="50" baseline="0">
                <a:solidFill>
                  <a:schemeClr val="tx1"/>
                </a:solidFill>
                <a:latin typeface="+mn-lt"/>
                <a:ea typeface="+mn-ea"/>
                <a:cs typeface="+mn-cs"/>
              </a:defRPr>
            </a:lvl3pPr>
            <a:lvl4pPr marL="548640" indent="-182880" algn="l" defTabSz="914400" rtl="0" eaLnBrk="1" latinLnBrk="0" hangingPunct="1">
              <a:lnSpc>
                <a:spcPct val="100000"/>
              </a:lnSpc>
              <a:spcBef>
                <a:spcPts val="500"/>
              </a:spcBef>
              <a:buSzPct val="73000"/>
              <a:buFont typeface="Arial" panose="020B0604020202020204" pitchFamily="34" charset="0"/>
              <a:buChar char="•"/>
              <a:defRPr sz="2000" b="1" kern="1200" spc="50" baseline="0">
                <a:solidFill>
                  <a:schemeClr val="tx1"/>
                </a:solidFill>
                <a:latin typeface="+mn-lt"/>
                <a:ea typeface="+mn-ea"/>
                <a:cs typeface="+mn-cs"/>
              </a:defRPr>
            </a:lvl4pPr>
            <a:lvl5pPr marL="548640" indent="0" algn="l" defTabSz="914400" rtl="0" eaLnBrk="1" latinLnBrk="0" hangingPunct="1">
              <a:lnSpc>
                <a:spcPct val="100000"/>
              </a:lnSpc>
              <a:spcBef>
                <a:spcPts val="500"/>
              </a:spcBef>
              <a:buSzPct val="73000"/>
              <a:buFontTx/>
              <a:buNone/>
              <a:defRPr sz="2000" b="1" kern="1200" spc="5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u="sng" dirty="0"/>
              <a:t>The full processes of MI</a:t>
            </a:r>
          </a:p>
          <a:p>
            <a:pPr algn="ctr"/>
            <a:r>
              <a:rPr lang="en-GB" u="sng" dirty="0"/>
              <a:t>Engaging</a:t>
            </a:r>
            <a:r>
              <a:rPr lang="en-GB" dirty="0"/>
              <a:t> – helpful connection &amp; working relationship</a:t>
            </a:r>
          </a:p>
          <a:p>
            <a:pPr algn="ctr"/>
            <a:r>
              <a:rPr lang="en-GB" u="sng" dirty="0"/>
              <a:t>Guiding</a:t>
            </a:r>
            <a:r>
              <a:rPr lang="en-GB" dirty="0"/>
              <a:t> – setting an patient-centred agenda</a:t>
            </a:r>
          </a:p>
          <a:p>
            <a:pPr algn="ctr"/>
            <a:r>
              <a:rPr lang="en-GB" u="sng" dirty="0"/>
              <a:t>Evoking</a:t>
            </a:r>
            <a:r>
              <a:rPr lang="en-GB" dirty="0"/>
              <a:t> the patient’s own motivation for change</a:t>
            </a:r>
          </a:p>
          <a:p>
            <a:pPr algn="ctr"/>
            <a:r>
              <a:rPr lang="en-GB" u="sng" dirty="0"/>
              <a:t>Planning</a:t>
            </a:r>
            <a:r>
              <a:rPr lang="en-GB" dirty="0"/>
              <a:t> – forming specific plan of action</a:t>
            </a:r>
          </a:p>
        </p:txBody>
      </p:sp>
    </p:spTree>
    <p:extLst>
      <p:ext uri="{BB962C8B-B14F-4D97-AF65-F5344CB8AC3E}">
        <p14:creationId xmlns:p14="http://schemas.microsoft.com/office/powerpoint/2010/main" val="119285021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C96A6C-76C8-BF77-7E52-7C192BC96E35}"/>
              </a:ext>
            </a:extLst>
          </p:cNvPr>
          <p:cNvSpPr>
            <a:spLocks noGrp="1"/>
          </p:cNvSpPr>
          <p:nvPr>
            <p:ph type="title"/>
          </p:nvPr>
        </p:nvSpPr>
        <p:spPr/>
        <p:txBody>
          <a:bodyPr>
            <a:normAutofit/>
          </a:bodyPr>
          <a:lstStyle/>
          <a:p>
            <a:r>
              <a:rPr lang="en-GB" dirty="0"/>
              <a:t>DETERMINING DECISIONAL BALANCE</a:t>
            </a:r>
          </a:p>
        </p:txBody>
      </p:sp>
      <p:sp>
        <p:nvSpPr>
          <p:cNvPr id="3" name="Content Placeholder 2">
            <a:extLst>
              <a:ext uri="{FF2B5EF4-FFF2-40B4-BE49-F238E27FC236}">
                <a16:creationId xmlns:a16="http://schemas.microsoft.com/office/drawing/2014/main" id="{C36FA7DC-1074-3D2E-1F4E-11C605CDF42D}"/>
              </a:ext>
            </a:extLst>
          </p:cNvPr>
          <p:cNvSpPr>
            <a:spLocks noGrp="1"/>
          </p:cNvSpPr>
          <p:nvPr>
            <p:ph idx="1"/>
          </p:nvPr>
        </p:nvSpPr>
        <p:spPr>
          <a:xfrm>
            <a:off x="1020724" y="1822598"/>
            <a:ext cx="4302388" cy="3827722"/>
          </a:xfrm>
        </p:spPr>
        <p:txBody>
          <a:bodyPr>
            <a:normAutofit/>
          </a:bodyPr>
          <a:lstStyle/>
          <a:p>
            <a:r>
              <a:rPr lang="en-GB" dirty="0"/>
              <a:t>The Pros &amp; Cons:</a:t>
            </a:r>
          </a:p>
          <a:p>
            <a:r>
              <a:rPr lang="en-GB" sz="2200" dirty="0">
                <a:solidFill>
                  <a:schemeClr val="accent2"/>
                </a:solidFill>
              </a:rPr>
              <a:t>1) Staying the same (the status quo)</a:t>
            </a:r>
          </a:p>
          <a:p>
            <a:pPr marL="285750" indent="-285750">
              <a:buFont typeface="Arial" panose="020B0604020202020204" pitchFamily="34" charset="0"/>
              <a:buChar char="•"/>
            </a:pPr>
            <a:r>
              <a:rPr lang="en-GB" sz="2200" u="sng" dirty="0"/>
              <a:t>ADVANTAGES</a:t>
            </a:r>
            <a:r>
              <a:rPr lang="en-GB" sz="2200" dirty="0"/>
              <a:t> - What is good about smoking? What does it do for you?</a:t>
            </a:r>
          </a:p>
          <a:p>
            <a:pPr marL="285750" indent="-285750">
              <a:buFont typeface="Arial" panose="020B0604020202020204" pitchFamily="34" charset="0"/>
              <a:buChar char="•"/>
            </a:pPr>
            <a:r>
              <a:rPr lang="en-GB" sz="2200" u="sng" dirty="0"/>
              <a:t>DOWNSIDES</a:t>
            </a:r>
            <a:r>
              <a:rPr lang="en-GB" sz="2200" dirty="0"/>
              <a:t> - What are the downsides to smoking?  What are the consequences?</a:t>
            </a:r>
          </a:p>
          <a:p>
            <a:pPr marL="285750" indent="-285750">
              <a:buFont typeface="Arial" panose="020B0604020202020204" pitchFamily="34" charset="0"/>
              <a:buChar char="•"/>
            </a:pPr>
            <a:r>
              <a:rPr lang="en-GB" sz="2200" u="sng" dirty="0"/>
              <a:t>Reflective Summary </a:t>
            </a:r>
            <a:r>
              <a:rPr lang="en-GB" sz="2200" dirty="0"/>
              <a:t>- so on the one hand the smoking does a, b and c for you but on the other hand the worry about continuing is x, y and z. </a:t>
            </a:r>
          </a:p>
        </p:txBody>
      </p:sp>
      <p:sp>
        <p:nvSpPr>
          <p:cNvPr id="4" name="Content Placeholder 2">
            <a:extLst>
              <a:ext uri="{FF2B5EF4-FFF2-40B4-BE49-F238E27FC236}">
                <a16:creationId xmlns:a16="http://schemas.microsoft.com/office/drawing/2014/main" id="{0F67F344-81FC-B810-0030-0279CF75C64C}"/>
              </a:ext>
            </a:extLst>
          </p:cNvPr>
          <p:cNvSpPr txBox="1">
            <a:spLocks/>
          </p:cNvSpPr>
          <p:nvPr/>
        </p:nvSpPr>
        <p:spPr>
          <a:xfrm>
            <a:off x="5486400" y="1897469"/>
            <a:ext cx="6057900" cy="3827722"/>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1000"/>
              </a:spcBef>
              <a:buSzPct val="73000"/>
              <a:buFontTx/>
              <a:buNone/>
              <a:defRPr sz="3200" b="1" kern="1200" spc="50" baseline="0">
                <a:solidFill>
                  <a:schemeClr val="tx1"/>
                </a:solidFill>
                <a:latin typeface="+mn-lt"/>
                <a:ea typeface="+mn-ea"/>
                <a:cs typeface="+mn-cs"/>
              </a:defRPr>
            </a:lvl1pPr>
            <a:lvl2pPr marL="228600" indent="-182880" algn="l" defTabSz="914400" rtl="0" eaLnBrk="1" latinLnBrk="0" hangingPunct="1">
              <a:lnSpc>
                <a:spcPct val="100000"/>
              </a:lnSpc>
              <a:spcBef>
                <a:spcPts val="500"/>
              </a:spcBef>
              <a:buSzPct val="70000"/>
              <a:buFont typeface="Arial" panose="020B0604020202020204" pitchFamily="34" charset="0"/>
              <a:buChar char="•"/>
              <a:defRPr sz="2800" b="1" kern="1200" spc="50" baseline="0">
                <a:solidFill>
                  <a:schemeClr val="tx1"/>
                </a:solidFill>
                <a:latin typeface="+mn-lt"/>
                <a:ea typeface="+mn-ea"/>
                <a:cs typeface="+mn-cs"/>
              </a:defRPr>
            </a:lvl2pPr>
            <a:lvl3pPr marL="274320" indent="0" algn="l" defTabSz="914400" rtl="0" eaLnBrk="1" latinLnBrk="0" hangingPunct="1">
              <a:lnSpc>
                <a:spcPct val="100000"/>
              </a:lnSpc>
              <a:spcBef>
                <a:spcPts val="500"/>
              </a:spcBef>
              <a:buSzPct val="73000"/>
              <a:buFontTx/>
              <a:buNone/>
              <a:defRPr sz="2400" b="1" kern="1200" spc="50" baseline="0">
                <a:solidFill>
                  <a:schemeClr val="tx1"/>
                </a:solidFill>
                <a:latin typeface="+mn-lt"/>
                <a:ea typeface="+mn-ea"/>
                <a:cs typeface="+mn-cs"/>
              </a:defRPr>
            </a:lvl3pPr>
            <a:lvl4pPr marL="548640" indent="-182880" algn="l" defTabSz="914400" rtl="0" eaLnBrk="1" latinLnBrk="0" hangingPunct="1">
              <a:lnSpc>
                <a:spcPct val="100000"/>
              </a:lnSpc>
              <a:spcBef>
                <a:spcPts val="500"/>
              </a:spcBef>
              <a:buSzPct val="73000"/>
              <a:buFont typeface="Arial" panose="020B0604020202020204" pitchFamily="34" charset="0"/>
              <a:buChar char="•"/>
              <a:defRPr sz="2000" b="1" kern="1200" spc="50" baseline="0">
                <a:solidFill>
                  <a:schemeClr val="tx1"/>
                </a:solidFill>
                <a:latin typeface="+mn-lt"/>
                <a:ea typeface="+mn-ea"/>
                <a:cs typeface="+mn-cs"/>
              </a:defRPr>
            </a:lvl4pPr>
            <a:lvl5pPr marL="548640" indent="0" algn="l" defTabSz="914400" rtl="0" eaLnBrk="1" latinLnBrk="0" hangingPunct="1">
              <a:lnSpc>
                <a:spcPct val="100000"/>
              </a:lnSpc>
              <a:spcBef>
                <a:spcPts val="500"/>
              </a:spcBef>
              <a:buSzPct val="73000"/>
              <a:buFontTx/>
              <a:buNone/>
              <a:defRPr sz="2000" b="1" kern="1200" spc="5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dirty="0">
                <a:solidFill>
                  <a:schemeClr val="accent2"/>
                </a:solidFill>
              </a:rPr>
              <a:t>2) Changing</a:t>
            </a:r>
          </a:p>
          <a:p>
            <a:pPr marL="285750" indent="-285750">
              <a:buFont typeface="Arial" panose="020B0604020202020204" pitchFamily="34" charset="0"/>
              <a:buChar char="•"/>
            </a:pPr>
            <a:r>
              <a:rPr lang="en-GB" sz="2000" u="sng" dirty="0"/>
              <a:t>DOWNSIDES</a:t>
            </a:r>
            <a:r>
              <a:rPr lang="en-GB" sz="2000" dirty="0"/>
              <a:t> - What do you see as the  negatives to stopping smoking?</a:t>
            </a:r>
          </a:p>
          <a:p>
            <a:pPr marL="285750" indent="-285750">
              <a:buFont typeface="Arial" panose="020B0604020202020204" pitchFamily="34" charset="0"/>
              <a:buChar char="•"/>
            </a:pPr>
            <a:r>
              <a:rPr lang="en-GB" sz="2000" u="sng" dirty="0"/>
              <a:t>ADVANTAGES</a:t>
            </a:r>
            <a:r>
              <a:rPr lang="en-GB" sz="2000" dirty="0"/>
              <a:t> - What are the benefits that would come about if you stopped smoking? What would it feel like if you lost 3 stone? </a:t>
            </a:r>
          </a:p>
          <a:p>
            <a:pPr marL="285750" indent="-285750">
              <a:buFont typeface="Arial" panose="020B0604020202020204" pitchFamily="34" charset="0"/>
              <a:buChar char="•"/>
            </a:pPr>
            <a:r>
              <a:rPr lang="en-GB" sz="2000" u="sng" dirty="0"/>
              <a:t>Reflective Summary</a:t>
            </a:r>
            <a:r>
              <a:rPr lang="en-GB" sz="2000" dirty="0"/>
              <a:t> - so with changing, you're a bit worried about a, b and c but on the other hand you can see how it might do x, y and z for you.   </a:t>
            </a:r>
          </a:p>
          <a:p>
            <a:r>
              <a:rPr lang="en-GB" sz="2000" dirty="0">
                <a:solidFill>
                  <a:schemeClr val="accent2"/>
                </a:solidFill>
              </a:rPr>
              <a:t>3) Evoking</a:t>
            </a:r>
          </a:p>
          <a:p>
            <a:pPr marL="285750" indent="-285750">
              <a:buFont typeface="Arial" panose="020B0604020202020204" pitchFamily="34" charset="0"/>
              <a:buChar char="•"/>
            </a:pPr>
            <a:r>
              <a:rPr lang="en-GB" sz="2000" dirty="0"/>
              <a:t>So, having looked the </a:t>
            </a:r>
            <a:r>
              <a:rPr lang="en-GB" sz="2000" dirty="0" err="1"/>
              <a:t>the</a:t>
            </a:r>
            <a:r>
              <a:rPr lang="en-GB" sz="2000" dirty="0"/>
              <a:t> pros and cons of staying the same or changing, what are your thoughts now about what you would like to do?  </a:t>
            </a:r>
          </a:p>
          <a:p>
            <a:r>
              <a:rPr lang="en-GB" sz="2000" dirty="0"/>
              <a:t>		(=evocation = evoking change)</a:t>
            </a:r>
          </a:p>
        </p:txBody>
      </p:sp>
    </p:spTree>
    <p:extLst>
      <p:ext uri="{BB962C8B-B14F-4D97-AF65-F5344CB8AC3E}">
        <p14:creationId xmlns:p14="http://schemas.microsoft.com/office/powerpoint/2010/main" val="153444472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C96A6C-76C8-BF77-7E52-7C192BC96E35}"/>
              </a:ext>
            </a:extLst>
          </p:cNvPr>
          <p:cNvSpPr>
            <a:spLocks noGrp="1"/>
          </p:cNvSpPr>
          <p:nvPr>
            <p:ph type="title"/>
          </p:nvPr>
        </p:nvSpPr>
        <p:spPr/>
        <p:txBody>
          <a:bodyPr>
            <a:normAutofit/>
          </a:bodyPr>
          <a:lstStyle/>
          <a:p>
            <a:r>
              <a:rPr lang="en-GB" dirty="0"/>
              <a:t>DETERMINING DECISIONAL BALANCE</a:t>
            </a:r>
          </a:p>
        </p:txBody>
      </p:sp>
      <p:sp>
        <p:nvSpPr>
          <p:cNvPr id="3" name="Content Placeholder 2">
            <a:extLst>
              <a:ext uri="{FF2B5EF4-FFF2-40B4-BE49-F238E27FC236}">
                <a16:creationId xmlns:a16="http://schemas.microsoft.com/office/drawing/2014/main" id="{C36FA7DC-1074-3D2E-1F4E-11C605CDF42D}"/>
              </a:ext>
            </a:extLst>
          </p:cNvPr>
          <p:cNvSpPr>
            <a:spLocks noGrp="1"/>
          </p:cNvSpPr>
          <p:nvPr>
            <p:ph idx="1"/>
          </p:nvPr>
        </p:nvSpPr>
        <p:spPr>
          <a:xfrm>
            <a:off x="1020724" y="1822598"/>
            <a:ext cx="4590862" cy="3827722"/>
          </a:xfrm>
        </p:spPr>
        <p:txBody>
          <a:bodyPr>
            <a:normAutofit/>
          </a:bodyPr>
          <a:lstStyle/>
          <a:p>
            <a:r>
              <a:rPr lang="en-GB" dirty="0"/>
              <a:t>The Scales:</a:t>
            </a:r>
          </a:p>
          <a:p>
            <a:r>
              <a:rPr lang="en-GB" sz="2200" dirty="0">
                <a:solidFill>
                  <a:schemeClr val="accent2"/>
                </a:solidFill>
              </a:rPr>
              <a:t>1) The Importance Scale</a:t>
            </a:r>
          </a:p>
          <a:p>
            <a:pPr marL="285750" indent="-285750">
              <a:buFont typeface="Arial" panose="020B0604020202020204" pitchFamily="34" charset="0"/>
              <a:buChar char="•"/>
            </a:pPr>
            <a:r>
              <a:rPr lang="en-GB" sz="2200" dirty="0"/>
              <a:t>On a scale 1-10, how important is this change for you</a:t>
            </a:r>
          </a:p>
          <a:p>
            <a:pPr marL="285750" indent="-285750">
              <a:buFont typeface="Arial" panose="020B0604020202020204" pitchFamily="34" charset="0"/>
              <a:buChar char="•"/>
            </a:pPr>
            <a:r>
              <a:rPr lang="en-GB" sz="2200" dirty="0"/>
              <a:t>Why isn't it lower - say a 2 or a 3?</a:t>
            </a:r>
          </a:p>
        </p:txBody>
      </p:sp>
      <p:sp>
        <p:nvSpPr>
          <p:cNvPr id="4" name="Content Placeholder 2">
            <a:extLst>
              <a:ext uri="{FF2B5EF4-FFF2-40B4-BE49-F238E27FC236}">
                <a16:creationId xmlns:a16="http://schemas.microsoft.com/office/drawing/2014/main" id="{0F67F344-81FC-B810-0030-0279CF75C64C}"/>
              </a:ext>
            </a:extLst>
          </p:cNvPr>
          <p:cNvSpPr txBox="1">
            <a:spLocks/>
          </p:cNvSpPr>
          <p:nvPr/>
        </p:nvSpPr>
        <p:spPr>
          <a:xfrm>
            <a:off x="6025242" y="1897469"/>
            <a:ext cx="5519057" cy="3827722"/>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1000"/>
              </a:spcBef>
              <a:buSzPct val="73000"/>
              <a:buFontTx/>
              <a:buNone/>
              <a:defRPr sz="3200" b="1" kern="1200" spc="50" baseline="0">
                <a:solidFill>
                  <a:schemeClr val="tx1"/>
                </a:solidFill>
                <a:latin typeface="+mn-lt"/>
                <a:ea typeface="+mn-ea"/>
                <a:cs typeface="+mn-cs"/>
              </a:defRPr>
            </a:lvl1pPr>
            <a:lvl2pPr marL="228600" indent="-182880" algn="l" defTabSz="914400" rtl="0" eaLnBrk="1" latinLnBrk="0" hangingPunct="1">
              <a:lnSpc>
                <a:spcPct val="100000"/>
              </a:lnSpc>
              <a:spcBef>
                <a:spcPts val="500"/>
              </a:spcBef>
              <a:buSzPct val="70000"/>
              <a:buFont typeface="Arial" panose="020B0604020202020204" pitchFamily="34" charset="0"/>
              <a:buChar char="•"/>
              <a:defRPr sz="2800" b="1" kern="1200" spc="50" baseline="0">
                <a:solidFill>
                  <a:schemeClr val="tx1"/>
                </a:solidFill>
                <a:latin typeface="+mn-lt"/>
                <a:ea typeface="+mn-ea"/>
                <a:cs typeface="+mn-cs"/>
              </a:defRPr>
            </a:lvl2pPr>
            <a:lvl3pPr marL="274320" indent="0" algn="l" defTabSz="914400" rtl="0" eaLnBrk="1" latinLnBrk="0" hangingPunct="1">
              <a:lnSpc>
                <a:spcPct val="100000"/>
              </a:lnSpc>
              <a:spcBef>
                <a:spcPts val="500"/>
              </a:spcBef>
              <a:buSzPct val="73000"/>
              <a:buFontTx/>
              <a:buNone/>
              <a:defRPr sz="2400" b="1" kern="1200" spc="50" baseline="0">
                <a:solidFill>
                  <a:schemeClr val="tx1"/>
                </a:solidFill>
                <a:latin typeface="+mn-lt"/>
                <a:ea typeface="+mn-ea"/>
                <a:cs typeface="+mn-cs"/>
              </a:defRPr>
            </a:lvl3pPr>
            <a:lvl4pPr marL="548640" indent="-182880" algn="l" defTabSz="914400" rtl="0" eaLnBrk="1" latinLnBrk="0" hangingPunct="1">
              <a:lnSpc>
                <a:spcPct val="100000"/>
              </a:lnSpc>
              <a:spcBef>
                <a:spcPts val="500"/>
              </a:spcBef>
              <a:buSzPct val="73000"/>
              <a:buFont typeface="Arial" panose="020B0604020202020204" pitchFamily="34" charset="0"/>
              <a:buChar char="•"/>
              <a:defRPr sz="2000" b="1" kern="1200" spc="50" baseline="0">
                <a:solidFill>
                  <a:schemeClr val="tx1"/>
                </a:solidFill>
                <a:latin typeface="+mn-lt"/>
                <a:ea typeface="+mn-ea"/>
                <a:cs typeface="+mn-cs"/>
              </a:defRPr>
            </a:lvl4pPr>
            <a:lvl5pPr marL="548640" indent="0" algn="l" defTabSz="914400" rtl="0" eaLnBrk="1" latinLnBrk="0" hangingPunct="1">
              <a:lnSpc>
                <a:spcPct val="100000"/>
              </a:lnSpc>
              <a:spcBef>
                <a:spcPts val="500"/>
              </a:spcBef>
              <a:buSzPct val="73000"/>
              <a:buFontTx/>
              <a:buNone/>
              <a:defRPr sz="2000" b="1" kern="1200" spc="5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dirty="0">
                <a:solidFill>
                  <a:schemeClr val="accent2"/>
                </a:solidFill>
              </a:rPr>
              <a:t>2) The Confidence Scale</a:t>
            </a:r>
          </a:p>
          <a:p>
            <a:pPr marL="285750" indent="-285750">
              <a:buFont typeface="Arial" panose="020B0604020202020204" pitchFamily="34" charset="0"/>
              <a:buChar char="•"/>
            </a:pPr>
            <a:r>
              <a:rPr lang="en-GB" sz="2000" dirty="0"/>
              <a:t>On a scale 1-10, how confident do you feel you can do this?</a:t>
            </a:r>
          </a:p>
          <a:p>
            <a:pPr marL="285750" indent="-285750">
              <a:buFont typeface="Arial" panose="020B0604020202020204" pitchFamily="34" charset="0"/>
              <a:buChar char="•"/>
            </a:pPr>
            <a:r>
              <a:rPr lang="en-GB" sz="2000" dirty="0"/>
              <a:t>Why isn't it lower - say a 2 or a 3?</a:t>
            </a:r>
          </a:p>
          <a:p>
            <a:pPr marL="285750" indent="-285750">
              <a:buFont typeface="Arial" panose="020B0604020202020204" pitchFamily="34" charset="0"/>
              <a:buChar char="•"/>
            </a:pPr>
            <a:endParaRPr lang="en-GB" sz="2000" dirty="0"/>
          </a:p>
          <a:p>
            <a:r>
              <a:rPr lang="en-GB" sz="2000" dirty="0">
                <a:solidFill>
                  <a:schemeClr val="accent2"/>
                </a:solidFill>
              </a:rPr>
              <a:t>3) Reflective Summary</a:t>
            </a:r>
          </a:p>
          <a:p>
            <a:r>
              <a:rPr lang="en-GB" sz="2000" dirty="0"/>
              <a:t>Reflect and summarise the discussions from the </a:t>
            </a:r>
            <a:r>
              <a:rPr lang="en-GB" sz="2000" u="sng" dirty="0"/>
              <a:t>importance</a:t>
            </a:r>
            <a:r>
              <a:rPr lang="en-GB" sz="2000" dirty="0"/>
              <a:t> and </a:t>
            </a:r>
            <a:r>
              <a:rPr lang="en-GB" sz="2000" u="sng" dirty="0"/>
              <a:t>confidence</a:t>
            </a:r>
            <a:r>
              <a:rPr lang="en-GB" sz="2000" dirty="0"/>
              <a:t> scales.  Use the responses to the “why is the score not lower” to mobilise the patient’s thoughts and feelings.</a:t>
            </a:r>
          </a:p>
          <a:p>
            <a:endParaRPr lang="en-GB" sz="2000" dirty="0"/>
          </a:p>
        </p:txBody>
      </p:sp>
    </p:spTree>
    <p:extLst>
      <p:ext uri="{BB962C8B-B14F-4D97-AF65-F5344CB8AC3E}">
        <p14:creationId xmlns:p14="http://schemas.microsoft.com/office/powerpoint/2010/main" val="383492395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C96A6C-76C8-BF77-7E52-7C192BC96E35}"/>
              </a:ext>
            </a:extLst>
          </p:cNvPr>
          <p:cNvSpPr>
            <a:spLocks noGrp="1"/>
          </p:cNvSpPr>
          <p:nvPr>
            <p:ph type="title"/>
          </p:nvPr>
        </p:nvSpPr>
        <p:spPr/>
        <p:txBody>
          <a:bodyPr>
            <a:normAutofit/>
          </a:bodyPr>
          <a:lstStyle/>
          <a:p>
            <a:r>
              <a:rPr lang="en-GB" dirty="0"/>
              <a:t>DETERMINING DECISIONAL BALANCE</a:t>
            </a:r>
          </a:p>
        </p:txBody>
      </p:sp>
      <p:sp>
        <p:nvSpPr>
          <p:cNvPr id="3" name="Content Placeholder 2">
            <a:extLst>
              <a:ext uri="{FF2B5EF4-FFF2-40B4-BE49-F238E27FC236}">
                <a16:creationId xmlns:a16="http://schemas.microsoft.com/office/drawing/2014/main" id="{C36FA7DC-1074-3D2E-1F4E-11C605CDF42D}"/>
              </a:ext>
            </a:extLst>
          </p:cNvPr>
          <p:cNvSpPr>
            <a:spLocks noGrp="1"/>
          </p:cNvSpPr>
          <p:nvPr>
            <p:ph idx="1"/>
          </p:nvPr>
        </p:nvSpPr>
        <p:spPr>
          <a:xfrm>
            <a:off x="1020724" y="1627034"/>
            <a:ext cx="4590862" cy="3603931"/>
          </a:xfrm>
        </p:spPr>
        <p:txBody>
          <a:bodyPr>
            <a:normAutofit/>
          </a:bodyPr>
          <a:lstStyle/>
          <a:p>
            <a:r>
              <a:rPr lang="en-GB" dirty="0"/>
              <a:t>The Scales:</a:t>
            </a:r>
          </a:p>
          <a:p>
            <a:r>
              <a:rPr lang="en-GB" sz="2000" dirty="0">
                <a:solidFill>
                  <a:schemeClr val="accent2"/>
                </a:solidFill>
              </a:rPr>
              <a:t>1) The Importance Scale</a:t>
            </a:r>
          </a:p>
          <a:p>
            <a:pPr marL="285750" indent="-285750">
              <a:buFont typeface="Arial" panose="020B0604020202020204" pitchFamily="34" charset="0"/>
              <a:buChar char="•"/>
            </a:pPr>
            <a:r>
              <a:rPr lang="en-GB" sz="2000" dirty="0"/>
              <a:t>Dr: How important is stopping smoking to you on a scale of 1-10 where 10 is it’s incredibly important. </a:t>
            </a:r>
          </a:p>
          <a:p>
            <a:pPr marL="285750" indent="-285750">
              <a:buFont typeface="Arial" panose="020B0604020202020204" pitchFamily="34" charset="0"/>
              <a:buChar char="•"/>
            </a:pPr>
            <a:r>
              <a:rPr lang="en-GB" sz="2000" dirty="0"/>
              <a:t>Pt: About a 7</a:t>
            </a:r>
          </a:p>
          <a:p>
            <a:pPr marL="285750" indent="-285750">
              <a:buFont typeface="Arial" panose="020B0604020202020204" pitchFamily="34" charset="0"/>
              <a:buChar char="•"/>
            </a:pPr>
            <a:r>
              <a:rPr lang="en-GB" sz="2000" dirty="0"/>
              <a:t>Dr: Why did u give it an 7 and not say a 3 or 4. </a:t>
            </a:r>
          </a:p>
          <a:p>
            <a:pPr marL="285750" indent="-285750">
              <a:buFont typeface="Arial" panose="020B0604020202020204" pitchFamily="34" charset="0"/>
              <a:buChar char="•"/>
            </a:pPr>
            <a:r>
              <a:rPr lang="en-GB" sz="2000" dirty="0"/>
              <a:t>Pt: Because I am worried to be honest because I’m not getting any younger and don’t want wrecked lungs. </a:t>
            </a:r>
          </a:p>
        </p:txBody>
      </p:sp>
      <p:sp>
        <p:nvSpPr>
          <p:cNvPr id="4" name="Content Placeholder 2">
            <a:extLst>
              <a:ext uri="{FF2B5EF4-FFF2-40B4-BE49-F238E27FC236}">
                <a16:creationId xmlns:a16="http://schemas.microsoft.com/office/drawing/2014/main" id="{0F67F344-81FC-B810-0030-0279CF75C64C}"/>
              </a:ext>
            </a:extLst>
          </p:cNvPr>
          <p:cNvSpPr txBox="1">
            <a:spLocks/>
          </p:cNvSpPr>
          <p:nvPr/>
        </p:nvSpPr>
        <p:spPr>
          <a:xfrm>
            <a:off x="6139543" y="1721619"/>
            <a:ext cx="5519057" cy="3414760"/>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1000"/>
              </a:spcBef>
              <a:buSzPct val="73000"/>
              <a:buFontTx/>
              <a:buNone/>
              <a:defRPr sz="3200" b="1" kern="1200" spc="50" baseline="0">
                <a:solidFill>
                  <a:schemeClr val="tx1"/>
                </a:solidFill>
                <a:latin typeface="+mn-lt"/>
                <a:ea typeface="+mn-ea"/>
                <a:cs typeface="+mn-cs"/>
              </a:defRPr>
            </a:lvl1pPr>
            <a:lvl2pPr marL="228600" indent="-182880" algn="l" defTabSz="914400" rtl="0" eaLnBrk="1" latinLnBrk="0" hangingPunct="1">
              <a:lnSpc>
                <a:spcPct val="100000"/>
              </a:lnSpc>
              <a:spcBef>
                <a:spcPts val="500"/>
              </a:spcBef>
              <a:buSzPct val="70000"/>
              <a:buFont typeface="Arial" panose="020B0604020202020204" pitchFamily="34" charset="0"/>
              <a:buChar char="•"/>
              <a:defRPr sz="2800" b="1" kern="1200" spc="50" baseline="0">
                <a:solidFill>
                  <a:schemeClr val="tx1"/>
                </a:solidFill>
                <a:latin typeface="+mn-lt"/>
                <a:ea typeface="+mn-ea"/>
                <a:cs typeface="+mn-cs"/>
              </a:defRPr>
            </a:lvl2pPr>
            <a:lvl3pPr marL="274320" indent="0" algn="l" defTabSz="914400" rtl="0" eaLnBrk="1" latinLnBrk="0" hangingPunct="1">
              <a:lnSpc>
                <a:spcPct val="100000"/>
              </a:lnSpc>
              <a:spcBef>
                <a:spcPts val="500"/>
              </a:spcBef>
              <a:buSzPct val="73000"/>
              <a:buFontTx/>
              <a:buNone/>
              <a:defRPr sz="2400" b="1" kern="1200" spc="50" baseline="0">
                <a:solidFill>
                  <a:schemeClr val="tx1"/>
                </a:solidFill>
                <a:latin typeface="+mn-lt"/>
                <a:ea typeface="+mn-ea"/>
                <a:cs typeface="+mn-cs"/>
              </a:defRPr>
            </a:lvl3pPr>
            <a:lvl4pPr marL="548640" indent="-182880" algn="l" defTabSz="914400" rtl="0" eaLnBrk="1" latinLnBrk="0" hangingPunct="1">
              <a:lnSpc>
                <a:spcPct val="100000"/>
              </a:lnSpc>
              <a:spcBef>
                <a:spcPts val="500"/>
              </a:spcBef>
              <a:buSzPct val="73000"/>
              <a:buFont typeface="Arial" panose="020B0604020202020204" pitchFamily="34" charset="0"/>
              <a:buChar char="•"/>
              <a:defRPr sz="2000" b="1" kern="1200" spc="50" baseline="0">
                <a:solidFill>
                  <a:schemeClr val="tx1"/>
                </a:solidFill>
                <a:latin typeface="+mn-lt"/>
                <a:ea typeface="+mn-ea"/>
                <a:cs typeface="+mn-cs"/>
              </a:defRPr>
            </a:lvl4pPr>
            <a:lvl5pPr marL="548640" indent="0" algn="l" defTabSz="914400" rtl="0" eaLnBrk="1" latinLnBrk="0" hangingPunct="1">
              <a:lnSpc>
                <a:spcPct val="100000"/>
              </a:lnSpc>
              <a:spcBef>
                <a:spcPts val="500"/>
              </a:spcBef>
              <a:buSzPct val="73000"/>
              <a:buFontTx/>
              <a:buNone/>
              <a:defRPr sz="2000" b="1" kern="1200" spc="5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dirty="0">
                <a:solidFill>
                  <a:schemeClr val="accent2"/>
                </a:solidFill>
              </a:rPr>
              <a:t>2) The Confidence Scale</a:t>
            </a:r>
          </a:p>
          <a:p>
            <a:pPr marL="285750" indent="-285750">
              <a:buFont typeface="Arial" panose="020B0604020202020204" pitchFamily="34" charset="0"/>
              <a:buChar char="•"/>
            </a:pPr>
            <a:r>
              <a:rPr lang="en-GB" sz="2000" dirty="0"/>
              <a:t>Dr: Looking at scales again, on a scale of 1 to 10 how confident do you feel you can do it. </a:t>
            </a:r>
          </a:p>
          <a:p>
            <a:pPr marL="285750" indent="-285750">
              <a:buFont typeface="Arial" panose="020B0604020202020204" pitchFamily="34" charset="0"/>
              <a:buChar char="•"/>
            </a:pPr>
            <a:r>
              <a:rPr lang="en-GB" sz="2000" dirty="0"/>
              <a:t>Pt: </a:t>
            </a:r>
            <a:r>
              <a:rPr lang="en-GB" sz="2000" dirty="0" err="1"/>
              <a:t>Mmm</a:t>
            </a:r>
            <a:r>
              <a:rPr lang="en-GB" sz="2000" dirty="0"/>
              <a:t> about a 5. </a:t>
            </a:r>
          </a:p>
          <a:p>
            <a:pPr marL="285750" indent="-285750">
              <a:buFont typeface="Arial" panose="020B0604020202020204" pitchFamily="34" charset="0"/>
              <a:buChar char="•"/>
            </a:pPr>
            <a:r>
              <a:rPr lang="en-GB" sz="2000" dirty="0"/>
              <a:t>Again why did you not pick a 2 or 3 </a:t>
            </a:r>
          </a:p>
          <a:p>
            <a:pPr marL="285750" indent="-285750">
              <a:buFont typeface="Arial" panose="020B0604020202020204" pitchFamily="34" charset="0"/>
              <a:buChar char="•"/>
            </a:pPr>
            <a:r>
              <a:rPr lang="en-GB" sz="2000" dirty="0"/>
              <a:t>Cos I have done it before and I know I can do it. </a:t>
            </a:r>
          </a:p>
          <a:p>
            <a:pPr marL="285750" indent="-285750">
              <a:buFont typeface="Arial" panose="020B0604020202020204" pitchFamily="34" charset="0"/>
              <a:buChar char="•"/>
            </a:pPr>
            <a:r>
              <a:rPr lang="en-GB" sz="2000" dirty="0">
                <a:solidFill>
                  <a:schemeClr val="accent2"/>
                </a:solidFill>
              </a:rPr>
              <a:t>And what would need to happen to move that 5 to an 8  </a:t>
            </a:r>
            <a:r>
              <a:rPr lang="en-GB" sz="2000" dirty="0"/>
              <a:t>(BONUS SKILL)</a:t>
            </a:r>
          </a:p>
          <a:p>
            <a:pPr marL="285750" indent="-285750">
              <a:buFont typeface="Arial" panose="020B0604020202020204" pitchFamily="34" charset="0"/>
              <a:buChar char="•"/>
            </a:pPr>
            <a:r>
              <a:rPr lang="en-GB" sz="2000" dirty="0"/>
              <a:t>To be honest I think if someone was keeping an eye on me like u said and some tablets. Perhaps I would feel more confidence. . </a:t>
            </a:r>
          </a:p>
        </p:txBody>
      </p:sp>
      <p:sp>
        <p:nvSpPr>
          <p:cNvPr id="5" name="Content Placeholder 2">
            <a:extLst>
              <a:ext uri="{FF2B5EF4-FFF2-40B4-BE49-F238E27FC236}">
                <a16:creationId xmlns:a16="http://schemas.microsoft.com/office/drawing/2014/main" id="{39DB0319-55A0-15ED-4043-19985EF5F728}"/>
              </a:ext>
            </a:extLst>
          </p:cNvPr>
          <p:cNvSpPr txBox="1">
            <a:spLocks/>
          </p:cNvSpPr>
          <p:nvPr/>
        </p:nvSpPr>
        <p:spPr>
          <a:xfrm>
            <a:off x="1281982" y="5195083"/>
            <a:ext cx="10333075" cy="3414760"/>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1000"/>
              </a:spcBef>
              <a:buSzPct val="73000"/>
              <a:buFontTx/>
              <a:buNone/>
              <a:defRPr sz="3200" b="1" kern="1200" spc="50" baseline="0">
                <a:solidFill>
                  <a:schemeClr val="tx1"/>
                </a:solidFill>
                <a:latin typeface="+mn-lt"/>
                <a:ea typeface="+mn-ea"/>
                <a:cs typeface="+mn-cs"/>
              </a:defRPr>
            </a:lvl1pPr>
            <a:lvl2pPr marL="228600" indent="-182880" algn="l" defTabSz="914400" rtl="0" eaLnBrk="1" latinLnBrk="0" hangingPunct="1">
              <a:lnSpc>
                <a:spcPct val="100000"/>
              </a:lnSpc>
              <a:spcBef>
                <a:spcPts val="500"/>
              </a:spcBef>
              <a:buSzPct val="70000"/>
              <a:buFont typeface="Arial" panose="020B0604020202020204" pitchFamily="34" charset="0"/>
              <a:buChar char="•"/>
              <a:defRPr sz="2800" b="1" kern="1200" spc="50" baseline="0">
                <a:solidFill>
                  <a:schemeClr val="tx1"/>
                </a:solidFill>
                <a:latin typeface="+mn-lt"/>
                <a:ea typeface="+mn-ea"/>
                <a:cs typeface="+mn-cs"/>
              </a:defRPr>
            </a:lvl2pPr>
            <a:lvl3pPr marL="274320" indent="0" algn="l" defTabSz="914400" rtl="0" eaLnBrk="1" latinLnBrk="0" hangingPunct="1">
              <a:lnSpc>
                <a:spcPct val="100000"/>
              </a:lnSpc>
              <a:spcBef>
                <a:spcPts val="500"/>
              </a:spcBef>
              <a:buSzPct val="73000"/>
              <a:buFontTx/>
              <a:buNone/>
              <a:defRPr sz="2400" b="1" kern="1200" spc="50" baseline="0">
                <a:solidFill>
                  <a:schemeClr val="tx1"/>
                </a:solidFill>
                <a:latin typeface="+mn-lt"/>
                <a:ea typeface="+mn-ea"/>
                <a:cs typeface="+mn-cs"/>
              </a:defRPr>
            </a:lvl3pPr>
            <a:lvl4pPr marL="548640" indent="-182880" algn="l" defTabSz="914400" rtl="0" eaLnBrk="1" latinLnBrk="0" hangingPunct="1">
              <a:lnSpc>
                <a:spcPct val="100000"/>
              </a:lnSpc>
              <a:spcBef>
                <a:spcPts val="500"/>
              </a:spcBef>
              <a:buSzPct val="73000"/>
              <a:buFont typeface="Arial" panose="020B0604020202020204" pitchFamily="34" charset="0"/>
              <a:buChar char="•"/>
              <a:defRPr sz="2000" b="1" kern="1200" spc="50" baseline="0">
                <a:solidFill>
                  <a:schemeClr val="tx1"/>
                </a:solidFill>
                <a:latin typeface="+mn-lt"/>
                <a:ea typeface="+mn-ea"/>
                <a:cs typeface="+mn-cs"/>
              </a:defRPr>
            </a:lvl4pPr>
            <a:lvl5pPr marL="548640" indent="0" algn="l" defTabSz="914400" rtl="0" eaLnBrk="1" latinLnBrk="0" hangingPunct="1">
              <a:lnSpc>
                <a:spcPct val="100000"/>
              </a:lnSpc>
              <a:spcBef>
                <a:spcPts val="500"/>
              </a:spcBef>
              <a:buSzPct val="73000"/>
              <a:buFontTx/>
              <a:buNone/>
              <a:defRPr sz="2000" b="1" kern="1200" spc="5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dirty="0">
                <a:solidFill>
                  <a:schemeClr val="accent2"/>
                </a:solidFill>
              </a:rPr>
              <a:t>3) Reflective Summary</a:t>
            </a:r>
          </a:p>
          <a:p>
            <a:r>
              <a:rPr lang="en-GB" sz="2000" dirty="0"/>
              <a:t>So it seems like stopping smoking is important to you because you feel it’s time to start thinking about your health and especially your lungs.   And you also feel confident to some extent because you have done it before and if we kept an eye on you, that would boost it more.</a:t>
            </a:r>
          </a:p>
        </p:txBody>
      </p:sp>
    </p:spTree>
    <p:extLst>
      <p:ext uri="{BB962C8B-B14F-4D97-AF65-F5344CB8AC3E}">
        <p14:creationId xmlns:p14="http://schemas.microsoft.com/office/powerpoint/2010/main" val="414971525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C96A6C-76C8-BF77-7E52-7C192BC96E35}"/>
              </a:ext>
            </a:extLst>
          </p:cNvPr>
          <p:cNvSpPr>
            <a:spLocks noGrp="1"/>
          </p:cNvSpPr>
          <p:nvPr>
            <p:ph type="title"/>
          </p:nvPr>
        </p:nvSpPr>
        <p:spPr/>
        <p:txBody>
          <a:bodyPr>
            <a:normAutofit/>
          </a:bodyPr>
          <a:lstStyle/>
          <a:p>
            <a:r>
              <a:rPr lang="en-GB" dirty="0"/>
              <a:t>DETERMINING DECISIONAL BALANCE</a:t>
            </a:r>
          </a:p>
        </p:txBody>
      </p:sp>
      <p:sp>
        <p:nvSpPr>
          <p:cNvPr id="3" name="Content Placeholder 2">
            <a:extLst>
              <a:ext uri="{FF2B5EF4-FFF2-40B4-BE49-F238E27FC236}">
                <a16:creationId xmlns:a16="http://schemas.microsoft.com/office/drawing/2014/main" id="{C36FA7DC-1074-3D2E-1F4E-11C605CDF42D}"/>
              </a:ext>
            </a:extLst>
          </p:cNvPr>
          <p:cNvSpPr>
            <a:spLocks noGrp="1"/>
          </p:cNvSpPr>
          <p:nvPr>
            <p:ph idx="1"/>
          </p:nvPr>
        </p:nvSpPr>
        <p:spPr>
          <a:xfrm>
            <a:off x="1020725" y="2089298"/>
            <a:ext cx="10120803" cy="3827722"/>
          </a:xfrm>
        </p:spPr>
        <p:txBody>
          <a:bodyPr>
            <a:normAutofit/>
          </a:bodyPr>
          <a:lstStyle/>
          <a:p>
            <a:r>
              <a:rPr lang="en-GB" dirty="0"/>
              <a:t>The Magic Wand:</a:t>
            </a:r>
          </a:p>
          <a:p>
            <a:r>
              <a:rPr lang="en-GB" dirty="0"/>
              <a:t>So, if I could wave a magic wand and let’s say we’re 12 months since you last stopped smoking.  What would be the benefits to you life? </a:t>
            </a:r>
          </a:p>
        </p:txBody>
      </p:sp>
    </p:spTree>
    <p:extLst>
      <p:ext uri="{BB962C8B-B14F-4D97-AF65-F5344CB8AC3E}">
        <p14:creationId xmlns:p14="http://schemas.microsoft.com/office/powerpoint/2010/main" val="360783460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C96A6C-76C8-BF77-7E52-7C192BC96E35}"/>
              </a:ext>
            </a:extLst>
          </p:cNvPr>
          <p:cNvSpPr>
            <a:spLocks noGrp="1"/>
          </p:cNvSpPr>
          <p:nvPr>
            <p:ph type="title"/>
          </p:nvPr>
        </p:nvSpPr>
        <p:spPr/>
        <p:txBody>
          <a:bodyPr>
            <a:normAutofit/>
          </a:bodyPr>
          <a:lstStyle/>
          <a:p>
            <a:r>
              <a:rPr lang="en-GB" dirty="0"/>
              <a:t>PROVIDING INFORMATION – EPE – ELICIT/PROVIDE/ELICIT</a:t>
            </a:r>
          </a:p>
        </p:txBody>
      </p:sp>
      <p:sp>
        <p:nvSpPr>
          <p:cNvPr id="3" name="Content Placeholder 2">
            <a:extLst>
              <a:ext uri="{FF2B5EF4-FFF2-40B4-BE49-F238E27FC236}">
                <a16:creationId xmlns:a16="http://schemas.microsoft.com/office/drawing/2014/main" id="{C36FA7DC-1074-3D2E-1F4E-11C605CDF42D}"/>
              </a:ext>
            </a:extLst>
          </p:cNvPr>
          <p:cNvSpPr>
            <a:spLocks noGrp="1"/>
          </p:cNvSpPr>
          <p:nvPr>
            <p:ph idx="1"/>
          </p:nvPr>
        </p:nvSpPr>
        <p:spPr>
          <a:xfrm>
            <a:off x="1020724" y="1822598"/>
            <a:ext cx="4302388" cy="3827722"/>
          </a:xfrm>
        </p:spPr>
        <p:txBody>
          <a:bodyPr>
            <a:normAutofit lnSpcReduction="10000"/>
          </a:bodyPr>
          <a:lstStyle/>
          <a:p>
            <a:r>
              <a:rPr lang="en-GB" sz="2200" dirty="0"/>
              <a:t>Pt: I mean I’ve tried with my weight.  I just don’t think there’s any point.</a:t>
            </a:r>
          </a:p>
          <a:p>
            <a:r>
              <a:rPr lang="en-GB" sz="2200" dirty="0"/>
              <a:t>Dr: But you have diabetes and high BP.   If you lost some weight, you would not only feel better but your diabetes would be better as would your BP.  You really do need to think about it.</a:t>
            </a:r>
          </a:p>
          <a:p>
            <a:r>
              <a:rPr lang="en-GB" sz="2200" dirty="0"/>
              <a:t>Pt: Doc, thinking about it is all I do, you don’t seem to understand how hard it is. </a:t>
            </a:r>
          </a:p>
          <a:p>
            <a:r>
              <a:rPr lang="en-GB" sz="2200" dirty="0"/>
              <a:t>Dr: I know it’s hard but I don’t want you to have a heart attack or stroke or something.  You see where I am coming from?</a:t>
            </a:r>
          </a:p>
        </p:txBody>
      </p:sp>
      <p:sp>
        <p:nvSpPr>
          <p:cNvPr id="4" name="Content Placeholder 2">
            <a:extLst>
              <a:ext uri="{FF2B5EF4-FFF2-40B4-BE49-F238E27FC236}">
                <a16:creationId xmlns:a16="http://schemas.microsoft.com/office/drawing/2014/main" id="{0F67F344-81FC-B810-0030-0279CF75C64C}"/>
              </a:ext>
            </a:extLst>
          </p:cNvPr>
          <p:cNvSpPr txBox="1">
            <a:spLocks/>
          </p:cNvSpPr>
          <p:nvPr/>
        </p:nvSpPr>
        <p:spPr>
          <a:xfrm>
            <a:off x="5486400" y="1897469"/>
            <a:ext cx="6057900" cy="3827722"/>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1000"/>
              </a:spcBef>
              <a:buSzPct val="73000"/>
              <a:buFontTx/>
              <a:buNone/>
              <a:defRPr sz="3200" b="1" kern="1200" spc="50" baseline="0">
                <a:solidFill>
                  <a:schemeClr val="tx1"/>
                </a:solidFill>
                <a:latin typeface="+mn-lt"/>
                <a:ea typeface="+mn-ea"/>
                <a:cs typeface="+mn-cs"/>
              </a:defRPr>
            </a:lvl1pPr>
            <a:lvl2pPr marL="228600" indent="-182880" algn="l" defTabSz="914400" rtl="0" eaLnBrk="1" latinLnBrk="0" hangingPunct="1">
              <a:lnSpc>
                <a:spcPct val="100000"/>
              </a:lnSpc>
              <a:spcBef>
                <a:spcPts val="500"/>
              </a:spcBef>
              <a:buSzPct val="70000"/>
              <a:buFont typeface="Arial" panose="020B0604020202020204" pitchFamily="34" charset="0"/>
              <a:buChar char="•"/>
              <a:defRPr sz="2800" b="1" kern="1200" spc="50" baseline="0">
                <a:solidFill>
                  <a:schemeClr val="tx1"/>
                </a:solidFill>
                <a:latin typeface="+mn-lt"/>
                <a:ea typeface="+mn-ea"/>
                <a:cs typeface="+mn-cs"/>
              </a:defRPr>
            </a:lvl2pPr>
            <a:lvl3pPr marL="274320" indent="0" algn="l" defTabSz="914400" rtl="0" eaLnBrk="1" latinLnBrk="0" hangingPunct="1">
              <a:lnSpc>
                <a:spcPct val="100000"/>
              </a:lnSpc>
              <a:spcBef>
                <a:spcPts val="500"/>
              </a:spcBef>
              <a:buSzPct val="73000"/>
              <a:buFontTx/>
              <a:buNone/>
              <a:defRPr sz="2400" b="1" kern="1200" spc="50" baseline="0">
                <a:solidFill>
                  <a:schemeClr val="tx1"/>
                </a:solidFill>
                <a:latin typeface="+mn-lt"/>
                <a:ea typeface="+mn-ea"/>
                <a:cs typeface="+mn-cs"/>
              </a:defRPr>
            </a:lvl3pPr>
            <a:lvl4pPr marL="548640" indent="-182880" algn="l" defTabSz="914400" rtl="0" eaLnBrk="1" latinLnBrk="0" hangingPunct="1">
              <a:lnSpc>
                <a:spcPct val="100000"/>
              </a:lnSpc>
              <a:spcBef>
                <a:spcPts val="500"/>
              </a:spcBef>
              <a:buSzPct val="73000"/>
              <a:buFont typeface="Arial" panose="020B0604020202020204" pitchFamily="34" charset="0"/>
              <a:buChar char="•"/>
              <a:defRPr sz="2000" b="1" kern="1200" spc="50" baseline="0">
                <a:solidFill>
                  <a:schemeClr val="tx1"/>
                </a:solidFill>
                <a:latin typeface="+mn-lt"/>
                <a:ea typeface="+mn-ea"/>
                <a:cs typeface="+mn-cs"/>
              </a:defRPr>
            </a:lvl4pPr>
            <a:lvl5pPr marL="548640" indent="0" algn="l" defTabSz="914400" rtl="0" eaLnBrk="1" latinLnBrk="0" hangingPunct="1">
              <a:lnSpc>
                <a:spcPct val="100000"/>
              </a:lnSpc>
              <a:spcBef>
                <a:spcPts val="500"/>
              </a:spcBef>
              <a:buSzPct val="73000"/>
              <a:buFontTx/>
              <a:buNone/>
              <a:defRPr sz="2000" b="1" kern="1200" spc="5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dirty="0"/>
              <a:t>Pt: I mean I’ve tried with my weight.  I just don’t think there’s any point.</a:t>
            </a:r>
          </a:p>
          <a:p>
            <a:r>
              <a:rPr lang="en-GB" sz="2000" dirty="0"/>
              <a:t>Dr: I can see that it’s been hard for you and that it sounds like you’ve given up.</a:t>
            </a:r>
          </a:p>
          <a:p>
            <a:r>
              <a:rPr lang="en-GB" sz="2000" dirty="0"/>
              <a:t>Pt: Yeah, I have kind of given up to be honest.</a:t>
            </a:r>
          </a:p>
          <a:p>
            <a:r>
              <a:rPr lang="en-GB" sz="2000" dirty="0"/>
              <a:t>Dr: Is it okay if I provide you with some medical information and then see what your thoughts are?                 Pt: Yeah, of course you can.</a:t>
            </a:r>
          </a:p>
          <a:p>
            <a:r>
              <a:rPr lang="en-GB" sz="2000" dirty="0"/>
              <a:t>Dr: Well the research shows that even just by losing 10% of your weight, not only improves your self esteem but it makes your BP and diabetes better too. So much so that you may not need as many tablets.</a:t>
            </a:r>
          </a:p>
          <a:p>
            <a:r>
              <a:rPr lang="en-GB" sz="2000" dirty="0"/>
              <a:t>Pt: Oh… </a:t>
            </a:r>
            <a:r>
              <a:rPr lang="en-GB" sz="2000" dirty="0" err="1"/>
              <a:t>Mmm</a:t>
            </a:r>
            <a:r>
              <a:rPr lang="en-GB" sz="2000" dirty="0"/>
              <a:t>                 Dr: What are you thinking</a:t>
            </a:r>
          </a:p>
          <a:p>
            <a:r>
              <a:rPr lang="en-GB" sz="2000" dirty="0"/>
              <a:t>Pt: Well it’s making me think I can’t give up on the weight just now, but I’m struggling to think where to start.      Dr: “Shall we talk about that?”</a:t>
            </a:r>
          </a:p>
        </p:txBody>
      </p:sp>
    </p:spTree>
    <p:extLst>
      <p:ext uri="{BB962C8B-B14F-4D97-AF65-F5344CB8AC3E}">
        <p14:creationId xmlns:p14="http://schemas.microsoft.com/office/powerpoint/2010/main" val="255231618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C96A6C-76C8-BF77-7E52-7C192BC96E35}"/>
              </a:ext>
            </a:extLst>
          </p:cNvPr>
          <p:cNvSpPr>
            <a:spLocks noGrp="1"/>
          </p:cNvSpPr>
          <p:nvPr>
            <p:ph type="title"/>
          </p:nvPr>
        </p:nvSpPr>
        <p:spPr/>
        <p:txBody>
          <a:bodyPr>
            <a:normAutofit/>
          </a:bodyPr>
          <a:lstStyle/>
          <a:p>
            <a:r>
              <a:rPr lang="en-GB" dirty="0"/>
              <a:t>PROVIDING INFORMATION – EPE – another scenario</a:t>
            </a:r>
          </a:p>
        </p:txBody>
      </p:sp>
      <p:sp>
        <p:nvSpPr>
          <p:cNvPr id="3" name="Content Placeholder 2">
            <a:extLst>
              <a:ext uri="{FF2B5EF4-FFF2-40B4-BE49-F238E27FC236}">
                <a16:creationId xmlns:a16="http://schemas.microsoft.com/office/drawing/2014/main" id="{C36FA7DC-1074-3D2E-1F4E-11C605CDF42D}"/>
              </a:ext>
            </a:extLst>
          </p:cNvPr>
          <p:cNvSpPr>
            <a:spLocks noGrp="1"/>
          </p:cNvSpPr>
          <p:nvPr>
            <p:ph idx="1"/>
          </p:nvPr>
        </p:nvSpPr>
        <p:spPr>
          <a:xfrm>
            <a:off x="1020724" y="1822598"/>
            <a:ext cx="4302388" cy="3827722"/>
          </a:xfrm>
        </p:spPr>
        <p:txBody>
          <a:bodyPr>
            <a:normAutofit fontScale="92500" lnSpcReduction="20000"/>
          </a:bodyPr>
          <a:lstStyle/>
          <a:p>
            <a:r>
              <a:rPr lang="en-GB" sz="2200" dirty="0"/>
              <a:t>Dr: These days there’s lots of options to help people stop smoking. Have you heard of any of them?</a:t>
            </a:r>
          </a:p>
          <a:p>
            <a:r>
              <a:rPr lang="en-GB" sz="2200" dirty="0"/>
              <a:t>Pt: I know about patch’s and gums and tablets. </a:t>
            </a:r>
          </a:p>
          <a:p>
            <a:r>
              <a:rPr lang="en-GB" sz="2200" dirty="0"/>
              <a:t>Dr: That’s right. Do you know much about them? </a:t>
            </a:r>
          </a:p>
          <a:p>
            <a:r>
              <a:rPr lang="en-GB" sz="2200" dirty="0"/>
              <a:t>Pt: Not really. </a:t>
            </a:r>
          </a:p>
          <a:p>
            <a:r>
              <a:rPr lang="en-GB" sz="2200" dirty="0"/>
              <a:t>Dr: Is it okay if I provide you with some information about these and about our stopping smoking clinic we run here?</a:t>
            </a:r>
          </a:p>
          <a:p>
            <a:r>
              <a:rPr lang="en-GB" sz="2200" dirty="0"/>
              <a:t>Pt: Yeah sure</a:t>
            </a:r>
          </a:p>
          <a:p>
            <a:r>
              <a:rPr lang="en-GB" sz="2200" dirty="0"/>
              <a:t>Dr: Well we run a stop smoking clinic blah blah blah.  And the r</a:t>
            </a:r>
            <a:r>
              <a:rPr lang="en-GB" sz="2400" dirty="0"/>
              <a:t>esearch says doing both together is more likely to succeed than doing it just on your own. </a:t>
            </a:r>
            <a:endParaRPr lang="en-GB" sz="2200" dirty="0"/>
          </a:p>
        </p:txBody>
      </p:sp>
      <p:sp>
        <p:nvSpPr>
          <p:cNvPr id="4" name="Content Placeholder 2">
            <a:extLst>
              <a:ext uri="{FF2B5EF4-FFF2-40B4-BE49-F238E27FC236}">
                <a16:creationId xmlns:a16="http://schemas.microsoft.com/office/drawing/2014/main" id="{0F67F344-81FC-B810-0030-0279CF75C64C}"/>
              </a:ext>
            </a:extLst>
          </p:cNvPr>
          <p:cNvSpPr txBox="1">
            <a:spLocks/>
          </p:cNvSpPr>
          <p:nvPr/>
        </p:nvSpPr>
        <p:spPr>
          <a:xfrm>
            <a:off x="5486400" y="1897469"/>
            <a:ext cx="6057900" cy="3827722"/>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1000"/>
              </a:spcBef>
              <a:buSzPct val="73000"/>
              <a:buFontTx/>
              <a:buNone/>
              <a:defRPr sz="3200" b="1" kern="1200" spc="50" baseline="0">
                <a:solidFill>
                  <a:schemeClr val="tx1"/>
                </a:solidFill>
                <a:latin typeface="+mn-lt"/>
                <a:ea typeface="+mn-ea"/>
                <a:cs typeface="+mn-cs"/>
              </a:defRPr>
            </a:lvl1pPr>
            <a:lvl2pPr marL="228600" indent="-182880" algn="l" defTabSz="914400" rtl="0" eaLnBrk="1" latinLnBrk="0" hangingPunct="1">
              <a:lnSpc>
                <a:spcPct val="100000"/>
              </a:lnSpc>
              <a:spcBef>
                <a:spcPts val="500"/>
              </a:spcBef>
              <a:buSzPct val="70000"/>
              <a:buFont typeface="Arial" panose="020B0604020202020204" pitchFamily="34" charset="0"/>
              <a:buChar char="•"/>
              <a:defRPr sz="2800" b="1" kern="1200" spc="50" baseline="0">
                <a:solidFill>
                  <a:schemeClr val="tx1"/>
                </a:solidFill>
                <a:latin typeface="+mn-lt"/>
                <a:ea typeface="+mn-ea"/>
                <a:cs typeface="+mn-cs"/>
              </a:defRPr>
            </a:lvl2pPr>
            <a:lvl3pPr marL="274320" indent="0" algn="l" defTabSz="914400" rtl="0" eaLnBrk="1" latinLnBrk="0" hangingPunct="1">
              <a:lnSpc>
                <a:spcPct val="100000"/>
              </a:lnSpc>
              <a:spcBef>
                <a:spcPts val="500"/>
              </a:spcBef>
              <a:buSzPct val="73000"/>
              <a:buFontTx/>
              <a:buNone/>
              <a:defRPr sz="2400" b="1" kern="1200" spc="50" baseline="0">
                <a:solidFill>
                  <a:schemeClr val="tx1"/>
                </a:solidFill>
                <a:latin typeface="+mn-lt"/>
                <a:ea typeface="+mn-ea"/>
                <a:cs typeface="+mn-cs"/>
              </a:defRPr>
            </a:lvl3pPr>
            <a:lvl4pPr marL="548640" indent="-182880" algn="l" defTabSz="914400" rtl="0" eaLnBrk="1" latinLnBrk="0" hangingPunct="1">
              <a:lnSpc>
                <a:spcPct val="100000"/>
              </a:lnSpc>
              <a:spcBef>
                <a:spcPts val="500"/>
              </a:spcBef>
              <a:buSzPct val="73000"/>
              <a:buFont typeface="Arial" panose="020B0604020202020204" pitchFamily="34" charset="0"/>
              <a:buChar char="•"/>
              <a:defRPr sz="2000" b="1" kern="1200" spc="50" baseline="0">
                <a:solidFill>
                  <a:schemeClr val="tx1"/>
                </a:solidFill>
                <a:latin typeface="+mn-lt"/>
                <a:ea typeface="+mn-ea"/>
                <a:cs typeface="+mn-cs"/>
              </a:defRPr>
            </a:lvl4pPr>
            <a:lvl5pPr marL="548640" indent="0" algn="l" defTabSz="914400" rtl="0" eaLnBrk="1" latinLnBrk="0" hangingPunct="1">
              <a:lnSpc>
                <a:spcPct val="100000"/>
              </a:lnSpc>
              <a:spcBef>
                <a:spcPts val="500"/>
              </a:spcBef>
              <a:buSzPct val="73000"/>
              <a:buFontTx/>
              <a:buNone/>
              <a:defRPr sz="2000" b="1" kern="1200" spc="5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dirty="0"/>
              <a:t>Pt: Oh right</a:t>
            </a:r>
          </a:p>
          <a:p>
            <a:r>
              <a:rPr lang="en-GB" sz="2000" dirty="0"/>
              <a:t>Dr: Having heard that information I’d be interested to know your thoughts and feelings are?</a:t>
            </a:r>
          </a:p>
          <a:p>
            <a:r>
              <a:rPr lang="en-GB" sz="2000" dirty="0"/>
              <a:t>Pt: </a:t>
            </a:r>
            <a:r>
              <a:rPr lang="en-GB" sz="2000" dirty="0" err="1"/>
              <a:t>Mmmm</a:t>
            </a:r>
            <a:r>
              <a:rPr lang="en-GB" sz="2000" dirty="0"/>
              <a:t>. Okay. At first I just wanted the patches and not really keen on the clinic as I might struggle with time.   But the thing is, I do want to stop and if there’s a better chance by doing both, then I will need to make it happen. </a:t>
            </a:r>
          </a:p>
          <a:p>
            <a:r>
              <a:rPr lang="en-GB" sz="2000" dirty="0"/>
              <a:t>Dr: So, does that mean you would like me to do the referral to the stop smoking clinic rather than just the patches alone?</a:t>
            </a:r>
          </a:p>
          <a:p>
            <a:r>
              <a:rPr lang="en-GB" sz="2000" dirty="0"/>
              <a:t>Pt: Yes doctor.  Do the referral and I’ll talk with work to find a way to make it happen.  Leave that to me.    And thank you for explaining it like that; I didn’t realise how important the clinics are.</a:t>
            </a:r>
          </a:p>
        </p:txBody>
      </p:sp>
    </p:spTree>
    <p:extLst>
      <p:ext uri="{BB962C8B-B14F-4D97-AF65-F5344CB8AC3E}">
        <p14:creationId xmlns:p14="http://schemas.microsoft.com/office/powerpoint/2010/main" val="308624827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0C800F-CAE5-40A5-949C-D17760E1964F}"/>
              </a:ext>
            </a:extLst>
          </p:cNvPr>
          <p:cNvSpPr>
            <a:spLocks noGrp="1"/>
          </p:cNvSpPr>
          <p:nvPr>
            <p:ph type="title"/>
          </p:nvPr>
        </p:nvSpPr>
        <p:spPr/>
        <p:txBody>
          <a:bodyPr/>
          <a:lstStyle/>
          <a:p>
            <a:r>
              <a:rPr lang="en-GB" dirty="0"/>
              <a:t>TACKLING MICROAGGRESSIONS (= MICROWRESTLING)</a:t>
            </a:r>
          </a:p>
        </p:txBody>
      </p:sp>
      <p:sp>
        <p:nvSpPr>
          <p:cNvPr id="3" name="Content Placeholder 2">
            <a:extLst>
              <a:ext uri="{FF2B5EF4-FFF2-40B4-BE49-F238E27FC236}">
                <a16:creationId xmlns:a16="http://schemas.microsoft.com/office/drawing/2014/main" id="{85CBBA14-40A3-943E-5031-D59B7232DD3A}"/>
              </a:ext>
            </a:extLst>
          </p:cNvPr>
          <p:cNvSpPr>
            <a:spLocks noGrp="1"/>
          </p:cNvSpPr>
          <p:nvPr>
            <p:ph idx="1"/>
          </p:nvPr>
        </p:nvSpPr>
        <p:spPr>
          <a:xfrm>
            <a:off x="1020725" y="2089298"/>
            <a:ext cx="4534947" cy="3827722"/>
          </a:xfrm>
        </p:spPr>
        <p:txBody>
          <a:bodyPr>
            <a:normAutofit fontScale="77500" lnSpcReduction="20000"/>
          </a:bodyPr>
          <a:lstStyle/>
          <a:p>
            <a:pPr marL="457200" indent="-457200">
              <a:buFont typeface="Arial" panose="020B0604020202020204" pitchFamily="34" charset="0"/>
              <a:buChar char="•"/>
            </a:pPr>
            <a:r>
              <a:rPr lang="en-GB" dirty="0"/>
              <a:t>Dr: I know you’re not keen on counselling but it is important and it works for a lot of people. </a:t>
            </a:r>
          </a:p>
          <a:p>
            <a:pPr marL="457200" indent="-457200">
              <a:buFont typeface="Arial" panose="020B0604020202020204" pitchFamily="34" charset="0"/>
              <a:buChar char="•"/>
            </a:pPr>
            <a:r>
              <a:rPr lang="en-GB" dirty="0"/>
              <a:t>Pt: I would rather just have tablets.  </a:t>
            </a:r>
          </a:p>
          <a:p>
            <a:pPr marL="457200" indent="-457200">
              <a:buFont typeface="Arial" panose="020B0604020202020204" pitchFamily="34" charset="0"/>
              <a:buChar char="•"/>
            </a:pPr>
            <a:r>
              <a:rPr lang="en-GB" dirty="0"/>
              <a:t>Dr: But let me tell you more about counselling.  Blah blah blah</a:t>
            </a:r>
          </a:p>
          <a:p>
            <a:pPr marL="457200" indent="-457200">
              <a:buFont typeface="Arial" panose="020B0604020202020204" pitchFamily="34" charset="0"/>
              <a:buChar char="•"/>
            </a:pPr>
            <a:r>
              <a:rPr lang="en-GB" dirty="0"/>
              <a:t>Pt: I’m still not keen, thanks though.</a:t>
            </a:r>
          </a:p>
          <a:p>
            <a:pPr marL="457200" indent="-457200">
              <a:buFont typeface="Arial" panose="020B0604020202020204" pitchFamily="34" charset="0"/>
              <a:buChar char="•"/>
            </a:pPr>
            <a:r>
              <a:rPr lang="en-GB" dirty="0"/>
              <a:t>Dr: Well let me give you a leaflet anyway and have a read of it.</a:t>
            </a:r>
          </a:p>
          <a:p>
            <a:pPr marL="457200" indent="-457200">
              <a:buFont typeface="Arial" panose="020B0604020202020204" pitchFamily="34" charset="0"/>
              <a:buChar char="•"/>
            </a:pPr>
            <a:r>
              <a:rPr lang="en-GB" dirty="0"/>
              <a:t>Pt: ok, but you’re still going to give me tablets aren’t you?</a:t>
            </a:r>
          </a:p>
          <a:p>
            <a:pPr marL="457200" indent="-457200">
              <a:buFont typeface="Arial" panose="020B0604020202020204" pitchFamily="34" charset="0"/>
              <a:buChar char="•"/>
            </a:pPr>
            <a:endParaRPr lang="en-GB" dirty="0"/>
          </a:p>
        </p:txBody>
      </p:sp>
      <p:sp>
        <p:nvSpPr>
          <p:cNvPr id="5" name="Content Placeholder 2">
            <a:extLst>
              <a:ext uri="{FF2B5EF4-FFF2-40B4-BE49-F238E27FC236}">
                <a16:creationId xmlns:a16="http://schemas.microsoft.com/office/drawing/2014/main" id="{6C6C0C7C-75CE-2FEA-E166-77BB8488F0E4}"/>
              </a:ext>
            </a:extLst>
          </p:cNvPr>
          <p:cNvSpPr txBox="1">
            <a:spLocks/>
          </p:cNvSpPr>
          <p:nvPr/>
        </p:nvSpPr>
        <p:spPr>
          <a:xfrm>
            <a:off x="6636330" y="2089298"/>
            <a:ext cx="3835128" cy="3827722"/>
          </a:xfrm>
          <a:prstGeom prst="rect">
            <a:avLst/>
          </a:prstGeom>
        </p:spPr>
        <p:txBody>
          <a:bodyPr vert="horz" lIns="91440" tIns="45720" rIns="91440" bIns="45720" rtlCol="0">
            <a:normAutofit/>
          </a:bodyPr>
          <a:lstStyle>
            <a:lvl1pPr marL="0" indent="0" algn="l" defTabSz="914400" rtl="0" eaLnBrk="1" latinLnBrk="0" hangingPunct="1">
              <a:lnSpc>
                <a:spcPct val="100000"/>
              </a:lnSpc>
              <a:spcBef>
                <a:spcPts val="1000"/>
              </a:spcBef>
              <a:buSzPct val="73000"/>
              <a:buFontTx/>
              <a:buNone/>
              <a:defRPr sz="3200" b="1" kern="1200" spc="50" baseline="0">
                <a:solidFill>
                  <a:schemeClr val="tx1"/>
                </a:solidFill>
                <a:latin typeface="+mn-lt"/>
                <a:ea typeface="+mn-ea"/>
                <a:cs typeface="+mn-cs"/>
              </a:defRPr>
            </a:lvl1pPr>
            <a:lvl2pPr marL="228600" indent="-182880" algn="l" defTabSz="914400" rtl="0" eaLnBrk="1" latinLnBrk="0" hangingPunct="1">
              <a:lnSpc>
                <a:spcPct val="100000"/>
              </a:lnSpc>
              <a:spcBef>
                <a:spcPts val="500"/>
              </a:spcBef>
              <a:buSzPct val="70000"/>
              <a:buFont typeface="Arial" panose="020B0604020202020204" pitchFamily="34" charset="0"/>
              <a:buChar char="•"/>
              <a:defRPr sz="2800" b="1" kern="1200" spc="50" baseline="0">
                <a:solidFill>
                  <a:schemeClr val="tx1"/>
                </a:solidFill>
                <a:latin typeface="+mn-lt"/>
                <a:ea typeface="+mn-ea"/>
                <a:cs typeface="+mn-cs"/>
              </a:defRPr>
            </a:lvl2pPr>
            <a:lvl3pPr marL="274320" indent="0" algn="l" defTabSz="914400" rtl="0" eaLnBrk="1" latinLnBrk="0" hangingPunct="1">
              <a:lnSpc>
                <a:spcPct val="100000"/>
              </a:lnSpc>
              <a:spcBef>
                <a:spcPts val="500"/>
              </a:spcBef>
              <a:buSzPct val="73000"/>
              <a:buFontTx/>
              <a:buNone/>
              <a:defRPr sz="2400" b="1" kern="1200" spc="50" baseline="0">
                <a:solidFill>
                  <a:schemeClr val="tx1"/>
                </a:solidFill>
                <a:latin typeface="+mn-lt"/>
                <a:ea typeface="+mn-ea"/>
                <a:cs typeface="+mn-cs"/>
              </a:defRPr>
            </a:lvl3pPr>
            <a:lvl4pPr marL="548640" indent="-182880" algn="l" defTabSz="914400" rtl="0" eaLnBrk="1" latinLnBrk="0" hangingPunct="1">
              <a:lnSpc>
                <a:spcPct val="100000"/>
              </a:lnSpc>
              <a:spcBef>
                <a:spcPts val="500"/>
              </a:spcBef>
              <a:buSzPct val="73000"/>
              <a:buFont typeface="Arial" panose="020B0604020202020204" pitchFamily="34" charset="0"/>
              <a:buChar char="•"/>
              <a:defRPr sz="2000" b="1" kern="1200" spc="50" baseline="0">
                <a:solidFill>
                  <a:schemeClr val="tx1"/>
                </a:solidFill>
                <a:latin typeface="+mn-lt"/>
                <a:ea typeface="+mn-ea"/>
                <a:cs typeface="+mn-cs"/>
              </a:defRPr>
            </a:lvl4pPr>
            <a:lvl5pPr marL="548640" indent="0" algn="l" defTabSz="914400" rtl="0" eaLnBrk="1" latinLnBrk="0" hangingPunct="1">
              <a:lnSpc>
                <a:spcPct val="100000"/>
              </a:lnSpc>
              <a:spcBef>
                <a:spcPts val="500"/>
              </a:spcBef>
              <a:buSzPct val="73000"/>
              <a:buFontTx/>
              <a:buNone/>
              <a:defRPr sz="2000" b="1" kern="1200" spc="5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Micro-wrestle</a:t>
            </a:r>
          </a:p>
          <a:p>
            <a:endParaRPr lang="en-GB" dirty="0"/>
          </a:p>
          <a:p>
            <a:r>
              <a:rPr lang="en-GB" dirty="0"/>
              <a:t>Micro-wrestle</a:t>
            </a:r>
          </a:p>
          <a:p>
            <a:endParaRPr lang="en-GB" dirty="0"/>
          </a:p>
          <a:p>
            <a:r>
              <a:rPr lang="en-GB" dirty="0"/>
              <a:t>Micro-wrestle</a:t>
            </a:r>
          </a:p>
          <a:p>
            <a:pPr marL="457200" indent="-457200">
              <a:buFont typeface="Arial" panose="020B0604020202020204" pitchFamily="34" charset="0"/>
              <a:buChar char="•"/>
            </a:pPr>
            <a:endParaRPr lang="en-GB" dirty="0"/>
          </a:p>
          <a:p>
            <a:endParaRPr lang="en-GB" dirty="0"/>
          </a:p>
        </p:txBody>
      </p:sp>
    </p:spTree>
    <p:extLst>
      <p:ext uri="{BB962C8B-B14F-4D97-AF65-F5344CB8AC3E}">
        <p14:creationId xmlns:p14="http://schemas.microsoft.com/office/powerpoint/2010/main" val="58096118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0C800F-CAE5-40A5-949C-D17760E1964F}"/>
              </a:ext>
            </a:extLst>
          </p:cNvPr>
          <p:cNvSpPr>
            <a:spLocks noGrp="1"/>
          </p:cNvSpPr>
          <p:nvPr>
            <p:ph type="title"/>
          </p:nvPr>
        </p:nvSpPr>
        <p:spPr/>
        <p:txBody>
          <a:bodyPr/>
          <a:lstStyle/>
          <a:p>
            <a:r>
              <a:rPr lang="en-GB" dirty="0"/>
              <a:t>TACKLING MICROAGGRESSIONS (= MICROWRESTLING)</a:t>
            </a:r>
          </a:p>
        </p:txBody>
      </p:sp>
      <p:sp>
        <p:nvSpPr>
          <p:cNvPr id="3" name="Content Placeholder 2">
            <a:extLst>
              <a:ext uri="{FF2B5EF4-FFF2-40B4-BE49-F238E27FC236}">
                <a16:creationId xmlns:a16="http://schemas.microsoft.com/office/drawing/2014/main" id="{85CBBA14-40A3-943E-5031-D59B7232DD3A}"/>
              </a:ext>
            </a:extLst>
          </p:cNvPr>
          <p:cNvSpPr>
            <a:spLocks noGrp="1"/>
          </p:cNvSpPr>
          <p:nvPr>
            <p:ph idx="1"/>
          </p:nvPr>
        </p:nvSpPr>
        <p:spPr>
          <a:xfrm>
            <a:off x="1020725" y="2089298"/>
            <a:ext cx="9909545" cy="3827722"/>
          </a:xfrm>
        </p:spPr>
        <p:txBody>
          <a:bodyPr>
            <a:normAutofit/>
          </a:bodyPr>
          <a:lstStyle/>
          <a:p>
            <a:pPr marL="457200" indent="-457200">
              <a:buFont typeface="Arial" panose="020B0604020202020204" pitchFamily="34" charset="0"/>
              <a:buChar char="•"/>
            </a:pPr>
            <a:r>
              <a:rPr lang="en-GB" dirty="0"/>
              <a:t>Pt: I don’t think I have diabetes.    </a:t>
            </a:r>
          </a:p>
          <a:p>
            <a:pPr marL="457200" indent="-457200">
              <a:buFont typeface="Arial" panose="020B0604020202020204" pitchFamily="34" charset="0"/>
              <a:buChar char="•"/>
            </a:pPr>
            <a:r>
              <a:rPr lang="en-GB" dirty="0"/>
              <a:t>Dr: So it’s not just me but other doctors think the same including the specialist who you saw last month.  You need to listen to the experts.  </a:t>
            </a:r>
          </a:p>
          <a:p>
            <a:pPr marL="457200" indent="-457200">
              <a:buFont typeface="Arial" panose="020B0604020202020204" pitchFamily="34" charset="0"/>
              <a:buChar char="•"/>
            </a:pPr>
            <a:r>
              <a:rPr lang="en-GB" dirty="0"/>
              <a:t>Pt: I really hate going to the gym.  </a:t>
            </a:r>
          </a:p>
          <a:p>
            <a:pPr marL="457200" indent="-457200">
              <a:buFont typeface="Arial" panose="020B0604020202020204" pitchFamily="34" charset="0"/>
              <a:buChar char="•"/>
            </a:pPr>
            <a:r>
              <a:rPr lang="en-GB" dirty="0"/>
              <a:t>Dr: Okay, perhaps instead of 5 times a week you could perhaps go 2 or three times? </a:t>
            </a:r>
          </a:p>
        </p:txBody>
      </p:sp>
    </p:spTree>
    <p:extLst>
      <p:ext uri="{BB962C8B-B14F-4D97-AF65-F5344CB8AC3E}">
        <p14:creationId xmlns:p14="http://schemas.microsoft.com/office/powerpoint/2010/main" val="308786962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803D76-DA37-4460-2620-7592EC9DB137}"/>
              </a:ext>
            </a:extLst>
          </p:cNvPr>
          <p:cNvSpPr>
            <a:spLocks noGrp="1"/>
          </p:cNvSpPr>
          <p:nvPr>
            <p:ph type="title"/>
          </p:nvPr>
        </p:nvSpPr>
        <p:spPr/>
        <p:txBody>
          <a:bodyPr/>
          <a:lstStyle/>
          <a:p>
            <a:r>
              <a:rPr lang="en-GB" dirty="0"/>
              <a:t>MICROAGGRESSIONS – AVOID DOING the righting reflex</a:t>
            </a:r>
          </a:p>
        </p:txBody>
      </p:sp>
      <p:sp>
        <p:nvSpPr>
          <p:cNvPr id="3" name="Content Placeholder 2">
            <a:extLst>
              <a:ext uri="{FF2B5EF4-FFF2-40B4-BE49-F238E27FC236}">
                <a16:creationId xmlns:a16="http://schemas.microsoft.com/office/drawing/2014/main" id="{FDB51F9B-1D8C-D864-5299-67BC89F3C878}"/>
              </a:ext>
            </a:extLst>
          </p:cNvPr>
          <p:cNvSpPr>
            <a:spLocks noGrp="1"/>
          </p:cNvSpPr>
          <p:nvPr>
            <p:ph idx="1"/>
          </p:nvPr>
        </p:nvSpPr>
        <p:spPr/>
        <p:txBody>
          <a:bodyPr>
            <a:normAutofit fontScale="77500" lnSpcReduction="20000"/>
          </a:bodyPr>
          <a:lstStyle/>
          <a:p>
            <a:pPr marL="457200" indent="-457200">
              <a:buFont typeface="Arial" panose="020B0604020202020204" pitchFamily="34" charset="0"/>
              <a:buChar char="•"/>
            </a:pPr>
            <a:r>
              <a:rPr lang="en-GB" dirty="0"/>
              <a:t>Pt: The specialist said that my liver tests were really bad to the extent I might need a transplant.  So she told me to stop alcohol altogether and I have listened and cut down.  I think I’m doing good, but I’m not sure I really need to stop it altogether.   Would you say that’s okay doctor?</a:t>
            </a:r>
          </a:p>
          <a:p>
            <a:pPr marL="457200" indent="-457200">
              <a:buFont typeface="Arial" panose="020B0604020202020204" pitchFamily="34" charset="0"/>
              <a:buChar char="•"/>
            </a:pPr>
            <a:r>
              <a:rPr lang="en-GB" dirty="0">
                <a:solidFill>
                  <a:srgbClr val="0070C0"/>
                </a:solidFill>
              </a:rPr>
              <a:t>Dr: Definitely not.  Some people get away with a drinking. You won’t. It’s black-and-white for you, you definitely need to stop. </a:t>
            </a:r>
          </a:p>
          <a:p>
            <a:pPr marL="457200" indent="-457200">
              <a:buFont typeface="Arial" panose="020B0604020202020204" pitchFamily="34" charset="0"/>
              <a:buChar char="•"/>
            </a:pPr>
            <a:r>
              <a:rPr lang="en-GB" dirty="0">
                <a:solidFill>
                  <a:srgbClr val="0070C0"/>
                </a:solidFill>
              </a:rPr>
              <a:t>Pt: But I’ve been smoking for years and things have been fine with my lungs until about a year ago when all this breathing problems started.</a:t>
            </a:r>
          </a:p>
          <a:p>
            <a:pPr marL="457200" indent="-457200">
              <a:buFont typeface="Arial" panose="020B0604020202020204" pitchFamily="34" charset="0"/>
              <a:buChar char="•"/>
            </a:pPr>
            <a:r>
              <a:rPr lang="en-GB" dirty="0"/>
              <a:t>Dr: Well, you have something called COPD and that is usually caused by smoking.  So, like it or not, it is the smoking.</a:t>
            </a:r>
          </a:p>
          <a:p>
            <a:pPr marL="457200" indent="-457200">
              <a:buFont typeface="Arial" panose="020B0604020202020204" pitchFamily="34" charset="0"/>
              <a:buChar char="•"/>
            </a:pPr>
            <a:r>
              <a:rPr lang="en-GB" dirty="0"/>
              <a:t>Pt: The thing is doc, I’ve tried with lots of diets and nothing works. I hardly eat anything.  </a:t>
            </a:r>
          </a:p>
          <a:p>
            <a:pPr marL="457200" indent="-457200">
              <a:buFont typeface="Arial" panose="020B0604020202020204" pitchFamily="34" charset="0"/>
              <a:buChar char="•"/>
            </a:pPr>
            <a:r>
              <a:rPr lang="en-GB" dirty="0"/>
              <a:t>Dr: Well, it’s all an equation.  What you put in is what you put on!</a:t>
            </a:r>
          </a:p>
          <a:p>
            <a:endParaRPr lang="en-GB" dirty="0"/>
          </a:p>
        </p:txBody>
      </p:sp>
    </p:spTree>
    <p:extLst>
      <p:ext uri="{BB962C8B-B14F-4D97-AF65-F5344CB8AC3E}">
        <p14:creationId xmlns:p14="http://schemas.microsoft.com/office/powerpoint/2010/main" val="359133930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803D76-DA37-4460-2620-7592EC9DB137}"/>
              </a:ext>
            </a:extLst>
          </p:cNvPr>
          <p:cNvSpPr>
            <a:spLocks noGrp="1"/>
          </p:cNvSpPr>
          <p:nvPr>
            <p:ph type="title"/>
          </p:nvPr>
        </p:nvSpPr>
        <p:spPr/>
        <p:txBody>
          <a:bodyPr/>
          <a:lstStyle/>
          <a:p>
            <a:r>
              <a:rPr lang="en-GB" dirty="0"/>
              <a:t>MICROAGGRESSIONS – AVOID DOING the righting reflex</a:t>
            </a:r>
          </a:p>
        </p:txBody>
      </p:sp>
      <p:sp>
        <p:nvSpPr>
          <p:cNvPr id="3" name="Content Placeholder 2">
            <a:extLst>
              <a:ext uri="{FF2B5EF4-FFF2-40B4-BE49-F238E27FC236}">
                <a16:creationId xmlns:a16="http://schemas.microsoft.com/office/drawing/2014/main" id="{FDB51F9B-1D8C-D864-5299-67BC89F3C878}"/>
              </a:ext>
            </a:extLst>
          </p:cNvPr>
          <p:cNvSpPr>
            <a:spLocks noGrp="1"/>
          </p:cNvSpPr>
          <p:nvPr>
            <p:ph idx="1"/>
          </p:nvPr>
        </p:nvSpPr>
        <p:spPr/>
        <p:txBody>
          <a:bodyPr>
            <a:normAutofit fontScale="92500" lnSpcReduction="20000"/>
          </a:bodyPr>
          <a:lstStyle/>
          <a:p>
            <a:pPr algn="ctr"/>
            <a:r>
              <a:rPr lang="en-GB" u="sng" dirty="0"/>
              <a:t>What to do</a:t>
            </a:r>
          </a:p>
          <a:p>
            <a:pPr marL="514350" indent="-514350" algn="ctr">
              <a:buFont typeface="+mj-lt"/>
              <a:buAutoNum type="arabicPeriod"/>
            </a:pPr>
            <a:r>
              <a:rPr lang="en-GB" dirty="0"/>
              <a:t>Instead of being eager to correct the patient…</a:t>
            </a:r>
          </a:p>
          <a:p>
            <a:pPr marL="514350" indent="-514350" algn="ctr">
              <a:buFont typeface="+mj-lt"/>
              <a:buAutoNum type="arabicPeriod"/>
            </a:pPr>
            <a:r>
              <a:rPr lang="en-GB" dirty="0"/>
              <a:t>Calm your inner monkey (deep breath in)</a:t>
            </a:r>
          </a:p>
          <a:p>
            <a:pPr marL="514350" indent="-514350" algn="ctr">
              <a:buFont typeface="+mj-lt"/>
              <a:buAutoNum type="arabicPeriod"/>
            </a:pPr>
            <a:r>
              <a:rPr lang="en-GB" dirty="0"/>
              <a:t>EXPLORE by ASKING rather than TELLING</a:t>
            </a:r>
          </a:p>
          <a:p>
            <a:pPr marL="457200" indent="-457200">
              <a:buFont typeface="Arial" panose="020B0604020202020204" pitchFamily="34" charset="0"/>
              <a:buChar char="•"/>
            </a:pPr>
            <a:r>
              <a:rPr lang="en-GB" dirty="0"/>
              <a:t>Explore ICE - “I see, would you mind helping me understand why you think that?’</a:t>
            </a:r>
          </a:p>
          <a:p>
            <a:pPr marL="457200" indent="-457200">
              <a:buFont typeface="Arial" panose="020B0604020202020204" pitchFamily="34" charset="0"/>
              <a:buChar char="•"/>
            </a:pPr>
            <a:r>
              <a:rPr lang="en-GB" dirty="0"/>
              <a:t>Explore ICE - “</a:t>
            </a:r>
            <a:r>
              <a:rPr lang="en-GB" dirty="0">
                <a:solidFill>
                  <a:schemeClr val="accent1"/>
                </a:solidFill>
              </a:rPr>
              <a:t>It sounds like you’ve really give this some thought.   </a:t>
            </a:r>
            <a:r>
              <a:rPr lang="en-GB" dirty="0"/>
              <a:t>Would you mind telling me..”</a:t>
            </a:r>
          </a:p>
          <a:p>
            <a:pPr marL="457200" indent="-457200">
              <a:buFont typeface="Arial" panose="020B0604020202020204" pitchFamily="34" charset="0"/>
              <a:buChar char="•"/>
            </a:pPr>
            <a:r>
              <a:rPr lang="en-GB" dirty="0"/>
              <a:t>Ask a tentative hypothesis - “So, am I right in thinking that you feel you don’t need to do that because blah blah blah ?”</a:t>
            </a:r>
          </a:p>
          <a:p>
            <a:pPr marL="457200" indent="-457200">
              <a:buFont typeface="Arial" panose="020B0604020202020204" pitchFamily="34" charset="0"/>
              <a:buChar char="•"/>
            </a:pPr>
            <a:endParaRPr lang="en-GB" dirty="0"/>
          </a:p>
          <a:p>
            <a:endParaRPr lang="en-GB" dirty="0"/>
          </a:p>
          <a:p>
            <a:endParaRPr lang="en-GB" dirty="0"/>
          </a:p>
        </p:txBody>
      </p:sp>
    </p:spTree>
    <p:extLst>
      <p:ext uri="{BB962C8B-B14F-4D97-AF65-F5344CB8AC3E}">
        <p14:creationId xmlns:p14="http://schemas.microsoft.com/office/powerpoint/2010/main" val="236040759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803D76-DA37-4460-2620-7592EC9DB137}"/>
              </a:ext>
            </a:extLst>
          </p:cNvPr>
          <p:cNvSpPr>
            <a:spLocks noGrp="1"/>
          </p:cNvSpPr>
          <p:nvPr>
            <p:ph type="title"/>
          </p:nvPr>
        </p:nvSpPr>
        <p:spPr/>
        <p:txBody>
          <a:bodyPr/>
          <a:lstStyle/>
          <a:p>
            <a:r>
              <a:rPr lang="en-GB" dirty="0"/>
              <a:t>MICROAGGRESSIONS – AVOID DOING the righting reflex</a:t>
            </a:r>
          </a:p>
        </p:txBody>
      </p:sp>
      <p:sp>
        <p:nvSpPr>
          <p:cNvPr id="3" name="Content Placeholder 2">
            <a:extLst>
              <a:ext uri="{FF2B5EF4-FFF2-40B4-BE49-F238E27FC236}">
                <a16:creationId xmlns:a16="http://schemas.microsoft.com/office/drawing/2014/main" id="{FDB51F9B-1D8C-D864-5299-67BC89F3C878}"/>
              </a:ext>
            </a:extLst>
          </p:cNvPr>
          <p:cNvSpPr>
            <a:spLocks noGrp="1"/>
          </p:cNvSpPr>
          <p:nvPr>
            <p:ph idx="1"/>
          </p:nvPr>
        </p:nvSpPr>
        <p:spPr>
          <a:xfrm>
            <a:off x="1020726" y="2089298"/>
            <a:ext cx="2849145" cy="3827722"/>
          </a:xfrm>
        </p:spPr>
        <p:txBody>
          <a:bodyPr>
            <a:normAutofit/>
          </a:bodyPr>
          <a:lstStyle/>
          <a:p>
            <a:pPr marL="457200" indent="-457200" algn="ctr">
              <a:buFont typeface="Arial" panose="020B0604020202020204" pitchFamily="34" charset="0"/>
              <a:buChar char="•"/>
            </a:pPr>
            <a:r>
              <a:rPr lang="en-GB" dirty="0"/>
              <a:t>So, what do you think the RIGHTING REFLEX is?</a:t>
            </a:r>
          </a:p>
          <a:p>
            <a:pPr marL="457200" indent="-457200" algn="ctr">
              <a:buFont typeface="Arial" panose="020B0604020202020204" pitchFamily="34" charset="0"/>
              <a:buChar char="•"/>
            </a:pPr>
            <a:r>
              <a:rPr lang="en-GB" dirty="0"/>
              <a:t>How do you think patients react?</a:t>
            </a:r>
          </a:p>
          <a:p>
            <a:endParaRPr lang="en-GB" dirty="0"/>
          </a:p>
        </p:txBody>
      </p:sp>
      <p:sp>
        <p:nvSpPr>
          <p:cNvPr id="4" name="Content Placeholder 2">
            <a:extLst>
              <a:ext uri="{FF2B5EF4-FFF2-40B4-BE49-F238E27FC236}">
                <a16:creationId xmlns:a16="http://schemas.microsoft.com/office/drawing/2014/main" id="{528DE885-D3AD-9A36-8E08-C76CD016AC5B}"/>
              </a:ext>
            </a:extLst>
          </p:cNvPr>
          <p:cNvSpPr txBox="1">
            <a:spLocks/>
          </p:cNvSpPr>
          <p:nvPr/>
        </p:nvSpPr>
        <p:spPr>
          <a:xfrm>
            <a:off x="4310743" y="1968163"/>
            <a:ext cx="2334985" cy="3827722"/>
          </a:xfrm>
          <a:prstGeom prst="rect">
            <a:avLst/>
          </a:prstGeom>
        </p:spPr>
        <p:txBody>
          <a:bodyPr vert="horz" lIns="91440" tIns="45720" rIns="91440" bIns="45720" rtlCol="0">
            <a:normAutofit fontScale="55000" lnSpcReduction="20000"/>
          </a:bodyPr>
          <a:lstStyle>
            <a:lvl1pPr marL="0" indent="0" algn="l" defTabSz="914400" rtl="0" eaLnBrk="1" latinLnBrk="0" hangingPunct="1">
              <a:lnSpc>
                <a:spcPct val="100000"/>
              </a:lnSpc>
              <a:spcBef>
                <a:spcPts val="1000"/>
              </a:spcBef>
              <a:buSzPct val="73000"/>
              <a:buFontTx/>
              <a:buNone/>
              <a:defRPr sz="3200" b="1" kern="1200" spc="50" baseline="0">
                <a:solidFill>
                  <a:schemeClr val="tx1"/>
                </a:solidFill>
                <a:latin typeface="+mn-lt"/>
                <a:ea typeface="+mn-ea"/>
                <a:cs typeface="+mn-cs"/>
              </a:defRPr>
            </a:lvl1pPr>
            <a:lvl2pPr marL="228600" indent="-182880" algn="l" defTabSz="914400" rtl="0" eaLnBrk="1" latinLnBrk="0" hangingPunct="1">
              <a:lnSpc>
                <a:spcPct val="100000"/>
              </a:lnSpc>
              <a:spcBef>
                <a:spcPts val="500"/>
              </a:spcBef>
              <a:buSzPct val="70000"/>
              <a:buFont typeface="Arial" panose="020B0604020202020204" pitchFamily="34" charset="0"/>
              <a:buChar char="•"/>
              <a:defRPr sz="2800" b="1" kern="1200" spc="50" baseline="0">
                <a:solidFill>
                  <a:schemeClr val="tx1"/>
                </a:solidFill>
                <a:latin typeface="+mn-lt"/>
                <a:ea typeface="+mn-ea"/>
                <a:cs typeface="+mn-cs"/>
              </a:defRPr>
            </a:lvl2pPr>
            <a:lvl3pPr marL="274320" indent="0" algn="l" defTabSz="914400" rtl="0" eaLnBrk="1" latinLnBrk="0" hangingPunct="1">
              <a:lnSpc>
                <a:spcPct val="100000"/>
              </a:lnSpc>
              <a:spcBef>
                <a:spcPts val="500"/>
              </a:spcBef>
              <a:buSzPct val="73000"/>
              <a:buFontTx/>
              <a:buNone/>
              <a:defRPr sz="2400" b="1" kern="1200" spc="50" baseline="0">
                <a:solidFill>
                  <a:schemeClr val="tx1"/>
                </a:solidFill>
                <a:latin typeface="+mn-lt"/>
                <a:ea typeface="+mn-ea"/>
                <a:cs typeface="+mn-cs"/>
              </a:defRPr>
            </a:lvl3pPr>
            <a:lvl4pPr marL="548640" indent="-182880" algn="l" defTabSz="914400" rtl="0" eaLnBrk="1" latinLnBrk="0" hangingPunct="1">
              <a:lnSpc>
                <a:spcPct val="100000"/>
              </a:lnSpc>
              <a:spcBef>
                <a:spcPts val="500"/>
              </a:spcBef>
              <a:buSzPct val="73000"/>
              <a:buFont typeface="Arial" panose="020B0604020202020204" pitchFamily="34" charset="0"/>
              <a:buChar char="•"/>
              <a:defRPr sz="2000" b="1" kern="1200" spc="50" baseline="0">
                <a:solidFill>
                  <a:schemeClr val="tx1"/>
                </a:solidFill>
                <a:latin typeface="+mn-lt"/>
                <a:ea typeface="+mn-ea"/>
                <a:cs typeface="+mn-cs"/>
              </a:defRPr>
            </a:lvl4pPr>
            <a:lvl5pPr marL="548640" indent="0" algn="l" defTabSz="914400" rtl="0" eaLnBrk="1" latinLnBrk="0" hangingPunct="1">
              <a:lnSpc>
                <a:spcPct val="100000"/>
              </a:lnSpc>
              <a:spcBef>
                <a:spcPts val="500"/>
              </a:spcBef>
              <a:buSzPct val="73000"/>
              <a:buFontTx/>
              <a:buNone/>
              <a:defRPr sz="2000" b="1" kern="1200" spc="5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solidFill>
                  <a:schemeClr val="accent1"/>
                </a:solidFill>
              </a:rPr>
              <a:t>These are reactions to righting reflex</a:t>
            </a:r>
          </a:p>
          <a:p>
            <a:pPr marL="457200" indent="-457200">
              <a:buFont typeface="Arial" panose="020B0604020202020204" pitchFamily="34" charset="0"/>
              <a:buChar char="•"/>
            </a:pPr>
            <a:r>
              <a:rPr lang="en-GB" dirty="0"/>
              <a:t>Discounting</a:t>
            </a:r>
          </a:p>
          <a:p>
            <a:pPr marL="457200" indent="-457200">
              <a:buFont typeface="Arial" panose="020B0604020202020204" pitchFamily="34" charset="0"/>
              <a:buChar char="•"/>
            </a:pPr>
            <a:r>
              <a:rPr lang="en-GB" dirty="0"/>
              <a:t>Defensive</a:t>
            </a:r>
          </a:p>
          <a:p>
            <a:pPr marL="457200" indent="-457200">
              <a:buFont typeface="Arial" panose="020B0604020202020204" pitchFamily="34" charset="0"/>
              <a:buChar char="•"/>
            </a:pPr>
            <a:r>
              <a:rPr lang="en-GB" dirty="0"/>
              <a:t>Justifying</a:t>
            </a:r>
          </a:p>
          <a:p>
            <a:pPr marL="457200" indent="-457200">
              <a:buFont typeface="Arial" panose="020B0604020202020204" pitchFamily="34" charset="0"/>
              <a:buChar char="•"/>
            </a:pPr>
            <a:r>
              <a:rPr lang="en-GB" dirty="0"/>
              <a:t>Not understood</a:t>
            </a:r>
          </a:p>
          <a:p>
            <a:pPr marL="457200" indent="-457200">
              <a:buFont typeface="Arial" panose="020B0604020202020204" pitchFamily="34" charset="0"/>
              <a:buChar char="•"/>
            </a:pPr>
            <a:r>
              <a:rPr lang="en-GB" dirty="0"/>
              <a:t>Not heard</a:t>
            </a:r>
          </a:p>
          <a:p>
            <a:pPr marL="457200" indent="-457200">
              <a:buFont typeface="Arial" panose="020B0604020202020204" pitchFamily="34" charset="0"/>
              <a:buChar char="•"/>
            </a:pPr>
            <a:r>
              <a:rPr lang="en-GB" dirty="0"/>
              <a:t>Procrastinating</a:t>
            </a:r>
          </a:p>
          <a:p>
            <a:pPr marL="457200" indent="-457200">
              <a:buFont typeface="Arial" panose="020B0604020202020204" pitchFamily="34" charset="0"/>
              <a:buChar char="•"/>
            </a:pPr>
            <a:r>
              <a:rPr lang="en-GB" dirty="0"/>
              <a:t>Afraid</a:t>
            </a:r>
          </a:p>
          <a:p>
            <a:pPr marL="457200" indent="-457200">
              <a:buFont typeface="Arial" panose="020B0604020202020204" pitchFamily="34" charset="0"/>
              <a:buChar char="•"/>
            </a:pPr>
            <a:r>
              <a:rPr lang="en-GB" dirty="0"/>
              <a:t>Angry</a:t>
            </a:r>
          </a:p>
          <a:p>
            <a:pPr marL="457200" indent="-457200">
              <a:buFont typeface="Arial" panose="020B0604020202020204" pitchFamily="34" charset="0"/>
              <a:buChar char="•"/>
            </a:pPr>
            <a:r>
              <a:rPr lang="en-GB" dirty="0"/>
              <a:t>Agitated</a:t>
            </a:r>
          </a:p>
          <a:p>
            <a:endParaRPr lang="en-GB" dirty="0"/>
          </a:p>
        </p:txBody>
      </p:sp>
      <p:sp>
        <p:nvSpPr>
          <p:cNvPr id="5" name="Content Placeholder 2">
            <a:extLst>
              <a:ext uri="{FF2B5EF4-FFF2-40B4-BE49-F238E27FC236}">
                <a16:creationId xmlns:a16="http://schemas.microsoft.com/office/drawing/2014/main" id="{0731E7DB-D53F-89DC-AC75-E9CAE9C91949}"/>
              </a:ext>
            </a:extLst>
          </p:cNvPr>
          <p:cNvSpPr txBox="1">
            <a:spLocks/>
          </p:cNvSpPr>
          <p:nvPr/>
        </p:nvSpPr>
        <p:spPr>
          <a:xfrm>
            <a:off x="6664778" y="1968163"/>
            <a:ext cx="2334985" cy="3827722"/>
          </a:xfrm>
          <a:prstGeom prst="rect">
            <a:avLst/>
          </a:prstGeom>
        </p:spPr>
        <p:txBody>
          <a:bodyPr vert="horz" lIns="91440" tIns="45720" rIns="91440" bIns="45720" rtlCol="0">
            <a:normAutofit fontScale="55000" lnSpcReduction="20000"/>
          </a:bodyPr>
          <a:lstStyle>
            <a:lvl1pPr marL="0" indent="0" algn="l" defTabSz="914400" rtl="0" eaLnBrk="1" latinLnBrk="0" hangingPunct="1">
              <a:lnSpc>
                <a:spcPct val="100000"/>
              </a:lnSpc>
              <a:spcBef>
                <a:spcPts val="1000"/>
              </a:spcBef>
              <a:buSzPct val="73000"/>
              <a:buFontTx/>
              <a:buNone/>
              <a:defRPr sz="3200" b="1" kern="1200" spc="50" baseline="0">
                <a:solidFill>
                  <a:schemeClr val="tx1"/>
                </a:solidFill>
                <a:latin typeface="+mn-lt"/>
                <a:ea typeface="+mn-ea"/>
                <a:cs typeface="+mn-cs"/>
              </a:defRPr>
            </a:lvl1pPr>
            <a:lvl2pPr marL="228600" indent="-182880" algn="l" defTabSz="914400" rtl="0" eaLnBrk="1" latinLnBrk="0" hangingPunct="1">
              <a:lnSpc>
                <a:spcPct val="100000"/>
              </a:lnSpc>
              <a:spcBef>
                <a:spcPts val="500"/>
              </a:spcBef>
              <a:buSzPct val="70000"/>
              <a:buFont typeface="Arial" panose="020B0604020202020204" pitchFamily="34" charset="0"/>
              <a:buChar char="•"/>
              <a:defRPr sz="2800" b="1" kern="1200" spc="50" baseline="0">
                <a:solidFill>
                  <a:schemeClr val="tx1"/>
                </a:solidFill>
                <a:latin typeface="+mn-lt"/>
                <a:ea typeface="+mn-ea"/>
                <a:cs typeface="+mn-cs"/>
              </a:defRPr>
            </a:lvl2pPr>
            <a:lvl3pPr marL="274320" indent="0" algn="l" defTabSz="914400" rtl="0" eaLnBrk="1" latinLnBrk="0" hangingPunct="1">
              <a:lnSpc>
                <a:spcPct val="100000"/>
              </a:lnSpc>
              <a:spcBef>
                <a:spcPts val="500"/>
              </a:spcBef>
              <a:buSzPct val="73000"/>
              <a:buFontTx/>
              <a:buNone/>
              <a:defRPr sz="2400" b="1" kern="1200" spc="50" baseline="0">
                <a:solidFill>
                  <a:schemeClr val="tx1"/>
                </a:solidFill>
                <a:latin typeface="+mn-lt"/>
                <a:ea typeface="+mn-ea"/>
                <a:cs typeface="+mn-cs"/>
              </a:defRPr>
            </a:lvl3pPr>
            <a:lvl4pPr marL="548640" indent="-182880" algn="l" defTabSz="914400" rtl="0" eaLnBrk="1" latinLnBrk="0" hangingPunct="1">
              <a:lnSpc>
                <a:spcPct val="100000"/>
              </a:lnSpc>
              <a:spcBef>
                <a:spcPts val="500"/>
              </a:spcBef>
              <a:buSzPct val="73000"/>
              <a:buFont typeface="Arial" panose="020B0604020202020204" pitchFamily="34" charset="0"/>
              <a:buChar char="•"/>
              <a:defRPr sz="2000" b="1" kern="1200" spc="50" baseline="0">
                <a:solidFill>
                  <a:schemeClr val="tx1"/>
                </a:solidFill>
                <a:latin typeface="+mn-lt"/>
                <a:ea typeface="+mn-ea"/>
                <a:cs typeface="+mn-cs"/>
              </a:defRPr>
            </a:lvl4pPr>
            <a:lvl5pPr marL="548640" indent="0" algn="l" defTabSz="914400" rtl="0" eaLnBrk="1" latinLnBrk="0" hangingPunct="1">
              <a:lnSpc>
                <a:spcPct val="100000"/>
              </a:lnSpc>
              <a:spcBef>
                <a:spcPts val="500"/>
              </a:spcBef>
              <a:buSzPct val="73000"/>
              <a:buFontTx/>
              <a:buNone/>
              <a:defRPr sz="2000" b="1" kern="1200" spc="5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buFont typeface="Arial" panose="020B0604020202020204" pitchFamily="34" charset="0"/>
              <a:buChar char="•"/>
            </a:pPr>
            <a:r>
              <a:rPr lang="en-GB" dirty="0"/>
              <a:t>Oppositional</a:t>
            </a:r>
          </a:p>
          <a:p>
            <a:pPr marL="457200" indent="-457200">
              <a:buFont typeface="Arial" panose="020B0604020202020204" pitchFamily="34" charset="0"/>
              <a:buChar char="•"/>
            </a:pPr>
            <a:r>
              <a:rPr lang="en-GB" dirty="0"/>
              <a:t>Helpless</a:t>
            </a:r>
          </a:p>
          <a:p>
            <a:pPr marL="457200" indent="-457200">
              <a:buFont typeface="Arial" panose="020B0604020202020204" pitchFamily="34" charset="0"/>
              <a:buChar char="•"/>
            </a:pPr>
            <a:r>
              <a:rPr lang="en-GB" dirty="0"/>
              <a:t>Overwhelmed</a:t>
            </a:r>
          </a:p>
          <a:p>
            <a:pPr marL="457200" indent="-457200">
              <a:buFont typeface="Arial" panose="020B0604020202020204" pitchFamily="34" charset="0"/>
              <a:buChar char="•"/>
            </a:pPr>
            <a:r>
              <a:rPr lang="en-GB" dirty="0"/>
              <a:t>Ashamed</a:t>
            </a:r>
          </a:p>
          <a:p>
            <a:pPr marL="457200" indent="-457200">
              <a:buFont typeface="Arial" panose="020B0604020202020204" pitchFamily="34" charset="0"/>
              <a:buChar char="•"/>
            </a:pPr>
            <a:r>
              <a:rPr lang="en-GB" dirty="0"/>
              <a:t>Tracked</a:t>
            </a:r>
          </a:p>
          <a:p>
            <a:pPr marL="457200" indent="-457200">
              <a:buFont typeface="Arial" panose="020B0604020202020204" pitchFamily="34" charset="0"/>
              <a:buChar char="•"/>
            </a:pPr>
            <a:r>
              <a:rPr lang="en-GB" dirty="0"/>
              <a:t>Trapped</a:t>
            </a:r>
          </a:p>
          <a:p>
            <a:pPr marL="457200" indent="-457200">
              <a:buFont typeface="Arial" panose="020B0604020202020204" pitchFamily="34" charset="0"/>
              <a:buChar char="•"/>
            </a:pPr>
            <a:r>
              <a:rPr lang="en-GB" dirty="0"/>
              <a:t>Disengage</a:t>
            </a:r>
          </a:p>
          <a:p>
            <a:pPr marL="457200" indent="-457200">
              <a:buFont typeface="Arial" panose="020B0604020202020204" pitchFamily="34" charset="0"/>
              <a:buChar char="•"/>
            </a:pPr>
            <a:r>
              <a:rPr lang="en-GB" dirty="0"/>
              <a:t>Not coming back</a:t>
            </a:r>
          </a:p>
          <a:p>
            <a:pPr marL="457200" indent="-457200">
              <a:buFont typeface="Arial" panose="020B0604020202020204" pitchFamily="34" charset="0"/>
              <a:buChar char="•"/>
            </a:pPr>
            <a:r>
              <a:rPr lang="en-GB" dirty="0"/>
              <a:t>Avoiding</a:t>
            </a:r>
          </a:p>
          <a:p>
            <a:pPr marL="457200" indent="-457200">
              <a:buFont typeface="Arial" panose="020B0604020202020204" pitchFamily="34" charset="0"/>
              <a:buChar char="•"/>
            </a:pPr>
            <a:r>
              <a:rPr lang="en-GB" dirty="0"/>
              <a:t>Uncomfortable</a:t>
            </a:r>
          </a:p>
          <a:p>
            <a:pPr marL="457200" indent="-457200">
              <a:buFont typeface="Arial" panose="020B0604020202020204" pitchFamily="34" charset="0"/>
              <a:buChar char="•"/>
            </a:pPr>
            <a:r>
              <a:rPr lang="en-GB" dirty="0"/>
              <a:t>Time when</a:t>
            </a:r>
          </a:p>
          <a:p>
            <a:endParaRPr lang="en-GB" dirty="0"/>
          </a:p>
        </p:txBody>
      </p:sp>
      <p:sp>
        <p:nvSpPr>
          <p:cNvPr id="6" name="Content Placeholder 2">
            <a:extLst>
              <a:ext uri="{FF2B5EF4-FFF2-40B4-BE49-F238E27FC236}">
                <a16:creationId xmlns:a16="http://schemas.microsoft.com/office/drawing/2014/main" id="{068BEDD9-AB6A-C680-5D48-DEB48C461A76}"/>
              </a:ext>
            </a:extLst>
          </p:cNvPr>
          <p:cNvSpPr txBox="1">
            <a:spLocks/>
          </p:cNvSpPr>
          <p:nvPr/>
        </p:nvSpPr>
        <p:spPr>
          <a:xfrm>
            <a:off x="8912678" y="1913734"/>
            <a:ext cx="2334985" cy="3921009"/>
          </a:xfrm>
          <a:prstGeom prst="rect">
            <a:avLst/>
          </a:prstGeom>
        </p:spPr>
        <p:txBody>
          <a:bodyPr vert="horz" lIns="91440" tIns="45720" rIns="91440" bIns="45720" rtlCol="0">
            <a:normAutofit fontScale="70000" lnSpcReduction="20000"/>
          </a:bodyPr>
          <a:lstStyle>
            <a:lvl1pPr marL="0" indent="0" algn="l" defTabSz="914400" rtl="0" eaLnBrk="1" latinLnBrk="0" hangingPunct="1">
              <a:lnSpc>
                <a:spcPct val="100000"/>
              </a:lnSpc>
              <a:spcBef>
                <a:spcPts val="1000"/>
              </a:spcBef>
              <a:buSzPct val="73000"/>
              <a:buFontTx/>
              <a:buNone/>
              <a:defRPr sz="3200" b="1" kern="1200" spc="50" baseline="0">
                <a:solidFill>
                  <a:schemeClr val="tx1"/>
                </a:solidFill>
                <a:latin typeface="+mn-lt"/>
                <a:ea typeface="+mn-ea"/>
                <a:cs typeface="+mn-cs"/>
              </a:defRPr>
            </a:lvl1pPr>
            <a:lvl2pPr marL="228600" indent="-182880" algn="l" defTabSz="914400" rtl="0" eaLnBrk="1" latinLnBrk="0" hangingPunct="1">
              <a:lnSpc>
                <a:spcPct val="100000"/>
              </a:lnSpc>
              <a:spcBef>
                <a:spcPts val="500"/>
              </a:spcBef>
              <a:buSzPct val="70000"/>
              <a:buFont typeface="Arial" panose="020B0604020202020204" pitchFamily="34" charset="0"/>
              <a:buChar char="•"/>
              <a:defRPr sz="2800" b="1" kern="1200" spc="50" baseline="0">
                <a:solidFill>
                  <a:schemeClr val="tx1"/>
                </a:solidFill>
                <a:latin typeface="+mn-lt"/>
                <a:ea typeface="+mn-ea"/>
                <a:cs typeface="+mn-cs"/>
              </a:defRPr>
            </a:lvl2pPr>
            <a:lvl3pPr marL="274320" indent="0" algn="l" defTabSz="914400" rtl="0" eaLnBrk="1" latinLnBrk="0" hangingPunct="1">
              <a:lnSpc>
                <a:spcPct val="100000"/>
              </a:lnSpc>
              <a:spcBef>
                <a:spcPts val="500"/>
              </a:spcBef>
              <a:buSzPct val="73000"/>
              <a:buFontTx/>
              <a:buNone/>
              <a:defRPr sz="2400" b="1" kern="1200" spc="50" baseline="0">
                <a:solidFill>
                  <a:schemeClr val="tx1"/>
                </a:solidFill>
                <a:latin typeface="+mn-lt"/>
                <a:ea typeface="+mn-ea"/>
                <a:cs typeface="+mn-cs"/>
              </a:defRPr>
            </a:lvl3pPr>
            <a:lvl4pPr marL="548640" indent="-182880" algn="l" defTabSz="914400" rtl="0" eaLnBrk="1" latinLnBrk="0" hangingPunct="1">
              <a:lnSpc>
                <a:spcPct val="100000"/>
              </a:lnSpc>
              <a:spcBef>
                <a:spcPts val="500"/>
              </a:spcBef>
              <a:buSzPct val="73000"/>
              <a:buFont typeface="Arial" panose="020B0604020202020204" pitchFamily="34" charset="0"/>
              <a:buChar char="•"/>
              <a:defRPr sz="2000" b="1" kern="1200" spc="50" baseline="0">
                <a:solidFill>
                  <a:schemeClr val="tx1"/>
                </a:solidFill>
                <a:latin typeface="+mn-lt"/>
                <a:ea typeface="+mn-ea"/>
                <a:cs typeface="+mn-cs"/>
              </a:defRPr>
            </a:lvl4pPr>
            <a:lvl5pPr marL="548640" indent="0" algn="l" defTabSz="914400" rtl="0" eaLnBrk="1" latinLnBrk="0" hangingPunct="1">
              <a:lnSpc>
                <a:spcPct val="100000"/>
              </a:lnSpc>
              <a:spcBef>
                <a:spcPts val="500"/>
              </a:spcBef>
              <a:buSzPct val="73000"/>
              <a:buFontTx/>
              <a:buNone/>
              <a:defRPr sz="2000" b="1" kern="1200" spc="5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solidFill>
                  <a:schemeClr val="accent1"/>
                </a:solidFill>
              </a:rPr>
              <a:t>What we are after </a:t>
            </a:r>
          </a:p>
          <a:p>
            <a:pPr marL="457200" indent="-457200">
              <a:buFont typeface="Arial" panose="020B0604020202020204" pitchFamily="34" charset="0"/>
              <a:buChar char="•"/>
            </a:pPr>
            <a:r>
              <a:rPr lang="en-GB" dirty="0"/>
              <a:t>Safe, Empowered, Respected</a:t>
            </a:r>
          </a:p>
          <a:p>
            <a:pPr marL="457200" indent="-457200">
              <a:buFont typeface="Arial" panose="020B0604020202020204" pitchFamily="34" charset="0"/>
              <a:buChar char="•"/>
            </a:pPr>
            <a:r>
              <a:rPr lang="en-GB" dirty="0"/>
              <a:t>Comfortable, Wanting to come back</a:t>
            </a:r>
          </a:p>
          <a:p>
            <a:pPr marL="457200" indent="-457200">
              <a:buFont typeface="Arial" panose="020B0604020202020204" pitchFamily="34" charset="0"/>
              <a:buChar char="•"/>
            </a:pPr>
            <a:r>
              <a:rPr lang="en-GB" dirty="0"/>
              <a:t>Interested, Cooperative, Open, Engaged</a:t>
            </a:r>
          </a:p>
          <a:p>
            <a:pPr marL="457200" indent="-457200">
              <a:buFont typeface="Arial" panose="020B0604020202020204" pitchFamily="34" charset="0"/>
              <a:buChar char="•"/>
            </a:pPr>
            <a:r>
              <a:rPr lang="en-GB" dirty="0"/>
              <a:t>Felt Understood, Talk more</a:t>
            </a:r>
          </a:p>
          <a:p>
            <a:pPr marL="457200" indent="-457200">
              <a:buFont typeface="Arial" panose="020B0604020202020204" pitchFamily="34" charset="0"/>
              <a:buChar char="•"/>
            </a:pPr>
            <a:r>
              <a:rPr lang="en-GB" dirty="0"/>
              <a:t>Feel able to change</a:t>
            </a:r>
          </a:p>
          <a:p>
            <a:pPr marL="457200" indent="-457200">
              <a:buFont typeface="Arial" panose="020B0604020202020204" pitchFamily="34" charset="0"/>
              <a:buChar char="•"/>
            </a:pPr>
            <a:r>
              <a:rPr lang="en-GB" dirty="0"/>
              <a:t>Hopeful</a:t>
            </a:r>
          </a:p>
          <a:p>
            <a:endParaRPr lang="en-GB" dirty="0"/>
          </a:p>
        </p:txBody>
      </p:sp>
    </p:spTree>
    <p:extLst>
      <p:ext uri="{BB962C8B-B14F-4D97-AF65-F5344CB8AC3E}">
        <p14:creationId xmlns:p14="http://schemas.microsoft.com/office/powerpoint/2010/main" val="423935890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0C800F-CAE5-40A5-949C-D17760E1964F}"/>
              </a:ext>
            </a:extLst>
          </p:cNvPr>
          <p:cNvSpPr>
            <a:spLocks noGrp="1"/>
          </p:cNvSpPr>
          <p:nvPr>
            <p:ph type="title"/>
          </p:nvPr>
        </p:nvSpPr>
        <p:spPr/>
        <p:txBody>
          <a:bodyPr>
            <a:normAutofit fontScale="90000"/>
          </a:bodyPr>
          <a:lstStyle/>
          <a:p>
            <a:pPr algn="ctr"/>
            <a:r>
              <a:rPr lang="en-GB" dirty="0"/>
              <a:t>NEUTRALISING MICROAGGRESSIONS</a:t>
            </a:r>
            <a:br>
              <a:rPr lang="en-GB" dirty="0"/>
            </a:br>
            <a:r>
              <a:rPr lang="en-GB" dirty="0"/>
              <a:t>turn these phrases around INTO SOMETHING KINDER</a:t>
            </a:r>
          </a:p>
        </p:txBody>
      </p:sp>
      <p:sp>
        <p:nvSpPr>
          <p:cNvPr id="3" name="Content Placeholder 2">
            <a:extLst>
              <a:ext uri="{FF2B5EF4-FFF2-40B4-BE49-F238E27FC236}">
                <a16:creationId xmlns:a16="http://schemas.microsoft.com/office/drawing/2014/main" id="{85CBBA14-40A3-943E-5031-D59B7232DD3A}"/>
              </a:ext>
            </a:extLst>
          </p:cNvPr>
          <p:cNvSpPr>
            <a:spLocks noGrp="1"/>
          </p:cNvSpPr>
          <p:nvPr>
            <p:ph idx="1"/>
          </p:nvPr>
        </p:nvSpPr>
        <p:spPr>
          <a:xfrm>
            <a:off x="1020725" y="2089298"/>
            <a:ext cx="4534947" cy="3827722"/>
          </a:xfrm>
        </p:spPr>
        <p:txBody>
          <a:bodyPr>
            <a:normAutofit fontScale="85000" lnSpcReduction="20000"/>
          </a:bodyPr>
          <a:lstStyle/>
          <a:p>
            <a:pPr marL="457200" indent="-457200">
              <a:buFont typeface="Arial" panose="020B0604020202020204" pitchFamily="34" charset="0"/>
              <a:buChar char="•"/>
            </a:pPr>
            <a:r>
              <a:rPr lang="en-GB" dirty="0"/>
              <a:t>So I can see you missed your appointment last week</a:t>
            </a:r>
          </a:p>
          <a:p>
            <a:pPr marL="457200" indent="-457200">
              <a:buFont typeface="Arial" panose="020B0604020202020204" pitchFamily="34" charset="0"/>
              <a:buChar char="•"/>
            </a:pPr>
            <a:r>
              <a:rPr lang="en-GB" dirty="0"/>
              <a:t>My computer tells me you’re not taking her medication are you</a:t>
            </a:r>
          </a:p>
          <a:p>
            <a:pPr marL="457200" indent="-457200">
              <a:buFont typeface="Arial" panose="020B0604020202020204" pitchFamily="34" charset="0"/>
              <a:buChar char="•"/>
            </a:pPr>
            <a:r>
              <a:rPr lang="en-GB" dirty="0"/>
              <a:t>What you haven’t started yet?</a:t>
            </a:r>
          </a:p>
          <a:p>
            <a:pPr marL="457200" indent="-457200">
              <a:buFont typeface="Arial" panose="020B0604020202020204" pitchFamily="34" charset="0"/>
              <a:buChar char="•"/>
            </a:pPr>
            <a:r>
              <a:rPr lang="en-GB" dirty="0"/>
              <a:t>Do you really want to do this for yourself?</a:t>
            </a:r>
          </a:p>
          <a:p>
            <a:pPr marL="457200" indent="-457200">
              <a:buFont typeface="Arial" panose="020B0604020202020204" pitchFamily="34" charset="0"/>
              <a:buChar char="•"/>
            </a:pPr>
            <a:r>
              <a:rPr lang="en-GB" dirty="0"/>
              <a:t>Do you not care about yourself?</a:t>
            </a:r>
          </a:p>
          <a:p>
            <a:pPr marL="457200" indent="-457200">
              <a:buFont typeface="Arial" panose="020B0604020202020204" pitchFamily="34" charset="0"/>
              <a:buChar char="•"/>
            </a:pPr>
            <a:r>
              <a:rPr lang="en-GB" dirty="0"/>
              <a:t>Do you not care about the effect on your family and kids?</a:t>
            </a:r>
          </a:p>
        </p:txBody>
      </p:sp>
      <p:sp>
        <p:nvSpPr>
          <p:cNvPr id="4" name="Content Placeholder 2">
            <a:extLst>
              <a:ext uri="{FF2B5EF4-FFF2-40B4-BE49-F238E27FC236}">
                <a16:creationId xmlns:a16="http://schemas.microsoft.com/office/drawing/2014/main" id="{A2CC6B4F-1B87-4736-B99A-083D1299DD59}"/>
              </a:ext>
            </a:extLst>
          </p:cNvPr>
          <p:cNvSpPr txBox="1">
            <a:spLocks/>
          </p:cNvSpPr>
          <p:nvPr/>
        </p:nvSpPr>
        <p:spPr>
          <a:xfrm>
            <a:off x="6008362" y="2093487"/>
            <a:ext cx="5684874" cy="3827722"/>
          </a:xfrm>
          <a:prstGeom prst="rect">
            <a:avLst/>
          </a:prstGeom>
        </p:spPr>
        <p:txBody>
          <a:bodyPr vert="horz" lIns="91440" tIns="45720" rIns="91440" bIns="45720" rtlCol="0">
            <a:normAutofit fontScale="92500" lnSpcReduction="20000"/>
          </a:bodyPr>
          <a:lstStyle>
            <a:lvl1pPr marL="0" indent="0" algn="l" defTabSz="914400" rtl="0" eaLnBrk="1" latinLnBrk="0" hangingPunct="1">
              <a:lnSpc>
                <a:spcPct val="100000"/>
              </a:lnSpc>
              <a:spcBef>
                <a:spcPts val="1000"/>
              </a:spcBef>
              <a:buSzPct val="73000"/>
              <a:buFontTx/>
              <a:buNone/>
              <a:defRPr sz="3200" b="1" kern="1200" spc="50" baseline="0">
                <a:solidFill>
                  <a:schemeClr val="tx1"/>
                </a:solidFill>
                <a:latin typeface="+mn-lt"/>
                <a:ea typeface="+mn-ea"/>
                <a:cs typeface="+mn-cs"/>
              </a:defRPr>
            </a:lvl1pPr>
            <a:lvl2pPr marL="228600" indent="-182880" algn="l" defTabSz="914400" rtl="0" eaLnBrk="1" latinLnBrk="0" hangingPunct="1">
              <a:lnSpc>
                <a:spcPct val="100000"/>
              </a:lnSpc>
              <a:spcBef>
                <a:spcPts val="500"/>
              </a:spcBef>
              <a:buSzPct val="70000"/>
              <a:buFont typeface="Arial" panose="020B0604020202020204" pitchFamily="34" charset="0"/>
              <a:buChar char="•"/>
              <a:defRPr sz="2800" b="1" kern="1200" spc="50" baseline="0">
                <a:solidFill>
                  <a:schemeClr val="tx1"/>
                </a:solidFill>
                <a:latin typeface="+mn-lt"/>
                <a:ea typeface="+mn-ea"/>
                <a:cs typeface="+mn-cs"/>
              </a:defRPr>
            </a:lvl2pPr>
            <a:lvl3pPr marL="274320" indent="0" algn="l" defTabSz="914400" rtl="0" eaLnBrk="1" latinLnBrk="0" hangingPunct="1">
              <a:lnSpc>
                <a:spcPct val="100000"/>
              </a:lnSpc>
              <a:spcBef>
                <a:spcPts val="500"/>
              </a:spcBef>
              <a:buSzPct val="73000"/>
              <a:buFontTx/>
              <a:buNone/>
              <a:defRPr sz="2400" b="1" kern="1200" spc="50" baseline="0">
                <a:solidFill>
                  <a:schemeClr val="tx1"/>
                </a:solidFill>
                <a:latin typeface="+mn-lt"/>
                <a:ea typeface="+mn-ea"/>
                <a:cs typeface="+mn-cs"/>
              </a:defRPr>
            </a:lvl3pPr>
            <a:lvl4pPr marL="548640" indent="-182880" algn="l" defTabSz="914400" rtl="0" eaLnBrk="1" latinLnBrk="0" hangingPunct="1">
              <a:lnSpc>
                <a:spcPct val="100000"/>
              </a:lnSpc>
              <a:spcBef>
                <a:spcPts val="500"/>
              </a:spcBef>
              <a:buSzPct val="73000"/>
              <a:buFont typeface="Arial" panose="020B0604020202020204" pitchFamily="34" charset="0"/>
              <a:buChar char="•"/>
              <a:defRPr sz="2000" b="1" kern="1200" spc="50" baseline="0">
                <a:solidFill>
                  <a:schemeClr val="tx1"/>
                </a:solidFill>
                <a:latin typeface="+mn-lt"/>
                <a:ea typeface="+mn-ea"/>
                <a:cs typeface="+mn-cs"/>
              </a:defRPr>
            </a:lvl4pPr>
            <a:lvl5pPr marL="548640" indent="0" algn="l" defTabSz="914400" rtl="0" eaLnBrk="1" latinLnBrk="0" hangingPunct="1">
              <a:lnSpc>
                <a:spcPct val="100000"/>
              </a:lnSpc>
              <a:spcBef>
                <a:spcPts val="500"/>
              </a:spcBef>
              <a:buSzPct val="73000"/>
              <a:buFontTx/>
              <a:buNone/>
              <a:defRPr sz="2000" b="1" kern="1200" spc="5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buFont typeface="Arial" panose="020B0604020202020204" pitchFamily="34" charset="0"/>
              <a:buChar char="•"/>
            </a:pPr>
            <a:r>
              <a:rPr lang="en-GB" dirty="0"/>
              <a:t>Sometimes patient find it hard to keep appts.  Have you found that an issue too?</a:t>
            </a:r>
          </a:p>
          <a:p>
            <a:pPr marL="457200" indent="-457200">
              <a:buFont typeface="Arial" panose="020B0604020202020204" pitchFamily="34" charset="0"/>
              <a:buChar char="•"/>
            </a:pPr>
            <a:r>
              <a:rPr lang="en-GB" dirty="0"/>
              <a:t>Sometimes patients find it difficult to take medication. Especially when there are so many How has it been for you?</a:t>
            </a:r>
          </a:p>
          <a:p>
            <a:pPr marL="457200" indent="-457200">
              <a:buFont typeface="Arial" panose="020B0604020202020204" pitchFamily="34" charset="0"/>
              <a:buChar char="•"/>
            </a:pPr>
            <a:r>
              <a:rPr lang="en-GB" dirty="0"/>
              <a:t>Sometimes, starting is the most difficult bit.   Would you mind sharing with me what made it difficult for you to start so I can help you better?</a:t>
            </a:r>
          </a:p>
          <a:p>
            <a:pPr marL="457200" indent="-457200">
              <a:buFont typeface="Arial" panose="020B0604020202020204" pitchFamily="34" charset="0"/>
              <a:buChar char="•"/>
            </a:pPr>
            <a:r>
              <a:rPr lang="en-GB" dirty="0"/>
              <a:t>Rest are not worth saying </a:t>
            </a:r>
            <a:r>
              <a:rPr lang="en-GB" dirty="0">
                <a:sym typeface="Wingdings" panose="05000000000000000000" pitchFamily="2" charset="2"/>
              </a:rPr>
              <a:t> </a:t>
            </a:r>
            <a:r>
              <a:rPr lang="en-GB" dirty="0" err="1">
                <a:sym typeface="Wingdings" panose="05000000000000000000" pitchFamily="2" charset="2"/>
              </a:rPr>
              <a:t>microagressions</a:t>
            </a:r>
            <a:endParaRPr lang="en-GB" dirty="0"/>
          </a:p>
        </p:txBody>
      </p:sp>
    </p:spTree>
    <p:extLst>
      <p:ext uri="{BB962C8B-B14F-4D97-AF65-F5344CB8AC3E}">
        <p14:creationId xmlns:p14="http://schemas.microsoft.com/office/powerpoint/2010/main" val="193359527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0C800F-CAE5-40A5-949C-D17760E1964F}"/>
              </a:ext>
            </a:extLst>
          </p:cNvPr>
          <p:cNvSpPr>
            <a:spLocks noGrp="1"/>
          </p:cNvSpPr>
          <p:nvPr>
            <p:ph type="title"/>
          </p:nvPr>
        </p:nvSpPr>
        <p:spPr/>
        <p:txBody>
          <a:bodyPr>
            <a:normAutofit fontScale="90000"/>
          </a:bodyPr>
          <a:lstStyle/>
          <a:p>
            <a:r>
              <a:rPr lang="en-GB" dirty="0"/>
              <a:t>NEUTRALISING MICROAGGRESSIONS</a:t>
            </a:r>
            <a:br>
              <a:rPr lang="en-GB" dirty="0"/>
            </a:br>
            <a:r>
              <a:rPr lang="en-GB" dirty="0"/>
              <a:t>turn these phrases around INTO SOMETHING KINDER</a:t>
            </a:r>
          </a:p>
        </p:txBody>
      </p:sp>
      <p:sp>
        <p:nvSpPr>
          <p:cNvPr id="3" name="Content Placeholder 2">
            <a:extLst>
              <a:ext uri="{FF2B5EF4-FFF2-40B4-BE49-F238E27FC236}">
                <a16:creationId xmlns:a16="http://schemas.microsoft.com/office/drawing/2014/main" id="{85CBBA14-40A3-943E-5031-D59B7232DD3A}"/>
              </a:ext>
            </a:extLst>
          </p:cNvPr>
          <p:cNvSpPr>
            <a:spLocks noGrp="1"/>
          </p:cNvSpPr>
          <p:nvPr>
            <p:ph idx="1"/>
          </p:nvPr>
        </p:nvSpPr>
        <p:spPr>
          <a:xfrm>
            <a:off x="1020725" y="2089298"/>
            <a:ext cx="4534947" cy="3827722"/>
          </a:xfrm>
        </p:spPr>
        <p:txBody>
          <a:bodyPr>
            <a:normAutofit fontScale="77500" lnSpcReduction="20000"/>
          </a:bodyPr>
          <a:lstStyle/>
          <a:p>
            <a:pPr marL="457200" indent="-457200">
              <a:buFont typeface="Arial" panose="020B0604020202020204" pitchFamily="34" charset="0"/>
              <a:buChar char="•"/>
            </a:pPr>
            <a:r>
              <a:rPr lang="en-GB" dirty="0"/>
              <a:t>It sounds like you’re not really truly committed</a:t>
            </a:r>
          </a:p>
          <a:p>
            <a:pPr marL="457200" indent="-457200">
              <a:buFont typeface="Arial" panose="020B0604020202020204" pitchFamily="34" charset="0"/>
              <a:buChar char="•"/>
            </a:pPr>
            <a:r>
              <a:rPr lang="en-GB" dirty="0"/>
              <a:t>You’ve got to find that strength from somewhere you can do better</a:t>
            </a:r>
          </a:p>
          <a:p>
            <a:pPr marL="457200" indent="-457200">
              <a:buFont typeface="Arial" panose="020B0604020202020204" pitchFamily="34" charset="0"/>
              <a:buChar char="•"/>
            </a:pPr>
            <a:r>
              <a:rPr lang="en-GB" dirty="0"/>
              <a:t>What you should do is this…</a:t>
            </a:r>
          </a:p>
          <a:p>
            <a:pPr marL="457200" indent="-457200">
              <a:buFont typeface="Arial" panose="020B0604020202020204" pitchFamily="34" charset="0"/>
              <a:buChar char="•"/>
            </a:pPr>
            <a:r>
              <a:rPr lang="en-GB" dirty="0"/>
              <a:t>What you ought to do is this…</a:t>
            </a:r>
          </a:p>
          <a:p>
            <a:pPr marL="457200" indent="-457200">
              <a:buFont typeface="Arial" panose="020B0604020202020204" pitchFamily="34" charset="0"/>
              <a:buChar char="•"/>
            </a:pPr>
            <a:r>
              <a:rPr lang="en-GB" dirty="0"/>
              <a:t>That’s not good is it</a:t>
            </a:r>
          </a:p>
          <a:p>
            <a:pPr marL="457200" indent="-457200">
              <a:buFont typeface="Arial" panose="020B0604020202020204" pitchFamily="34" charset="0"/>
              <a:buChar char="•"/>
            </a:pPr>
            <a:r>
              <a:rPr lang="en-GB" dirty="0"/>
              <a:t>Oh so you failed</a:t>
            </a:r>
          </a:p>
          <a:p>
            <a:pPr marL="457200" indent="-457200">
              <a:buFont typeface="Arial" panose="020B0604020202020204" pitchFamily="34" charset="0"/>
              <a:buChar char="•"/>
            </a:pPr>
            <a:r>
              <a:rPr lang="en-GB" dirty="0"/>
              <a:t>I thought we had made a plan</a:t>
            </a:r>
          </a:p>
          <a:p>
            <a:pPr marL="457200" indent="-457200">
              <a:buFont typeface="Arial" panose="020B0604020202020204" pitchFamily="34" charset="0"/>
              <a:buChar char="•"/>
            </a:pPr>
            <a:r>
              <a:rPr lang="en-GB" dirty="0"/>
              <a:t>I thought we had an agreement</a:t>
            </a:r>
          </a:p>
        </p:txBody>
      </p:sp>
      <p:sp>
        <p:nvSpPr>
          <p:cNvPr id="4" name="Content Placeholder 2">
            <a:extLst>
              <a:ext uri="{FF2B5EF4-FFF2-40B4-BE49-F238E27FC236}">
                <a16:creationId xmlns:a16="http://schemas.microsoft.com/office/drawing/2014/main" id="{A2CC6B4F-1B87-4736-B99A-083D1299DD59}"/>
              </a:ext>
            </a:extLst>
          </p:cNvPr>
          <p:cNvSpPr txBox="1">
            <a:spLocks/>
          </p:cNvSpPr>
          <p:nvPr/>
        </p:nvSpPr>
        <p:spPr>
          <a:xfrm>
            <a:off x="6008362" y="2093487"/>
            <a:ext cx="5684874" cy="3827722"/>
          </a:xfrm>
          <a:prstGeom prst="rect">
            <a:avLst/>
          </a:prstGeom>
        </p:spPr>
        <p:txBody>
          <a:bodyPr vert="horz" lIns="91440" tIns="45720" rIns="91440" bIns="45720" rtlCol="0">
            <a:normAutofit/>
          </a:bodyPr>
          <a:lstStyle>
            <a:lvl1pPr marL="0" indent="0" algn="l" defTabSz="914400" rtl="0" eaLnBrk="1" latinLnBrk="0" hangingPunct="1">
              <a:lnSpc>
                <a:spcPct val="100000"/>
              </a:lnSpc>
              <a:spcBef>
                <a:spcPts val="1000"/>
              </a:spcBef>
              <a:buSzPct val="73000"/>
              <a:buFontTx/>
              <a:buNone/>
              <a:defRPr sz="3200" b="1" kern="1200" spc="50" baseline="0">
                <a:solidFill>
                  <a:schemeClr val="tx1"/>
                </a:solidFill>
                <a:latin typeface="+mn-lt"/>
                <a:ea typeface="+mn-ea"/>
                <a:cs typeface="+mn-cs"/>
              </a:defRPr>
            </a:lvl1pPr>
            <a:lvl2pPr marL="228600" indent="-182880" algn="l" defTabSz="914400" rtl="0" eaLnBrk="1" latinLnBrk="0" hangingPunct="1">
              <a:lnSpc>
                <a:spcPct val="100000"/>
              </a:lnSpc>
              <a:spcBef>
                <a:spcPts val="500"/>
              </a:spcBef>
              <a:buSzPct val="70000"/>
              <a:buFont typeface="Arial" panose="020B0604020202020204" pitchFamily="34" charset="0"/>
              <a:buChar char="•"/>
              <a:defRPr sz="2800" b="1" kern="1200" spc="50" baseline="0">
                <a:solidFill>
                  <a:schemeClr val="tx1"/>
                </a:solidFill>
                <a:latin typeface="+mn-lt"/>
                <a:ea typeface="+mn-ea"/>
                <a:cs typeface="+mn-cs"/>
              </a:defRPr>
            </a:lvl2pPr>
            <a:lvl3pPr marL="274320" indent="0" algn="l" defTabSz="914400" rtl="0" eaLnBrk="1" latinLnBrk="0" hangingPunct="1">
              <a:lnSpc>
                <a:spcPct val="100000"/>
              </a:lnSpc>
              <a:spcBef>
                <a:spcPts val="500"/>
              </a:spcBef>
              <a:buSzPct val="73000"/>
              <a:buFontTx/>
              <a:buNone/>
              <a:defRPr sz="2400" b="1" kern="1200" spc="50" baseline="0">
                <a:solidFill>
                  <a:schemeClr val="tx1"/>
                </a:solidFill>
                <a:latin typeface="+mn-lt"/>
                <a:ea typeface="+mn-ea"/>
                <a:cs typeface="+mn-cs"/>
              </a:defRPr>
            </a:lvl3pPr>
            <a:lvl4pPr marL="548640" indent="-182880" algn="l" defTabSz="914400" rtl="0" eaLnBrk="1" latinLnBrk="0" hangingPunct="1">
              <a:lnSpc>
                <a:spcPct val="100000"/>
              </a:lnSpc>
              <a:spcBef>
                <a:spcPts val="500"/>
              </a:spcBef>
              <a:buSzPct val="73000"/>
              <a:buFont typeface="Arial" panose="020B0604020202020204" pitchFamily="34" charset="0"/>
              <a:buChar char="•"/>
              <a:defRPr sz="2000" b="1" kern="1200" spc="50" baseline="0">
                <a:solidFill>
                  <a:schemeClr val="tx1"/>
                </a:solidFill>
                <a:latin typeface="+mn-lt"/>
                <a:ea typeface="+mn-ea"/>
                <a:cs typeface="+mn-cs"/>
              </a:defRPr>
            </a:lvl4pPr>
            <a:lvl5pPr marL="548640" indent="0" algn="l" defTabSz="914400" rtl="0" eaLnBrk="1" latinLnBrk="0" hangingPunct="1">
              <a:lnSpc>
                <a:spcPct val="100000"/>
              </a:lnSpc>
              <a:spcBef>
                <a:spcPts val="500"/>
              </a:spcBef>
              <a:buSzPct val="73000"/>
              <a:buFontTx/>
              <a:buNone/>
              <a:defRPr sz="2000" b="1" kern="1200" spc="5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buFont typeface="Arial" panose="020B0604020202020204" pitchFamily="34" charset="0"/>
              <a:buChar char="•"/>
            </a:pPr>
            <a:r>
              <a:rPr lang="en-GB" dirty="0"/>
              <a:t>On a scale 1-10 </a:t>
            </a:r>
            <a:r>
              <a:rPr lang="en-GB" u="sng" dirty="0"/>
              <a:t>how</a:t>
            </a:r>
            <a:r>
              <a:rPr lang="en-GB" dirty="0"/>
              <a:t> </a:t>
            </a:r>
            <a:r>
              <a:rPr lang="en-GB" u="sng" dirty="0"/>
              <a:t>important</a:t>
            </a:r>
            <a:r>
              <a:rPr lang="en-GB" dirty="0"/>
              <a:t> is this change for you?   </a:t>
            </a:r>
            <a:br>
              <a:rPr lang="en-GB" dirty="0"/>
            </a:br>
            <a:r>
              <a:rPr lang="en-GB" dirty="0"/>
              <a:t>Why isn’t it lower?</a:t>
            </a:r>
          </a:p>
          <a:p>
            <a:pPr marL="457200" indent="-457200">
              <a:buFont typeface="Arial" panose="020B0604020202020204" pitchFamily="34" charset="0"/>
              <a:buChar char="•"/>
            </a:pPr>
            <a:r>
              <a:rPr lang="en-GB" dirty="0"/>
              <a:t>On a scale 1-10 </a:t>
            </a:r>
            <a:r>
              <a:rPr lang="en-GB" u="sng" dirty="0"/>
              <a:t>how</a:t>
            </a:r>
            <a:r>
              <a:rPr lang="en-GB" dirty="0"/>
              <a:t> </a:t>
            </a:r>
            <a:r>
              <a:rPr lang="en-GB" u="sng" dirty="0"/>
              <a:t>confident</a:t>
            </a:r>
            <a:r>
              <a:rPr lang="en-GB" dirty="0"/>
              <a:t> do you feel you can do this?  </a:t>
            </a:r>
            <a:br>
              <a:rPr lang="en-GB" dirty="0"/>
            </a:br>
            <a:r>
              <a:rPr lang="en-GB" dirty="0"/>
              <a:t>Why isn’t it lower?</a:t>
            </a:r>
          </a:p>
          <a:p>
            <a:pPr marL="457200" indent="-457200">
              <a:buFont typeface="Arial" panose="020B0604020202020204" pitchFamily="34" charset="0"/>
              <a:buChar char="•"/>
            </a:pPr>
            <a:endParaRPr lang="en-GB" dirty="0"/>
          </a:p>
        </p:txBody>
      </p:sp>
    </p:spTree>
    <p:extLst>
      <p:ext uri="{BB962C8B-B14F-4D97-AF65-F5344CB8AC3E}">
        <p14:creationId xmlns:p14="http://schemas.microsoft.com/office/powerpoint/2010/main" val="143635217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94CE34-B34C-83D3-0E84-D2E9BD6D6650}"/>
              </a:ext>
            </a:extLst>
          </p:cNvPr>
          <p:cNvSpPr>
            <a:spLocks noGrp="1"/>
          </p:cNvSpPr>
          <p:nvPr>
            <p:ph type="title"/>
          </p:nvPr>
        </p:nvSpPr>
        <p:spPr/>
        <p:txBody>
          <a:bodyPr/>
          <a:lstStyle/>
          <a:p>
            <a:r>
              <a:rPr lang="en-GB" dirty="0"/>
              <a:t>RESISTANCE – LEARNING TO ROLL WITH IT</a:t>
            </a:r>
          </a:p>
        </p:txBody>
      </p:sp>
      <p:sp>
        <p:nvSpPr>
          <p:cNvPr id="3" name="Content Placeholder 2">
            <a:extLst>
              <a:ext uri="{FF2B5EF4-FFF2-40B4-BE49-F238E27FC236}">
                <a16:creationId xmlns:a16="http://schemas.microsoft.com/office/drawing/2014/main" id="{CC4A5C87-57A1-F1F2-9DE8-9A216D33B33F}"/>
              </a:ext>
            </a:extLst>
          </p:cNvPr>
          <p:cNvSpPr>
            <a:spLocks noGrp="1"/>
          </p:cNvSpPr>
          <p:nvPr>
            <p:ph idx="1"/>
          </p:nvPr>
        </p:nvSpPr>
        <p:spPr>
          <a:xfrm>
            <a:off x="1020726" y="2089298"/>
            <a:ext cx="4454788" cy="3827722"/>
          </a:xfrm>
        </p:spPr>
        <p:txBody>
          <a:bodyPr>
            <a:normAutofit lnSpcReduction="10000"/>
          </a:bodyPr>
          <a:lstStyle/>
          <a:p>
            <a:r>
              <a:rPr lang="en-GB" dirty="0"/>
              <a:t>“Yeah, I’ve tried every diet under the sun and nothing works”</a:t>
            </a:r>
          </a:p>
          <a:p>
            <a:r>
              <a:rPr lang="en-GB" dirty="0"/>
              <a:t>“</a:t>
            </a:r>
            <a:r>
              <a:rPr lang="en-GB" dirty="0">
                <a:solidFill>
                  <a:srgbClr val="00B0F0"/>
                </a:solidFill>
              </a:rPr>
              <a:t>But</a:t>
            </a:r>
            <a:r>
              <a:rPr lang="en-GB" dirty="0"/>
              <a:t> I can’t do that because of xxx”</a:t>
            </a:r>
          </a:p>
          <a:p>
            <a:r>
              <a:rPr lang="en-GB" dirty="0"/>
              <a:t>“Yeah, may be </a:t>
            </a:r>
            <a:r>
              <a:rPr lang="en-GB" dirty="0">
                <a:solidFill>
                  <a:srgbClr val="00B0F0"/>
                </a:solidFill>
              </a:rPr>
              <a:t>but</a:t>
            </a:r>
            <a:r>
              <a:rPr lang="en-GB" dirty="0"/>
              <a:t>…”</a:t>
            </a:r>
          </a:p>
          <a:p>
            <a:r>
              <a:rPr lang="en-GB" dirty="0"/>
              <a:t>“Done that doc, didn’t work”</a:t>
            </a:r>
          </a:p>
          <a:p>
            <a:r>
              <a:rPr lang="en-GB" dirty="0"/>
              <a:t>“I </a:t>
            </a:r>
            <a:r>
              <a:rPr lang="en-GB" dirty="0">
                <a:solidFill>
                  <a:srgbClr val="00B0F0"/>
                </a:solidFill>
              </a:rPr>
              <a:t>can’t</a:t>
            </a:r>
            <a:r>
              <a:rPr lang="en-GB" dirty="0"/>
              <a:t> see that working”</a:t>
            </a:r>
          </a:p>
          <a:p>
            <a:r>
              <a:rPr lang="en-GB" dirty="0"/>
              <a:t>“</a:t>
            </a:r>
            <a:r>
              <a:rPr lang="en-GB" dirty="0">
                <a:solidFill>
                  <a:srgbClr val="00B0F0"/>
                </a:solidFill>
              </a:rPr>
              <a:t>But</a:t>
            </a:r>
            <a:r>
              <a:rPr lang="en-GB" dirty="0"/>
              <a:t> I’ve done that before”</a:t>
            </a:r>
          </a:p>
        </p:txBody>
      </p:sp>
      <p:sp>
        <p:nvSpPr>
          <p:cNvPr id="4" name="Content Placeholder 2">
            <a:extLst>
              <a:ext uri="{FF2B5EF4-FFF2-40B4-BE49-F238E27FC236}">
                <a16:creationId xmlns:a16="http://schemas.microsoft.com/office/drawing/2014/main" id="{5EB0B819-A1F1-22B5-1EB1-6F1EB02BAABE}"/>
              </a:ext>
            </a:extLst>
          </p:cNvPr>
          <p:cNvSpPr txBox="1">
            <a:spLocks/>
          </p:cNvSpPr>
          <p:nvPr/>
        </p:nvSpPr>
        <p:spPr>
          <a:xfrm>
            <a:off x="6187261" y="2089298"/>
            <a:ext cx="4454788" cy="3827722"/>
          </a:xfrm>
          <a:prstGeom prst="rect">
            <a:avLst/>
          </a:prstGeom>
        </p:spPr>
        <p:txBody>
          <a:bodyPr vert="horz" lIns="91440" tIns="45720" rIns="91440" bIns="45720" rtlCol="0">
            <a:normAutofit lnSpcReduction="10000"/>
          </a:bodyPr>
          <a:lstStyle>
            <a:lvl1pPr marL="0" indent="0" algn="l" defTabSz="914400" rtl="0" eaLnBrk="1" latinLnBrk="0" hangingPunct="1">
              <a:lnSpc>
                <a:spcPct val="100000"/>
              </a:lnSpc>
              <a:spcBef>
                <a:spcPts val="1000"/>
              </a:spcBef>
              <a:buSzPct val="73000"/>
              <a:buFontTx/>
              <a:buNone/>
              <a:defRPr sz="3200" b="1" kern="1200" spc="50" baseline="0">
                <a:solidFill>
                  <a:schemeClr val="tx1"/>
                </a:solidFill>
                <a:latin typeface="+mn-lt"/>
                <a:ea typeface="+mn-ea"/>
                <a:cs typeface="+mn-cs"/>
              </a:defRPr>
            </a:lvl1pPr>
            <a:lvl2pPr marL="228600" indent="-182880" algn="l" defTabSz="914400" rtl="0" eaLnBrk="1" latinLnBrk="0" hangingPunct="1">
              <a:lnSpc>
                <a:spcPct val="100000"/>
              </a:lnSpc>
              <a:spcBef>
                <a:spcPts val="500"/>
              </a:spcBef>
              <a:buSzPct val="70000"/>
              <a:buFont typeface="Arial" panose="020B0604020202020204" pitchFamily="34" charset="0"/>
              <a:buChar char="•"/>
              <a:defRPr sz="2800" b="1" kern="1200" spc="50" baseline="0">
                <a:solidFill>
                  <a:schemeClr val="tx1"/>
                </a:solidFill>
                <a:latin typeface="+mn-lt"/>
                <a:ea typeface="+mn-ea"/>
                <a:cs typeface="+mn-cs"/>
              </a:defRPr>
            </a:lvl2pPr>
            <a:lvl3pPr marL="274320" indent="0" algn="l" defTabSz="914400" rtl="0" eaLnBrk="1" latinLnBrk="0" hangingPunct="1">
              <a:lnSpc>
                <a:spcPct val="100000"/>
              </a:lnSpc>
              <a:spcBef>
                <a:spcPts val="500"/>
              </a:spcBef>
              <a:buSzPct val="73000"/>
              <a:buFontTx/>
              <a:buNone/>
              <a:defRPr sz="2400" b="1" kern="1200" spc="50" baseline="0">
                <a:solidFill>
                  <a:schemeClr val="tx1"/>
                </a:solidFill>
                <a:latin typeface="+mn-lt"/>
                <a:ea typeface="+mn-ea"/>
                <a:cs typeface="+mn-cs"/>
              </a:defRPr>
            </a:lvl3pPr>
            <a:lvl4pPr marL="548640" indent="-182880" algn="l" defTabSz="914400" rtl="0" eaLnBrk="1" latinLnBrk="0" hangingPunct="1">
              <a:lnSpc>
                <a:spcPct val="100000"/>
              </a:lnSpc>
              <a:spcBef>
                <a:spcPts val="500"/>
              </a:spcBef>
              <a:buSzPct val="73000"/>
              <a:buFont typeface="Arial" panose="020B0604020202020204" pitchFamily="34" charset="0"/>
              <a:buChar char="•"/>
              <a:defRPr sz="2000" b="1" kern="1200" spc="50" baseline="0">
                <a:solidFill>
                  <a:schemeClr val="tx1"/>
                </a:solidFill>
                <a:latin typeface="+mn-lt"/>
                <a:ea typeface="+mn-ea"/>
                <a:cs typeface="+mn-cs"/>
              </a:defRPr>
            </a:lvl4pPr>
            <a:lvl5pPr marL="548640" indent="0" algn="l" defTabSz="914400" rtl="0" eaLnBrk="1" latinLnBrk="0" hangingPunct="1">
              <a:lnSpc>
                <a:spcPct val="100000"/>
              </a:lnSpc>
              <a:spcBef>
                <a:spcPts val="500"/>
              </a:spcBef>
              <a:buSzPct val="73000"/>
              <a:buFontTx/>
              <a:buNone/>
              <a:defRPr sz="2000" b="1" kern="1200" spc="5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Resistance is a normal part of MI work</a:t>
            </a:r>
          </a:p>
          <a:p>
            <a:r>
              <a:rPr lang="en-GB" dirty="0"/>
              <a:t>Roll with resistance – go with it, don’t correct or fight it.</a:t>
            </a:r>
          </a:p>
          <a:p>
            <a:pPr marL="457200" indent="-457200">
              <a:buFont typeface="Arial" panose="020B0604020202020204" pitchFamily="34" charset="0"/>
              <a:buChar char="•"/>
            </a:pPr>
            <a:r>
              <a:rPr lang="en-GB" dirty="0"/>
              <a:t>Calm your inner monkey</a:t>
            </a:r>
          </a:p>
          <a:p>
            <a:pPr marL="457200" indent="-457200">
              <a:buFont typeface="Arial" panose="020B0604020202020204" pitchFamily="34" charset="0"/>
              <a:buChar char="•"/>
            </a:pPr>
            <a:r>
              <a:rPr lang="en-GB" dirty="0"/>
              <a:t>Explore by way of ASKING not TELLING</a:t>
            </a:r>
          </a:p>
          <a:p>
            <a:pPr marL="457200" indent="-457200">
              <a:buFont typeface="Arial" panose="020B0604020202020204" pitchFamily="34" charset="0"/>
              <a:buChar char="•"/>
            </a:pPr>
            <a:r>
              <a:rPr lang="en-GB" dirty="0"/>
              <a:t>The patient has the answers within</a:t>
            </a:r>
          </a:p>
          <a:p>
            <a:endParaRPr lang="en-GB" dirty="0"/>
          </a:p>
        </p:txBody>
      </p:sp>
    </p:spTree>
    <p:extLst>
      <p:ext uri="{BB962C8B-B14F-4D97-AF65-F5344CB8AC3E}">
        <p14:creationId xmlns:p14="http://schemas.microsoft.com/office/powerpoint/2010/main" val="230196490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E34706-1AA2-16D1-11CE-67F2FC6FD2F7}"/>
              </a:ext>
            </a:extLst>
          </p:cNvPr>
          <p:cNvSpPr>
            <a:spLocks noGrp="1"/>
          </p:cNvSpPr>
          <p:nvPr>
            <p:ph type="title"/>
          </p:nvPr>
        </p:nvSpPr>
        <p:spPr/>
        <p:txBody>
          <a:bodyPr/>
          <a:lstStyle/>
          <a:p>
            <a:r>
              <a:rPr lang="en-GB" dirty="0"/>
              <a:t>ROLLING WITH RESISTANCE - scenario</a:t>
            </a:r>
          </a:p>
        </p:txBody>
      </p:sp>
      <p:sp>
        <p:nvSpPr>
          <p:cNvPr id="3" name="Content Placeholder 2">
            <a:extLst>
              <a:ext uri="{FF2B5EF4-FFF2-40B4-BE49-F238E27FC236}">
                <a16:creationId xmlns:a16="http://schemas.microsoft.com/office/drawing/2014/main" id="{5451EE1B-2C45-F43E-4B36-E03F27CE7663}"/>
              </a:ext>
            </a:extLst>
          </p:cNvPr>
          <p:cNvSpPr>
            <a:spLocks noGrp="1"/>
          </p:cNvSpPr>
          <p:nvPr>
            <p:ph idx="1"/>
          </p:nvPr>
        </p:nvSpPr>
        <p:spPr/>
        <p:txBody>
          <a:bodyPr>
            <a:normAutofit lnSpcReduction="10000"/>
          </a:bodyPr>
          <a:lstStyle/>
          <a:p>
            <a:pPr marL="457200" indent="-457200">
              <a:buFont typeface="Arial" panose="020B0604020202020204" pitchFamily="34" charset="0"/>
              <a:buChar char="•"/>
            </a:pPr>
            <a:r>
              <a:rPr lang="en-GB" dirty="0"/>
              <a:t>Pt: Doc, I don’t mean to be disrespectful but I do get tired of every doctor talking to me about my smoking every time I come in with my COPD.</a:t>
            </a:r>
          </a:p>
          <a:p>
            <a:pPr marL="457200" indent="-457200">
              <a:buFont typeface="Arial" panose="020B0604020202020204" pitchFamily="34" charset="0"/>
              <a:buChar char="•"/>
            </a:pPr>
            <a:r>
              <a:rPr lang="en-GB" dirty="0"/>
              <a:t>Dr: I’m really sorry for upsetting you.   It’s okay not to talk about smoking.  It sounds like this is not a worry for you.” (no question mark)</a:t>
            </a:r>
          </a:p>
          <a:p>
            <a:pPr marL="457200" indent="-457200">
              <a:buFont typeface="Arial" panose="020B0604020202020204" pitchFamily="34" charset="0"/>
              <a:buChar char="•"/>
            </a:pPr>
            <a:r>
              <a:rPr lang="en-GB" dirty="0"/>
              <a:t>Pt: I mean don’t get me wrong it be great if I could stop smoking but the thing is life is just so stressful and I’ve got too much on my plate at the moment.  </a:t>
            </a:r>
          </a:p>
          <a:p>
            <a:pPr marL="457200" indent="-457200">
              <a:buFont typeface="Arial" panose="020B0604020202020204" pitchFamily="34" charset="0"/>
              <a:buChar char="•"/>
            </a:pPr>
            <a:r>
              <a:rPr lang="en-GB" dirty="0">
                <a:solidFill>
                  <a:schemeClr val="accent1"/>
                </a:solidFill>
              </a:rPr>
              <a:t>See how the Dr’s reflective statement got the patient to open up?</a:t>
            </a:r>
          </a:p>
        </p:txBody>
      </p:sp>
    </p:spTree>
    <p:extLst>
      <p:ext uri="{BB962C8B-B14F-4D97-AF65-F5344CB8AC3E}">
        <p14:creationId xmlns:p14="http://schemas.microsoft.com/office/powerpoint/2010/main" val="399782038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E34706-1AA2-16D1-11CE-67F2FC6FD2F7}"/>
              </a:ext>
            </a:extLst>
          </p:cNvPr>
          <p:cNvSpPr>
            <a:spLocks noGrp="1"/>
          </p:cNvSpPr>
          <p:nvPr>
            <p:ph type="title"/>
          </p:nvPr>
        </p:nvSpPr>
        <p:spPr/>
        <p:txBody>
          <a:bodyPr/>
          <a:lstStyle/>
          <a:p>
            <a:r>
              <a:rPr lang="en-GB" dirty="0"/>
              <a:t>ROLLING WITH RESISTANCE - scenario</a:t>
            </a:r>
          </a:p>
        </p:txBody>
      </p:sp>
      <p:sp>
        <p:nvSpPr>
          <p:cNvPr id="3" name="Content Placeholder 2">
            <a:extLst>
              <a:ext uri="{FF2B5EF4-FFF2-40B4-BE49-F238E27FC236}">
                <a16:creationId xmlns:a16="http://schemas.microsoft.com/office/drawing/2014/main" id="{5451EE1B-2C45-F43E-4B36-E03F27CE7663}"/>
              </a:ext>
            </a:extLst>
          </p:cNvPr>
          <p:cNvSpPr>
            <a:spLocks noGrp="1"/>
          </p:cNvSpPr>
          <p:nvPr>
            <p:ph idx="1"/>
          </p:nvPr>
        </p:nvSpPr>
        <p:spPr>
          <a:xfrm>
            <a:off x="1812473" y="1936266"/>
            <a:ext cx="3589374" cy="3827722"/>
          </a:xfrm>
        </p:spPr>
        <p:txBody>
          <a:bodyPr>
            <a:normAutofit/>
          </a:bodyPr>
          <a:lstStyle/>
          <a:p>
            <a:pPr marL="457200" indent="-457200">
              <a:buFont typeface="Arial" panose="020B0604020202020204" pitchFamily="34" charset="0"/>
              <a:buChar char="•"/>
            </a:pPr>
            <a:r>
              <a:rPr lang="en-GB" sz="2400" dirty="0"/>
              <a:t>Dr: But if u keep putting it off your asthma is going to get worse and worse. Bad pushing phrase. </a:t>
            </a:r>
          </a:p>
          <a:p>
            <a:pPr marL="457200" indent="-457200">
              <a:buFont typeface="Arial" panose="020B0604020202020204" pitchFamily="34" charset="0"/>
              <a:buChar char="•"/>
            </a:pPr>
            <a:r>
              <a:rPr lang="en-GB" sz="2400" dirty="0"/>
              <a:t>Pt: Yeah but I’ve had asthma for a long time and I’m 34 and I’m still here and doing ok thanks. </a:t>
            </a:r>
          </a:p>
          <a:p>
            <a:pPr marL="457200" indent="-457200">
              <a:buFont typeface="Arial" panose="020B0604020202020204" pitchFamily="34" charset="0"/>
              <a:buChar char="•"/>
            </a:pPr>
            <a:r>
              <a:rPr lang="en-GB" sz="2400" dirty="0">
                <a:solidFill>
                  <a:schemeClr val="accent1"/>
                </a:solidFill>
              </a:rPr>
              <a:t>See how going against resistance makes things worse?</a:t>
            </a:r>
          </a:p>
        </p:txBody>
      </p:sp>
      <p:sp>
        <p:nvSpPr>
          <p:cNvPr id="4" name="Content Placeholder 2">
            <a:extLst>
              <a:ext uri="{FF2B5EF4-FFF2-40B4-BE49-F238E27FC236}">
                <a16:creationId xmlns:a16="http://schemas.microsoft.com/office/drawing/2014/main" id="{82F3B46A-1198-7AAB-5507-C6AD50E2B9BE}"/>
              </a:ext>
            </a:extLst>
          </p:cNvPr>
          <p:cNvSpPr txBox="1">
            <a:spLocks/>
          </p:cNvSpPr>
          <p:nvPr/>
        </p:nvSpPr>
        <p:spPr>
          <a:xfrm>
            <a:off x="6790154" y="1936266"/>
            <a:ext cx="3796204" cy="3827722"/>
          </a:xfrm>
          <a:prstGeom prst="rect">
            <a:avLst/>
          </a:prstGeom>
        </p:spPr>
        <p:txBody>
          <a:bodyPr vert="horz" lIns="91440" tIns="45720" rIns="91440" bIns="45720" rtlCol="0">
            <a:normAutofit fontScale="92500"/>
          </a:bodyPr>
          <a:lstStyle>
            <a:lvl1pPr marL="0" indent="0" algn="l" defTabSz="914400" rtl="0" eaLnBrk="1" latinLnBrk="0" hangingPunct="1">
              <a:lnSpc>
                <a:spcPct val="100000"/>
              </a:lnSpc>
              <a:spcBef>
                <a:spcPts val="1000"/>
              </a:spcBef>
              <a:buSzPct val="73000"/>
              <a:buFontTx/>
              <a:buNone/>
              <a:defRPr sz="3200" b="1" kern="1200" spc="50" baseline="0">
                <a:solidFill>
                  <a:schemeClr val="tx1"/>
                </a:solidFill>
                <a:latin typeface="+mn-lt"/>
                <a:ea typeface="+mn-ea"/>
                <a:cs typeface="+mn-cs"/>
              </a:defRPr>
            </a:lvl1pPr>
            <a:lvl2pPr marL="228600" indent="-182880" algn="l" defTabSz="914400" rtl="0" eaLnBrk="1" latinLnBrk="0" hangingPunct="1">
              <a:lnSpc>
                <a:spcPct val="100000"/>
              </a:lnSpc>
              <a:spcBef>
                <a:spcPts val="500"/>
              </a:spcBef>
              <a:buSzPct val="70000"/>
              <a:buFont typeface="Arial" panose="020B0604020202020204" pitchFamily="34" charset="0"/>
              <a:buChar char="•"/>
              <a:defRPr sz="2800" b="1" kern="1200" spc="50" baseline="0">
                <a:solidFill>
                  <a:schemeClr val="tx1"/>
                </a:solidFill>
                <a:latin typeface="+mn-lt"/>
                <a:ea typeface="+mn-ea"/>
                <a:cs typeface="+mn-cs"/>
              </a:defRPr>
            </a:lvl2pPr>
            <a:lvl3pPr marL="274320" indent="0" algn="l" defTabSz="914400" rtl="0" eaLnBrk="1" latinLnBrk="0" hangingPunct="1">
              <a:lnSpc>
                <a:spcPct val="100000"/>
              </a:lnSpc>
              <a:spcBef>
                <a:spcPts val="500"/>
              </a:spcBef>
              <a:buSzPct val="73000"/>
              <a:buFontTx/>
              <a:buNone/>
              <a:defRPr sz="2400" b="1" kern="1200" spc="50" baseline="0">
                <a:solidFill>
                  <a:schemeClr val="tx1"/>
                </a:solidFill>
                <a:latin typeface="+mn-lt"/>
                <a:ea typeface="+mn-ea"/>
                <a:cs typeface="+mn-cs"/>
              </a:defRPr>
            </a:lvl3pPr>
            <a:lvl4pPr marL="548640" indent="-182880" algn="l" defTabSz="914400" rtl="0" eaLnBrk="1" latinLnBrk="0" hangingPunct="1">
              <a:lnSpc>
                <a:spcPct val="100000"/>
              </a:lnSpc>
              <a:spcBef>
                <a:spcPts val="500"/>
              </a:spcBef>
              <a:buSzPct val="73000"/>
              <a:buFont typeface="Arial" panose="020B0604020202020204" pitchFamily="34" charset="0"/>
              <a:buChar char="•"/>
              <a:defRPr sz="2000" b="1" kern="1200" spc="50" baseline="0">
                <a:solidFill>
                  <a:schemeClr val="tx1"/>
                </a:solidFill>
                <a:latin typeface="+mn-lt"/>
                <a:ea typeface="+mn-ea"/>
                <a:cs typeface="+mn-cs"/>
              </a:defRPr>
            </a:lvl4pPr>
            <a:lvl5pPr marL="548640" indent="0" algn="l" defTabSz="914400" rtl="0" eaLnBrk="1" latinLnBrk="0" hangingPunct="1">
              <a:lnSpc>
                <a:spcPct val="100000"/>
              </a:lnSpc>
              <a:spcBef>
                <a:spcPts val="500"/>
              </a:spcBef>
              <a:buSzPct val="73000"/>
              <a:buFontTx/>
              <a:buNone/>
              <a:defRPr sz="2000" b="1" kern="1200" spc="5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buFont typeface="Arial" panose="020B0604020202020204" pitchFamily="34" charset="0"/>
              <a:buChar char="•"/>
            </a:pPr>
            <a:r>
              <a:rPr lang="en-GB" sz="2400" dirty="0"/>
              <a:t>Dr: So life is too messy at the moment but if it was more stable you might consider it </a:t>
            </a:r>
          </a:p>
          <a:p>
            <a:pPr marL="457200" indent="-457200">
              <a:buFont typeface="Arial" panose="020B0604020202020204" pitchFamily="34" charset="0"/>
              <a:buChar char="•"/>
            </a:pPr>
            <a:r>
              <a:rPr lang="en-GB" sz="2400" dirty="0"/>
              <a:t>Pt: Yeah but I’m hoping things will be better in a month or so. </a:t>
            </a:r>
          </a:p>
          <a:p>
            <a:pPr marL="457200" indent="-457200">
              <a:buFont typeface="Arial" panose="020B0604020202020204" pitchFamily="34" charset="0"/>
              <a:buChar char="•"/>
            </a:pPr>
            <a:r>
              <a:rPr lang="en-GB" sz="2400" dirty="0"/>
              <a:t>Dr: Well, remember - my door is open</a:t>
            </a:r>
          </a:p>
          <a:p>
            <a:pPr marL="457200" indent="-457200">
              <a:buFont typeface="Arial" panose="020B0604020202020204" pitchFamily="34" charset="0"/>
              <a:buChar char="•"/>
            </a:pPr>
            <a:r>
              <a:rPr lang="en-GB" sz="2400" dirty="0"/>
              <a:t>Pt: Oh thanks doctor.  You’re the first one that… and I’m sorry for getting a bit angry earlier.</a:t>
            </a:r>
          </a:p>
          <a:p>
            <a:pPr marL="457200" indent="-457200">
              <a:buFont typeface="Arial" panose="020B0604020202020204" pitchFamily="34" charset="0"/>
              <a:buChar char="•"/>
            </a:pPr>
            <a:r>
              <a:rPr lang="en-GB" sz="2400" dirty="0">
                <a:solidFill>
                  <a:schemeClr val="accent1"/>
                </a:solidFill>
              </a:rPr>
              <a:t>See how rolling with resistance is better</a:t>
            </a:r>
          </a:p>
        </p:txBody>
      </p:sp>
    </p:spTree>
    <p:extLst>
      <p:ext uri="{BB962C8B-B14F-4D97-AF65-F5344CB8AC3E}">
        <p14:creationId xmlns:p14="http://schemas.microsoft.com/office/powerpoint/2010/main" val="304454599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E34706-1AA2-16D1-11CE-67F2FC6FD2F7}"/>
              </a:ext>
            </a:extLst>
          </p:cNvPr>
          <p:cNvSpPr>
            <a:spLocks noGrp="1"/>
          </p:cNvSpPr>
          <p:nvPr>
            <p:ph type="title"/>
          </p:nvPr>
        </p:nvSpPr>
        <p:spPr/>
        <p:txBody>
          <a:bodyPr/>
          <a:lstStyle/>
          <a:p>
            <a:r>
              <a:rPr lang="en-GB" dirty="0"/>
              <a:t>ROLLING WITH RESISTANCE - scenario</a:t>
            </a:r>
          </a:p>
        </p:txBody>
      </p:sp>
      <p:sp>
        <p:nvSpPr>
          <p:cNvPr id="3" name="Content Placeholder 2">
            <a:extLst>
              <a:ext uri="{FF2B5EF4-FFF2-40B4-BE49-F238E27FC236}">
                <a16:creationId xmlns:a16="http://schemas.microsoft.com/office/drawing/2014/main" id="{5451EE1B-2C45-F43E-4B36-E03F27CE7663}"/>
              </a:ext>
            </a:extLst>
          </p:cNvPr>
          <p:cNvSpPr>
            <a:spLocks noGrp="1"/>
          </p:cNvSpPr>
          <p:nvPr>
            <p:ph idx="1"/>
          </p:nvPr>
        </p:nvSpPr>
        <p:spPr>
          <a:xfrm>
            <a:off x="1020726" y="2089298"/>
            <a:ext cx="3589374" cy="3827722"/>
          </a:xfrm>
        </p:spPr>
        <p:txBody>
          <a:bodyPr>
            <a:normAutofit lnSpcReduction="10000"/>
          </a:bodyPr>
          <a:lstStyle/>
          <a:p>
            <a:pPr marL="457200" indent="-457200">
              <a:buFont typeface="Arial" panose="020B0604020202020204" pitchFamily="34" charset="0"/>
              <a:buChar char="•"/>
            </a:pPr>
            <a:r>
              <a:rPr lang="en-GB" sz="2400" dirty="0"/>
              <a:t>Dr: So, the idea of stopping smoking seems like another stress on top of all the other things you have on right now?</a:t>
            </a:r>
          </a:p>
          <a:p>
            <a:pPr marL="457200" indent="-457200">
              <a:buFont typeface="Arial" panose="020B0604020202020204" pitchFamily="34" charset="0"/>
              <a:buChar char="•"/>
            </a:pPr>
            <a:r>
              <a:rPr lang="en-GB" sz="2400" dirty="0"/>
              <a:t>Pt: Yeah. I mean it would be good to save money. Don’t get me wrong. The blooming things are real expensive these days.</a:t>
            </a:r>
          </a:p>
          <a:p>
            <a:pPr marL="457200" indent="-457200">
              <a:buFont typeface="Arial" panose="020B0604020202020204" pitchFamily="34" charset="0"/>
              <a:buChar char="•"/>
            </a:pPr>
            <a:r>
              <a:rPr lang="en-GB" sz="2400" dirty="0">
                <a:solidFill>
                  <a:schemeClr val="accent1"/>
                </a:solidFill>
              </a:rPr>
              <a:t>See how rolling with resistance is good</a:t>
            </a:r>
          </a:p>
        </p:txBody>
      </p:sp>
      <p:sp>
        <p:nvSpPr>
          <p:cNvPr id="4" name="Content Placeholder 2">
            <a:extLst>
              <a:ext uri="{FF2B5EF4-FFF2-40B4-BE49-F238E27FC236}">
                <a16:creationId xmlns:a16="http://schemas.microsoft.com/office/drawing/2014/main" id="{82F3B46A-1198-7AAB-5507-C6AD50E2B9BE}"/>
              </a:ext>
            </a:extLst>
          </p:cNvPr>
          <p:cNvSpPr txBox="1">
            <a:spLocks/>
          </p:cNvSpPr>
          <p:nvPr/>
        </p:nvSpPr>
        <p:spPr>
          <a:xfrm>
            <a:off x="4683768" y="2020566"/>
            <a:ext cx="3796204" cy="3827722"/>
          </a:xfrm>
          <a:prstGeom prst="rect">
            <a:avLst/>
          </a:prstGeom>
        </p:spPr>
        <p:txBody>
          <a:bodyPr vert="horz" lIns="91440" tIns="45720" rIns="91440" bIns="45720" rtlCol="0">
            <a:normAutofit/>
          </a:bodyPr>
          <a:lstStyle>
            <a:lvl1pPr marL="0" indent="0" algn="l" defTabSz="914400" rtl="0" eaLnBrk="1" latinLnBrk="0" hangingPunct="1">
              <a:lnSpc>
                <a:spcPct val="100000"/>
              </a:lnSpc>
              <a:spcBef>
                <a:spcPts val="1000"/>
              </a:spcBef>
              <a:buSzPct val="73000"/>
              <a:buFontTx/>
              <a:buNone/>
              <a:defRPr sz="3200" b="1" kern="1200" spc="50" baseline="0">
                <a:solidFill>
                  <a:schemeClr val="tx1"/>
                </a:solidFill>
                <a:latin typeface="+mn-lt"/>
                <a:ea typeface="+mn-ea"/>
                <a:cs typeface="+mn-cs"/>
              </a:defRPr>
            </a:lvl1pPr>
            <a:lvl2pPr marL="228600" indent="-182880" algn="l" defTabSz="914400" rtl="0" eaLnBrk="1" latinLnBrk="0" hangingPunct="1">
              <a:lnSpc>
                <a:spcPct val="100000"/>
              </a:lnSpc>
              <a:spcBef>
                <a:spcPts val="500"/>
              </a:spcBef>
              <a:buSzPct val="70000"/>
              <a:buFont typeface="Arial" panose="020B0604020202020204" pitchFamily="34" charset="0"/>
              <a:buChar char="•"/>
              <a:defRPr sz="2800" b="1" kern="1200" spc="50" baseline="0">
                <a:solidFill>
                  <a:schemeClr val="tx1"/>
                </a:solidFill>
                <a:latin typeface="+mn-lt"/>
                <a:ea typeface="+mn-ea"/>
                <a:cs typeface="+mn-cs"/>
              </a:defRPr>
            </a:lvl2pPr>
            <a:lvl3pPr marL="274320" indent="0" algn="l" defTabSz="914400" rtl="0" eaLnBrk="1" latinLnBrk="0" hangingPunct="1">
              <a:lnSpc>
                <a:spcPct val="100000"/>
              </a:lnSpc>
              <a:spcBef>
                <a:spcPts val="500"/>
              </a:spcBef>
              <a:buSzPct val="73000"/>
              <a:buFontTx/>
              <a:buNone/>
              <a:defRPr sz="2400" b="1" kern="1200" spc="50" baseline="0">
                <a:solidFill>
                  <a:schemeClr val="tx1"/>
                </a:solidFill>
                <a:latin typeface="+mn-lt"/>
                <a:ea typeface="+mn-ea"/>
                <a:cs typeface="+mn-cs"/>
              </a:defRPr>
            </a:lvl3pPr>
            <a:lvl4pPr marL="548640" indent="-182880" algn="l" defTabSz="914400" rtl="0" eaLnBrk="1" latinLnBrk="0" hangingPunct="1">
              <a:lnSpc>
                <a:spcPct val="100000"/>
              </a:lnSpc>
              <a:spcBef>
                <a:spcPts val="500"/>
              </a:spcBef>
              <a:buSzPct val="73000"/>
              <a:buFont typeface="Arial" panose="020B0604020202020204" pitchFamily="34" charset="0"/>
              <a:buChar char="•"/>
              <a:defRPr sz="2000" b="1" kern="1200" spc="50" baseline="0">
                <a:solidFill>
                  <a:schemeClr val="tx1"/>
                </a:solidFill>
                <a:latin typeface="+mn-lt"/>
                <a:ea typeface="+mn-ea"/>
                <a:cs typeface="+mn-cs"/>
              </a:defRPr>
            </a:lvl4pPr>
            <a:lvl5pPr marL="548640" indent="0" algn="l" defTabSz="914400" rtl="0" eaLnBrk="1" latinLnBrk="0" hangingPunct="1">
              <a:lnSpc>
                <a:spcPct val="100000"/>
              </a:lnSpc>
              <a:spcBef>
                <a:spcPts val="500"/>
              </a:spcBef>
              <a:buSzPct val="73000"/>
              <a:buFontTx/>
              <a:buNone/>
              <a:defRPr sz="2000" b="1" kern="1200" spc="5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buFont typeface="Arial" panose="020B0604020202020204" pitchFamily="34" charset="0"/>
              <a:buChar char="•"/>
            </a:pPr>
            <a:r>
              <a:rPr lang="en-GB" sz="2400" dirty="0"/>
              <a:t>Dr: Well then you should stop. Imagine all that extra money. I mean £70 a week. Imagine what you can do with that. You know you could probably buy a new iPhone every 3 months!!!! Bad</a:t>
            </a:r>
          </a:p>
          <a:p>
            <a:pPr marL="457200" indent="-457200">
              <a:buFont typeface="Arial" panose="020B0604020202020204" pitchFamily="34" charset="0"/>
              <a:buChar char="•"/>
            </a:pPr>
            <a:r>
              <a:rPr lang="en-GB" sz="2400" dirty="0"/>
              <a:t>Pt: Yeah but I’ve got an iPhone. And financially I’m okay. </a:t>
            </a:r>
          </a:p>
          <a:p>
            <a:pPr marL="457200" indent="-457200">
              <a:buFont typeface="Arial" panose="020B0604020202020204" pitchFamily="34" charset="0"/>
              <a:buChar char="•"/>
            </a:pPr>
            <a:r>
              <a:rPr lang="en-GB" sz="2400" dirty="0">
                <a:solidFill>
                  <a:schemeClr val="accent1"/>
                </a:solidFill>
              </a:rPr>
              <a:t>See how going against resistance makes things worse again?</a:t>
            </a:r>
          </a:p>
        </p:txBody>
      </p:sp>
      <p:sp>
        <p:nvSpPr>
          <p:cNvPr id="5" name="Content Placeholder 2">
            <a:extLst>
              <a:ext uri="{FF2B5EF4-FFF2-40B4-BE49-F238E27FC236}">
                <a16:creationId xmlns:a16="http://schemas.microsoft.com/office/drawing/2014/main" id="{A2C4CC33-4E51-570C-41BA-DCBF63CEE9E2}"/>
              </a:ext>
            </a:extLst>
          </p:cNvPr>
          <p:cNvSpPr txBox="1">
            <a:spLocks/>
          </p:cNvSpPr>
          <p:nvPr/>
        </p:nvSpPr>
        <p:spPr>
          <a:xfrm>
            <a:off x="8553640" y="2020566"/>
            <a:ext cx="3164831" cy="3827722"/>
          </a:xfrm>
          <a:prstGeom prst="rect">
            <a:avLst/>
          </a:prstGeom>
        </p:spPr>
        <p:txBody>
          <a:bodyPr vert="horz" lIns="91440" tIns="45720" rIns="91440" bIns="45720" rtlCol="0">
            <a:normAutofit/>
          </a:bodyPr>
          <a:lstStyle>
            <a:lvl1pPr marL="0" indent="0" algn="l" defTabSz="914400" rtl="0" eaLnBrk="1" latinLnBrk="0" hangingPunct="1">
              <a:lnSpc>
                <a:spcPct val="100000"/>
              </a:lnSpc>
              <a:spcBef>
                <a:spcPts val="1000"/>
              </a:spcBef>
              <a:buSzPct val="73000"/>
              <a:buFontTx/>
              <a:buNone/>
              <a:defRPr sz="3200" b="1" kern="1200" spc="50" baseline="0">
                <a:solidFill>
                  <a:schemeClr val="tx1"/>
                </a:solidFill>
                <a:latin typeface="+mn-lt"/>
                <a:ea typeface="+mn-ea"/>
                <a:cs typeface="+mn-cs"/>
              </a:defRPr>
            </a:lvl1pPr>
            <a:lvl2pPr marL="228600" indent="-182880" algn="l" defTabSz="914400" rtl="0" eaLnBrk="1" latinLnBrk="0" hangingPunct="1">
              <a:lnSpc>
                <a:spcPct val="100000"/>
              </a:lnSpc>
              <a:spcBef>
                <a:spcPts val="500"/>
              </a:spcBef>
              <a:buSzPct val="70000"/>
              <a:buFont typeface="Arial" panose="020B0604020202020204" pitchFamily="34" charset="0"/>
              <a:buChar char="•"/>
              <a:defRPr sz="2800" b="1" kern="1200" spc="50" baseline="0">
                <a:solidFill>
                  <a:schemeClr val="tx1"/>
                </a:solidFill>
                <a:latin typeface="+mn-lt"/>
                <a:ea typeface="+mn-ea"/>
                <a:cs typeface="+mn-cs"/>
              </a:defRPr>
            </a:lvl2pPr>
            <a:lvl3pPr marL="274320" indent="0" algn="l" defTabSz="914400" rtl="0" eaLnBrk="1" latinLnBrk="0" hangingPunct="1">
              <a:lnSpc>
                <a:spcPct val="100000"/>
              </a:lnSpc>
              <a:spcBef>
                <a:spcPts val="500"/>
              </a:spcBef>
              <a:buSzPct val="73000"/>
              <a:buFontTx/>
              <a:buNone/>
              <a:defRPr sz="2400" b="1" kern="1200" spc="50" baseline="0">
                <a:solidFill>
                  <a:schemeClr val="tx1"/>
                </a:solidFill>
                <a:latin typeface="+mn-lt"/>
                <a:ea typeface="+mn-ea"/>
                <a:cs typeface="+mn-cs"/>
              </a:defRPr>
            </a:lvl3pPr>
            <a:lvl4pPr marL="548640" indent="-182880" algn="l" defTabSz="914400" rtl="0" eaLnBrk="1" latinLnBrk="0" hangingPunct="1">
              <a:lnSpc>
                <a:spcPct val="100000"/>
              </a:lnSpc>
              <a:spcBef>
                <a:spcPts val="500"/>
              </a:spcBef>
              <a:buSzPct val="73000"/>
              <a:buFont typeface="Arial" panose="020B0604020202020204" pitchFamily="34" charset="0"/>
              <a:buChar char="•"/>
              <a:defRPr sz="2000" b="1" kern="1200" spc="50" baseline="0">
                <a:solidFill>
                  <a:schemeClr val="tx1"/>
                </a:solidFill>
                <a:latin typeface="+mn-lt"/>
                <a:ea typeface="+mn-ea"/>
                <a:cs typeface="+mn-cs"/>
              </a:defRPr>
            </a:lvl4pPr>
            <a:lvl5pPr marL="548640" indent="0" algn="l" defTabSz="914400" rtl="0" eaLnBrk="1" latinLnBrk="0" hangingPunct="1">
              <a:lnSpc>
                <a:spcPct val="100000"/>
              </a:lnSpc>
              <a:spcBef>
                <a:spcPts val="500"/>
              </a:spcBef>
              <a:buSzPct val="73000"/>
              <a:buFontTx/>
              <a:buNone/>
              <a:defRPr sz="2000" b="1" kern="1200" spc="5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buFont typeface="Arial" panose="020B0604020202020204" pitchFamily="34" charset="0"/>
              <a:buChar char="•"/>
            </a:pPr>
            <a:endParaRPr lang="en-GB" sz="2400" dirty="0">
              <a:solidFill>
                <a:schemeClr val="accent1"/>
              </a:solidFill>
            </a:endParaRPr>
          </a:p>
        </p:txBody>
      </p:sp>
      <p:sp>
        <p:nvSpPr>
          <p:cNvPr id="6" name="Content Placeholder 2">
            <a:extLst>
              <a:ext uri="{FF2B5EF4-FFF2-40B4-BE49-F238E27FC236}">
                <a16:creationId xmlns:a16="http://schemas.microsoft.com/office/drawing/2014/main" id="{0B986951-2EC0-8EB8-B81D-1C3E7EB68714}"/>
              </a:ext>
            </a:extLst>
          </p:cNvPr>
          <p:cNvSpPr txBox="1">
            <a:spLocks/>
          </p:cNvSpPr>
          <p:nvPr/>
        </p:nvSpPr>
        <p:spPr>
          <a:xfrm>
            <a:off x="8237953" y="1972340"/>
            <a:ext cx="3279133" cy="3827722"/>
          </a:xfrm>
          <a:prstGeom prst="rect">
            <a:avLst/>
          </a:prstGeom>
        </p:spPr>
        <p:txBody>
          <a:bodyPr vert="horz" lIns="91440" tIns="45720" rIns="91440" bIns="45720" rtlCol="0">
            <a:normAutofit/>
          </a:bodyPr>
          <a:lstStyle>
            <a:lvl1pPr marL="0" indent="0" algn="l" defTabSz="914400" rtl="0" eaLnBrk="1" latinLnBrk="0" hangingPunct="1">
              <a:lnSpc>
                <a:spcPct val="100000"/>
              </a:lnSpc>
              <a:spcBef>
                <a:spcPts val="1000"/>
              </a:spcBef>
              <a:buSzPct val="73000"/>
              <a:buFontTx/>
              <a:buNone/>
              <a:defRPr sz="3200" b="1" kern="1200" spc="50" baseline="0">
                <a:solidFill>
                  <a:schemeClr val="tx1"/>
                </a:solidFill>
                <a:latin typeface="+mn-lt"/>
                <a:ea typeface="+mn-ea"/>
                <a:cs typeface="+mn-cs"/>
              </a:defRPr>
            </a:lvl1pPr>
            <a:lvl2pPr marL="228600" indent="-182880" algn="l" defTabSz="914400" rtl="0" eaLnBrk="1" latinLnBrk="0" hangingPunct="1">
              <a:lnSpc>
                <a:spcPct val="100000"/>
              </a:lnSpc>
              <a:spcBef>
                <a:spcPts val="500"/>
              </a:spcBef>
              <a:buSzPct val="70000"/>
              <a:buFont typeface="Arial" panose="020B0604020202020204" pitchFamily="34" charset="0"/>
              <a:buChar char="•"/>
              <a:defRPr sz="2800" b="1" kern="1200" spc="50" baseline="0">
                <a:solidFill>
                  <a:schemeClr val="tx1"/>
                </a:solidFill>
                <a:latin typeface="+mn-lt"/>
                <a:ea typeface="+mn-ea"/>
                <a:cs typeface="+mn-cs"/>
              </a:defRPr>
            </a:lvl2pPr>
            <a:lvl3pPr marL="274320" indent="0" algn="l" defTabSz="914400" rtl="0" eaLnBrk="1" latinLnBrk="0" hangingPunct="1">
              <a:lnSpc>
                <a:spcPct val="100000"/>
              </a:lnSpc>
              <a:spcBef>
                <a:spcPts val="500"/>
              </a:spcBef>
              <a:buSzPct val="73000"/>
              <a:buFontTx/>
              <a:buNone/>
              <a:defRPr sz="2400" b="1" kern="1200" spc="50" baseline="0">
                <a:solidFill>
                  <a:schemeClr val="tx1"/>
                </a:solidFill>
                <a:latin typeface="+mn-lt"/>
                <a:ea typeface="+mn-ea"/>
                <a:cs typeface="+mn-cs"/>
              </a:defRPr>
            </a:lvl3pPr>
            <a:lvl4pPr marL="548640" indent="-182880" algn="l" defTabSz="914400" rtl="0" eaLnBrk="1" latinLnBrk="0" hangingPunct="1">
              <a:lnSpc>
                <a:spcPct val="100000"/>
              </a:lnSpc>
              <a:spcBef>
                <a:spcPts val="500"/>
              </a:spcBef>
              <a:buSzPct val="73000"/>
              <a:buFont typeface="Arial" panose="020B0604020202020204" pitchFamily="34" charset="0"/>
              <a:buChar char="•"/>
              <a:defRPr sz="2000" b="1" kern="1200" spc="50" baseline="0">
                <a:solidFill>
                  <a:schemeClr val="tx1"/>
                </a:solidFill>
                <a:latin typeface="+mn-lt"/>
                <a:ea typeface="+mn-ea"/>
                <a:cs typeface="+mn-cs"/>
              </a:defRPr>
            </a:lvl4pPr>
            <a:lvl5pPr marL="548640" indent="0" algn="l" defTabSz="914400" rtl="0" eaLnBrk="1" latinLnBrk="0" hangingPunct="1">
              <a:lnSpc>
                <a:spcPct val="100000"/>
              </a:lnSpc>
              <a:spcBef>
                <a:spcPts val="500"/>
              </a:spcBef>
              <a:buSzPct val="73000"/>
              <a:buFontTx/>
              <a:buNone/>
              <a:defRPr sz="2000" b="1" kern="1200" spc="5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buFont typeface="Arial" panose="020B0604020202020204" pitchFamily="34" charset="0"/>
              <a:buChar char="•"/>
            </a:pPr>
            <a:r>
              <a:rPr lang="en-GB" sz="2400" dirty="0"/>
              <a:t>Dr: So they’re expensive and it would be good to have that extra cash. </a:t>
            </a:r>
          </a:p>
          <a:p>
            <a:pPr marL="457200" indent="-457200">
              <a:buFont typeface="Arial" panose="020B0604020202020204" pitchFamily="34" charset="0"/>
              <a:buChar char="•"/>
            </a:pPr>
            <a:r>
              <a:rPr lang="en-GB" sz="2400" dirty="0"/>
              <a:t>Pt: To be honest, I am struggling with cash.. That’s what all the other problems are about.  </a:t>
            </a:r>
          </a:p>
          <a:p>
            <a:pPr marL="457200" indent="-457200">
              <a:buFont typeface="Arial" panose="020B0604020202020204" pitchFamily="34" charset="0"/>
              <a:buChar char="•"/>
            </a:pPr>
            <a:r>
              <a:rPr lang="en-GB" sz="2400" dirty="0">
                <a:solidFill>
                  <a:schemeClr val="accent1"/>
                </a:solidFill>
              </a:rPr>
              <a:t>See how rolling with resistance is better</a:t>
            </a:r>
          </a:p>
        </p:txBody>
      </p:sp>
    </p:spTree>
    <p:extLst>
      <p:ext uri="{BB962C8B-B14F-4D97-AF65-F5344CB8AC3E}">
        <p14:creationId xmlns:p14="http://schemas.microsoft.com/office/powerpoint/2010/main" val="134727185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6F7E07-1BB1-8190-D7E0-C0B04E383DCF}"/>
              </a:ext>
            </a:extLst>
          </p:cNvPr>
          <p:cNvSpPr>
            <a:spLocks noGrp="1"/>
          </p:cNvSpPr>
          <p:nvPr>
            <p:ph type="title"/>
          </p:nvPr>
        </p:nvSpPr>
        <p:spPr/>
        <p:txBody>
          <a:bodyPr/>
          <a:lstStyle/>
          <a:p>
            <a:r>
              <a:rPr lang="en-GB" dirty="0"/>
              <a:t>CREATE AMBIVALENCE</a:t>
            </a:r>
          </a:p>
        </p:txBody>
      </p:sp>
      <p:sp>
        <p:nvSpPr>
          <p:cNvPr id="3" name="Content Placeholder 2">
            <a:extLst>
              <a:ext uri="{FF2B5EF4-FFF2-40B4-BE49-F238E27FC236}">
                <a16:creationId xmlns:a16="http://schemas.microsoft.com/office/drawing/2014/main" id="{756EF95D-86BB-24E8-4116-03005F754D99}"/>
              </a:ext>
            </a:extLst>
          </p:cNvPr>
          <p:cNvSpPr>
            <a:spLocks noGrp="1"/>
          </p:cNvSpPr>
          <p:nvPr>
            <p:ph idx="1"/>
          </p:nvPr>
        </p:nvSpPr>
        <p:spPr/>
        <p:txBody>
          <a:bodyPr/>
          <a:lstStyle/>
          <a:p>
            <a:pPr algn="ctr"/>
            <a:r>
              <a:rPr lang="en-GB" dirty="0"/>
              <a:t>What is it?</a:t>
            </a:r>
          </a:p>
          <a:p>
            <a:pPr algn="ctr"/>
            <a:r>
              <a:rPr lang="en-GB" dirty="0"/>
              <a:t>Ambivalence is just human nature. </a:t>
            </a:r>
          </a:p>
          <a:p>
            <a:pPr algn="ctr"/>
            <a:r>
              <a:rPr lang="en-GB" dirty="0"/>
              <a:t>We all do it </a:t>
            </a:r>
          </a:p>
          <a:p>
            <a:pPr algn="ctr"/>
            <a:r>
              <a:rPr lang="en-GB" dirty="0"/>
              <a:t>Can you think of examples?</a:t>
            </a:r>
          </a:p>
          <a:p>
            <a:pPr algn="ctr"/>
            <a:r>
              <a:rPr lang="en-GB" dirty="0"/>
              <a:t>Shopping, house buying, booking a holiday</a:t>
            </a:r>
          </a:p>
          <a:p>
            <a:pPr algn="ctr"/>
            <a:endParaRPr lang="en-GB" dirty="0"/>
          </a:p>
        </p:txBody>
      </p:sp>
    </p:spTree>
    <p:extLst>
      <p:ext uri="{BB962C8B-B14F-4D97-AF65-F5344CB8AC3E}">
        <p14:creationId xmlns:p14="http://schemas.microsoft.com/office/powerpoint/2010/main" val="217363169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6F7E07-1BB1-8190-D7E0-C0B04E383DCF}"/>
              </a:ext>
            </a:extLst>
          </p:cNvPr>
          <p:cNvSpPr>
            <a:spLocks noGrp="1"/>
          </p:cNvSpPr>
          <p:nvPr>
            <p:ph type="title"/>
          </p:nvPr>
        </p:nvSpPr>
        <p:spPr/>
        <p:txBody>
          <a:bodyPr/>
          <a:lstStyle/>
          <a:p>
            <a:r>
              <a:rPr lang="en-GB" dirty="0"/>
              <a:t>CREATE AMBIVALENCE</a:t>
            </a:r>
          </a:p>
        </p:txBody>
      </p:sp>
      <p:sp>
        <p:nvSpPr>
          <p:cNvPr id="3" name="Content Placeholder 2">
            <a:extLst>
              <a:ext uri="{FF2B5EF4-FFF2-40B4-BE49-F238E27FC236}">
                <a16:creationId xmlns:a16="http://schemas.microsoft.com/office/drawing/2014/main" id="{756EF95D-86BB-24E8-4116-03005F754D99}"/>
              </a:ext>
            </a:extLst>
          </p:cNvPr>
          <p:cNvSpPr>
            <a:spLocks noGrp="1"/>
          </p:cNvSpPr>
          <p:nvPr>
            <p:ph idx="1"/>
          </p:nvPr>
        </p:nvSpPr>
        <p:spPr/>
        <p:txBody>
          <a:bodyPr/>
          <a:lstStyle/>
          <a:p>
            <a:pPr algn="ctr"/>
            <a:r>
              <a:rPr lang="en-GB" dirty="0"/>
              <a:t>Can you think of patient examples?</a:t>
            </a:r>
          </a:p>
          <a:p>
            <a:pPr algn="ctr"/>
            <a:r>
              <a:rPr lang="en-GB" dirty="0"/>
              <a:t>“I need to lose some weight, but I don’t want to give up things I really enjoy”</a:t>
            </a:r>
          </a:p>
          <a:p>
            <a:pPr algn="ctr"/>
            <a:r>
              <a:rPr lang="en-GB" dirty="0"/>
              <a:t>“Don’t get me wrong doctor, I want to walk, but I’m just in too much pain”</a:t>
            </a:r>
          </a:p>
          <a:p>
            <a:pPr algn="ctr"/>
            <a:r>
              <a:rPr lang="en-GB" dirty="0"/>
              <a:t>“Of course, | know the smoking is not good, but I’ve tried so many times and nothing works.”</a:t>
            </a:r>
          </a:p>
          <a:p>
            <a:pPr algn="ctr"/>
            <a:r>
              <a:rPr lang="en-GB" dirty="0"/>
              <a:t>“I know I should take the tablets every day, but I just can seem to remember them”</a:t>
            </a:r>
          </a:p>
          <a:p>
            <a:pPr algn="ctr"/>
            <a:endParaRPr lang="en-GB" dirty="0"/>
          </a:p>
        </p:txBody>
      </p:sp>
    </p:spTree>
    <p:extLst>
      <p:ext uri="{BB962C8B-B14F-4D97-AF65-F5344CB8AC3E}">
        <p14:creationId xmlns:p14="http://schemas.microsoft.com/office/powerpoint/2010/main" val="262245170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6F7E07-1BB1-8190-D7E0-C0B04E383DCF}"/>
              </a:ext>
            </a:extLst>
          </p:cNvPr>
          <p:cNvSpPr>
            <a:spLocks noGrp="1"/>
          </p:cNvSpPr>
          <p:nvPr>
            <p:ph type="title"/>
          </p:nvPr>
        </p:nvSpPr>
        <p:spPr/>
        <p:txBody>
          <a:bodyPr/>
          <a:lstStyle/>
          <a:p>
            <a:r>
              <a:rPr lang="en-GB" dirty="0"/>
              <a:t>CREATING AMBIVALENCE – the secret</a:t>
            </a:r>
          </a:p>
        </p:txBody>
      </p:sp>
      <p:sp>
        <p:nvSpPr>
          <p:cNvPr id="3" name="Content Placeholder 2">
            <a:extLst>
              <a:ext uri="{FF2B5EF4-FFF2-40B4-BE49-F238E27FC236}">
                <a16:creationId xmlns:a16="http://schemas.microsoft.com/office/drawing/2014/main" id="{756EF95D-86BB-24E8-4116-03005F754D99}"/>
              </a:ext>
            </a:extLst>
          </p:cNvPr>
          <p:cNvSpPr>
            <a:spLocks noGrp="1"/>
          </p:cNvSpPr>
          <p:nvPr>
            <p:ph idx="1"/>
          </p:nvPr>
        </p:nvSpPr>
        <p:spPr/>
        <p:txBody>
          <a:bodyPr/>
          <a:lstStyle/>
          <a:p>
            <a:pPr algn="ctr"/>
            <a:r>
              <a:rPr lang="en-GB" dirty="0"/>
              <a:t>Use “on the one hand” statements </a:t>
            </a:r>
          </a:p>
          <a:p>
            <a:pPr algn="ctr"/>
            <a:r>
              <a:rPr lang="en-GB" dirty="0"/>
              <a:t>Remember – say as a statement not a question.</a:t>
            </a:r>
          </a:p>
          <a:p>
            <a:pPr algn="ctr"/>
            <a:r>
              <a:rPr lang="en-GB" dirty="0"/>
              <a:t>Gets the patient to open up and tell you more</a:t>
            </a:r>
          </a:p>
          <a:p>
            <a:pPr algn="ctr"/>
            <a:r>
              <a:rPr lang="en-GB" dirty="0"/>
              <a:t>They may move onto talk about the change rather than be defensive</a:t>
            </a:r>
          </a:p>
          <a:p>
            <a:pPr algn="ctr"/>
            <a:r>
              <a:rPr lang="en-GB" dirty="0"/>
              <a:t>Builds rapport</a:t>
            </a:r>
          </a:p>
          <a:p>
            <a:pPr algn="ctr"/>
            <a:endParaRPr lang="en-GB" dirty="0"/>
          </a:p>
          <a:p>
            <a:pPr algn="ctr"/>
            <a:endParaRPr lang="en-GB" dirty="0"/>
          </a:p>
        </p:txBody>
      </p:sp>
    </p:spTree>
    <p:extLst>
      <p:ext uri="{BB962C8B-B14F-4D97-AF65-F5344CB8AC3E}">
        <p14:creationId xmlns:p14="http://schemas.microsoft.com/office/powerpoint/2010/main" val="267671852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6F7E07-1BB1-8190-D7E0-C0B04E383DCF}"/>
              </a:ext>
            </a:extLst>
          </p:cNvPr>
          <p:cNvSpPr>
            <a:spLocks noGrp="1"/>
          </p:cNvSpPr>
          <p:nvPr>
            <p:ph type="title"/>
          </p:nvPr>
        </p:nvSpPr>
        <p:spPr/>
        <p:txBody>
          <a:bodyPr>
            <a:normAutofit/>
          </a:bodyPr>
          <a:lstStyle/>
          <a:p>
            <a:pPr algn="ctr"/>
            <a:r>
              <a:rPr lang="en-GB" dirty="0"/>
              <a:t>REFLECTIVE SUMMARIES </a:t>
            </a:r>
            <a:br>
              <a:rPr lang="en-GB" dirty="0"/>
            </a:br>
            <a:r>
              <a:rPr lang="en-GB" sz="2800" dirty="0"/>
              <a:t>an incredible skill that will serve you for the rest of your life</a:t>
            </a:r>
            <a:endParaRPr lang="en-GB" dirty="0"/>
          </a:p>
        </p:txBody>
      </p:sp>
      <p:sp>
        <p:nvSpPr>
          <p:cNvPr id="3" name="Content Placeholder 2">
            <a:extLst>
              <a:ext uri="{FF2B5EF4-FFF2-40B4-BE49-F238E27FC236}">
                <a16:creationId xmlns:a16="http://schemas.microsoft.com/office/drawing/2014/main" id="{756EF95D-86BB-24E8-4116-03005F754D99}"/>
              </a:ext>
            </a:extLst>
          </p:cNvPr>
          <p:cNvSpPr>
            <a:spLocks noGrp="1"/>
          </p:cNvSpPr>
          <p:nvPr>
            <p:ph idx="1"/>
          </p:nvPr>
        </p:nvSpPr>
        <p:spPr/>
        <p:txBody>
          <a:bodyPr>
            <a:normAutofit lnSpcReduction="10000"/>
          </a:bodyPr>
          <a:lstStyle/>
          <a:p>
            <a:pPr algn="ctr"/>
            <a:r>
              <a:rPr lang="en-GB" dirty="0">
                <a:solidFill>
                  <a:schemeClr val="accent1"/>
                </a:solidFill>
              </a:rPr>
              <a:t>Purpose:</a:t>
            </a:r>
          </a:p>
          <a:p>
            <a:pPr algn="ctr"/>
            <a:r>
              <a:rPr lang="en-GB" dirty="0"/>
              <a:t>Simply reducing resistance improves the odds of a good outcome (as opposed to aggravating it).  Empathy reduces resistance.  Counsellors &amp; Clinical Psychologists use it a lot!</a:t>
            </a:r>
          </a:p>
          <a:p>
            <a:endParaRPr lang="en-GB" dirty="0"/>
          </a:p>
          <a:p>
            <a:pPr algn="ctr"/>
            <a:r>
              <a:rPr lang="en-GB" dirty="0">
                <a:solidFill>
                  <a:schemeClr val="accent1"/>
                </a:solidFill>
              </a:rPr>
              <a:t>Top Tip: </a:t>
            </a:r>
          </a:p>
          <a:p>
            <a:pPr algn="ctr"/>
            <a:r>
              <a:rPr lang="en-GB" dirty="0"/>
              <a:t>After a reflective summary statement, use a bit of silence to give patients space to allow them to introspectively process and work out what is being said to them.</a:t>
            </a:r>
          </a:p>
        </p:txBody>
      </p:sp>
    </p:spTree>
    <p:extLst>
      <p:ext uri="{BB962C8B-B14F-4D97-AF65-F5344CB8AC3E}">
        <p14:creationId xmlns:p14="http://schemas.microsoft.com/office/powerpoint/2010/main" val="379376075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6F7E07-1BB1-8190-D7E0-C0B04E383DCF}"/>
              </a:ext>
            </a:extLst>
          </p:cNvPr>
          <p:cNvSpPr>
            <a:spLocks noGrp="1"/>
          </p:cNvSpPr>
          <p:nvPr>
            <p:ph type="title"/>
          </p:nvPr>
        </p:nvSpPr>
        <p:spPr/>
        <p:txBody>
          <a:bodyPr/>
          <a:lstStyle/>
          <a:p>
            <a:r>
              <a:rPr lang="en-GB" dirty="0"/>
              <a:t>REFLECTIVE SUMMARIES – example 1</a:t>
            </a:r>
          </a:p>
        </p:txBody>
      </p:sp>
      <p:sp>
        <p:nvSpPr>
          <p:cNvPr id="3" name="Content Placeholder 2">
            <a:extLst>
              <a:ext uri="{FF2B5EF4-FFF2-40B4-BE49-F238E27FC236}">
                <a16:creationId xmlns:a16="http://schemas.microsoft.com/office/drawing/2014/main" id="{756EF95D-86BB-24E8-4116-03005F754D99}"/>
              </a:ext>
            </a:extLst>
          </p:cNvPr>
          <p:cNvSpPr>
            <a:spLocks noGrp="1"/>
          </p:cNvSpPr>
          <p:nvPr>
            <p:ph idx="1"/>
          </p:nvPr>
        </p:nvSpPr>
        <p:spPr/>
        <p:txBody>
          <a:bodyPr>
            <a:normAutofit fontScale="92500" lnSpcReduction="20000"/>
          </a:bodyPr>
          <a:lstStyle/>
          <a:p>
            <a:r>
              <a:rPr lang="en-GB" dirty="0"/>
              <a:t>Pt: I really hate coughing and spluttering first thing every morning - it takes half an hour to clear</a:t>
            </a:r>
          </a:p>
          <a:p>
            <a:r>
              <a:rPr lang="en-GB" dirty="0"/>
              <a:t>Dr: So the coughing and spluttering in the morning really frustrates you and it sounds like it takes a while to clear. </a:t>
            </a:r>
            <a:r>
              <a:rPr lang="en-GB" dirty="0">
                <a:solidFill>
                  <a:schemeClr val="accent1"/>
                </a:solidFill>
              </a:rPr>
              <a:t>Note – it is a statement NOT a question.  No inflexion.</a:t>
            </a:r>
          </a:p>
          <a:p>
            <a:r>
              <a:rPr lang="en-GB" dirty="0"/>
              <a:t>Pt: I know I said last time that I like smoking too much, but I am now wondering whether it’s time to give them up.</a:t>
            </a:r>
          </a:p>
          <a:p>
            <a:r>
              <a:rPr lang="en-GB" dirty="0"/>
              <a:t>Dr: So, on the one hand you like smoking but on the other hand you feel it’s time to stop.</a:t>
            </a:r>
          </a:p>
          <a:p>
            <a:pPr algn="r"/>
            <a:r>
              <a:rPr lang="en-GB" dirty="0">
                <a:solidFill>
                  <a:schemeClr val="accent1"/>
                </a:solidFill>
              </a:rPr>
              <a:t>Note – it is a statement NOT a question.  No inflexion.</a:t>
            </a:r>
            <a:endParaRPr lang="en-GB" dirty="0"/>
          </a:p>
          <a:p>
            <a:r>
              <a:rPr lang="en-GB" dirty="0"/>
              <a:t>Pt: Yeah… it’s time to knock it on the head.</a:t>
            </a:r>
          </a:p>
        </p:txBody>
      </p:sp>
    </p:spTree>
    <p:extLst>
      <p:ext uri="{BB962C8B-B14F-4D97-AF65-F5344CB8AC3E}">
        <p14:creationId xmlns:p14="http://schemas.microsoft.com/office/powerpoint/2010/main" val="290051488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6F7E07-1BB1-8190-D7E0-C0B04E383DCF}"/>
              </a:ext>
            </a:extLst>
          </p:cNvPr>
          <p:cNvSpPr>
            <a:spLocks noGrp="1"/>
          </p:cNvSpPr>
          <p:nvPr>
            <p:ph type="title"/>
          </p:nvPr>
        </p:nvSpPr>
        <p:spPr/>
        <p:txBody>
          <a:bodyPr/>
          <a:lstStyle/>
          <a:p>
            <a:r>
              <a:rPr lang="en-GB" dirty="0"/>
              <a:t>REFLECTIVE SUMMARIES – example 2</a:t>
            </a:r>
          </a:p>
        </p:txBody>
      </p:sp>
      <p:sp>
        <p:nvSpPr>
          <p:cNvPr id="3" name="Content Placeholder 2">
            <a:extLst>
              <a:ext uri="{FF2B5EF4-FFF2-40B4-BE49-F238E27FC236}">
                <a16:creationId xmlns:a16="http://schemas.microsoft.com/office/drawing/2014/main" id="{756EF95D-86BB-24E8-4116-03005F754D99}"/>
              </a:ext>
            </a:extLst>
          </p:cNvPr>
          <p:cNvSpPr>
            <a:spLocks noGrp="1"/>
          </p:cNvSpPr>
          <p:nvPr>
            <p:ph idx="1"/>
          </p:nvPr>
        </p:nvSpPr>
        <p:spPr/>
        <p:txBody>
          <a:bodyPr/>
          <a:lstStyle/>
          <a:p>
            <a:r>
              <a:rPr lang="en-GB" dirty="0"/>
              <a:t>Pt: Do you know how long I’ve been waiting?  It’s not on you know</a:t>
            </a:r>
          </a:p>
          <a:p>
            <a:r>
              <a:rPr lang="en-GB" dirty="0"/>
              <a:t>Dr: It frustrating when people keep you waiting. And I recognise time is important to you. So I am sorry about that. </a:t>
            </a:r>
            <a:r>
              <a:rPr lang="en-GB" dirty="0">
                <a:solidFill>
                  <a:schemeClr val="accent1"/>
                </a:solidFill>
              </a:rPr>
              <a:t>Note – it is a statement NOT a question.  No inflexion.</a:t>
            </a:r>
            <a:endParaRPr lang="en-GB" dirty="0"/>
          </a:p>
          <a:p>
            <a:pPr algn="ctr"/>
            <a:r>
              <a:rPr lang="en-GB" dirty="0"/>
              <a:t>&gt;&gt;&gt;   MINI-SILENCE &gt;&gt;&gt; </a:t>
            </a:r>
          </a:p>
          <a:p>
            <a:r>
              <a:rPr lang="en-GB" dirty="0"/>
              <a:t>Pt: Actually don’t worry. I know u guys are busy. Sorry.</a:t>
            </a:r>
          </a:p>
          <a:p>
            <a:endParaRPr lang="en-GB" dirty="0"/>
          </a:p>
        </p:txBody>
      </p:sp>
    </p:spTree>
    <p:extLst>
      <p:ext uri="{BB962C8B-B14F-4D97-AF65-F5344CB8AC3E}">
        <p14:creationId xmlns:p14="http://schemas.microsoft.com/office/powerpoint/2010/main" val="130670903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6F7E07-1BB1-8190-D7E0-C0B04E383DCF}"/>
              </a:ext>
            </a:extLst>
          </p:cNvPr>
          <p:cNvSpPr>
            <a:spLocks noGrp="1"/>
          </p:cNvSpPr>
          <p:nvPr>
            <p:ph type="title"/>
          </p:nvPr>
        </p:nvSpPr>
        <p:spPr/>
        <p:txBody>
          <a:bodyPr/>
          <a:lstStyle/>
          <a:p>
            <a:r>
              <a:rPr lang="en-GB" dirty="0"/>
              <a:t>REFLECTIVE SUMMARIES </a:t>
            </a:r>
          </a:p>
        </p:txBody>
      </p:sp>
      <p:sp>
        <p:nvSpPr>
          <p:cNvPr id="3" name="Content Placeholder 2">
            <a:extLst>
              <a:ext uri="{FF2B5EF4-FFF2-40B4-BE49-F238E27FC236}">
                <a16:creationId xmlns:a16="http://schemas.microsoft.com/office/drawing/2014/main" id="{756EF95D-86BB-24E8-4116-03005F754D99}"/>
              </a:ext>
            </a:extLst>
          </p:cNvPr>
          <p:cNvSpPr>
            <a:spLocks noGrp="1"/>
          </p:cNvSpPr>
          <p:nvPr>
            <p:ph idx="1"/>
          </p:nvPr>
        </p:nvSpPr>
        <p:spPr>
          <a:xfrm>
            <a:off x="1020726" y="2089298"/>
            <a:ext cx="9957517" cy="3827722"/>
          </a:xfrm>
        </p:spPr>
        <p:txBody>
          <a:bodyPr/>
          <a:lstStyle/>
          <a:p>
            <a:pPr algn="ctr"/>
            <a:r>
              <a:rPr lang="en-GB" dirty="0"/>
              <a:t>Reflection steers the direction of the conversation </a:t>
            </a:r>
          </a:p>
        </p:txBody>
      </p:sp>
    </p:spTree>
    <p:extLst>
      <p:ext uri="{BB962C8B-B14F-4D97-AF65-F5344CB8AC3E}">
        <p14:creationId xmlns:p14="http://schemas.microsoft.com/office/powerpoint/2010/main" val="27606284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0C800F-CAE5-40A5-949C-D17760E1964F}"/>
              </a:ext>
            </a:extLst>
          </p:cNvPr>
          <p:cNvSpPr>
            <a:spLocks noGrp="1"/>
          </p:cNvSpPr>
          <p:nvPr>
            <p:ph type="title"/>
          </p:nvPr>
        </p:nvSpPr>
        <p:spPr/>
        <p:txBody>
          <a:bodyPr>
            <a:normAutofit/>
          </a:bodyPr>
          <a:lstStyle/>
          <a:p>
            <a:r>
              <a:rPr lang="en-GB" dirty="0"/>
              <a:t>Reflective summaries – levels of</a:t>
            </a:r>
          </a:p>
        </p:txBody>
      </p:sp>
      <p:sp>
        <p:nvSpPr>
          <p:cNvPr id="3" name="Content Placeholder 2">
            <a:extLst>
              <a:ext uri="{FF2B5EF4-FFF2-40B4-BE49-F238E27FC236}">
                <a16:creationId xmlns:a16="http://schemas.microsoft.com/office/drawing/2014/main" id="{85CBBA14-40A3-943E-5031-D59B7232DD3A}"/>
              </a:ext>
            </a:extLst>
          </p:cNvPr>
          <p:cNvSpPr>
            <a:spLocks noGrp="1"/>
          </p:cNvSpPr>
          <p:nvPr>
            <p:ph idx="1"/>
          </p:nvPr>
        </p:nvSpPr>
        <p:spPr>
          <a:xfrm>
            <a:off x="1020725" y="2089298"/>
            <a:ext cx="4534947" cy="3827722"/>
          </a:xfrm>
        </p:spPr>
        <p:txBody>
          <a:bodyPr>
            <a:normAutofit fontScale="92500" lnSpcReduction="10000"/>
          </a:bodyPr>
          <a:lstStyle/>
          <a:p>
            <a:pPr marL="457200" indent="-457200">
              <a:buFont typeface="Arial" panose="020B0604020202020204" pitchFamily="34" charset="0"/>
              <a:buChar char="•"/>
            </a:pPr>
            <a:r>
              <a:rPr lang="en-GB" dirty="0"/>
              <a:t>Iceberg. </a:t>
            </a:r>
          </a:p>
          <a:p>
            <a:pPr marL="457200" indent="-457200">
              <a:buFont typeface="Arial" panose="020B0604020202020204" pitchFamily="34" charset="0"/>
              <a:buChar char="•"/>
            </a:pPr>
            <a:r>
              <a:rPr lang="en-GB" dirty="0"/>
              <a:t>Simple reflection above water. </a:t>
            </a:r>
          </a:p>
          <a:p>
            <a:pPr marL="457200" indent="-457200">
              <a:buFont typeface="Arial" panose="020B0604020202020204" pitchFamily="34" charset="0"/>
              <a:buChar char="•"/>
            </a:pPr>
            <a:r>
              <a:rPr lang="en-GB" dirty="0"/>
              <a:t>Complex reflection is deeper. </a:t>
            </a:r>
          </a:p>
          <a:p>
            <a:pPr marL="457200" indent="-457200">
              <a:buFont typeface="Arial" panose="020B0604020202020204" pitchFamily="34" charset="0"/>
              <a:buChar char="•"/>
            </a:pPr>
            <a:r>
              <a:rPr lang="en-GB" dirty="0"/>
              <a:t>Both have value. </a:t>
            </a:r>
          </a:p>
          <a:p>
            <a:pPr marL="457200" indent="-457200">
              <a:buFont typeface="Arial" panose="020B0604020202020204" pitchFamily="34" charset="0"/>
              <a:buChar char="•"/>
            </a:pPr>
            <a:r>
              <a:rPr lang="en-GB" dirty="0"/>
              <a:t>Deeper more meaningful</a:t>
            </a:r>
          </a:p>
          <a:p>
            <a:pPr marL="457200" indent="-457200">
              <a:buFont typeface="Arial" panose="020B0604020202020204" pitchFamily="34" charset="0"/>
              <a:buChar char="•"/>
            </a:pPr>
            <a:r>
              <a:rPr lang="en-GB" dirty="0"/>
              <a:t>The deeper stuff moves the conversation forwards </a:t>
            </a:r>
          </a:p>
        </p:txBody>
      </p:sp>
      <p:sp>
        <p:nvSpPr>
          <p:cNvPr id="4" name="Content Placeholder 2">
            <a:extLst>
              <a:ext uri="{FF2B5EF4-FFF2-40B4-BE49-F238E27FC236}">
                <a16:creationId xmlns:a16="http://schemas.microsoft.com/office/drawing/2014/main" id="{A2CC6B4F-1B87-4736-B99A-083D1299DD59}"/>
              </a:ext>
            </a:extLst>
          </p:cNvPr>
          <p:cNvSpPr txBox="1">
            <a:spLocks/>
          </p:cNvSpPr>
          <p:nvPr/>
        </p:nvSpPr>
        <p:spPr>
          <a:xfrm>
            <a:off x="6008362" y="2093487"/>
            <a:ext cx="5684874" cy="3827722"/>
          </a:xfrm>
          <a:prstGeom prst="rect">
            <a:avLst/>
          </a:prstGeom>
        </p:spPr>
        <p:txBody>
          <a:bodyPr vert="horz" lIns="91440" tIns="45720" rIns="91440" bIns="45720" rtlCol="0">
            <a:normAutofit/>
          </a:bodyPr>
          <a:lstStyle>
            <a:lvl1pPr marL="0" indent="0" algn="l" defTabSz="914400" rtl="0" eaLnBrk="1" latinLnBrk="0" hangingPunct="1">
              <a:lnSpc>
                <a:spcPct val="100000"/>
              </a:lnSpc>
              <a:spcBef>
                <a:spcPts val="1000"/>
              </a:spcBef>
              <a:buSzPct val="73000"/>
              <a:buFontTx/>
              <a:buNone/>
              <a:defRPr sz="3200" b="1" kern="1200" spc="50" baseline="0">
                <a:solidFill>
                  <a:schemeClr val="tx1"/>
                </a:solidFill>
                <a:latin typeface="+mn-lt"/>
                <a:ea typeface="+mn-ea"/>
                <a:cs typeface="+mn-cs"/>
              </a:defRPr>
            </a:lvl1pPr>
            <a:lvl2pPr marL="228600" indent="-182880" algn="l" defTabSz="914400" rtl="0" eaLnBrk="1" latinLnBrk="0" hangingPunct="1">
              <a:lnSpc>
                <a:spcPct val="100000"/>
              </a:lnSpc>
              <a:spcBef>
                <a:spcPts val="500"/>
              </a:spcBef>
              <a:buSzPct val="70000"/>
              <a:buFont typeface="Arial" panose="020B0604020202020204" pitchFamily="34" charset="0"/>
              <a:buChar char="•"/>
              <a:defRPr sz="2800" b="1" kern="1200" spc="50" baseline="0">
                <a:solidFill>
                  <a:schemeClr val="tx1"/>
                </a:solidFill>
                <a:latin typeface="+mn-lt"/>
                <a:ea typeface="+mn-ea"/>
                <a:cs typeface="+mn-cs"/>
              </a:defRPr>
            </a:lvl2pPr>
            <a:lvl3pPr marL="274320" indent="0" algn="l" defTabSz="914400" rtl="0" eaLnBrk="1" latinLnBrk="0" hangingPunct="1">
              <a:lnSpc>
                <a:spcPct val="100000"/>
              </a:lnSpc>
              <a:spcBef>
                <a:spcPts val="500"/>
              </a:spcBef>
              <a:buSzPct val="73000"/>
              <a:buFontTx/>
              <a:buNone/>
              <a:defRPr sz="2400" b="1" kern="1200" spc="50" baseline="0">
                <a:solidFill>
                  <a:schemeClr val="tx1"/>
                </a:solidFill>
                <a:latin typeface="+mn-lt"/>
                <a:ea typeface="+mn-ea"/>
                <a:cs typeface="+mn-cs"/>
              </a:defRPr>
            </a:lvl3pPr>
            <a:lvl4pPr marL="548640" indent="-182880" algn="l" defTabSz="914400" rtl="0" eaLnBrk="1" latinLnBrk="0" hangingPunct="1">
              <a:lnSpc>
                <a:spcPct val="100000"/>
              </a:lnSpc>
              <a:spcBef>
                <a:spcPts val="500"/>
              </a:spcBef>
              <a:buSzPct val="73000"/>
              <a:buFont typeface="Arial" panose="020B0604020202020204" pitchFamily="34" charset="0"/>
              <a:buChar char="•"/>
              <a:defRPr sz="2000" b="1" kern="1200" spc="50" baseline="0">
                <a:solidFill>
                  <a:schemeClr val="tx1"/>
                </a:solidFill>
                <a:latin typeface="+mn-lt"/>
                <a:ea typeface="+mn-ea"/>
                <a:cs typeface="+mn-cs"/>
              </a:defRPr>
            </a:lvl4pPr>
            <a:lvl5pPr marL="548640" indent="0" algn="l" defTabSz="914400" rtl="0" eaLnBrk="1" latinLnBrk="0" hangingPunct="1">
              <a:lnSpc>
                <a:spcPct val="100000"/>
              </a:lnSpc>
              <a:spcBef>
                <a:spcPts val="500"/>
              </a:spcBef>
              <a:buSzPct val="73000"/>
              <a:buFontTx/>
              <a:buNone/>
              <a:defRPr sz="2000" b="1" kern="1200" spc="5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buFont typeface="Arial" panose="020B0604020202020204" pitchFamily="34" charset="0"/>
              <a:buChar char="•"/>
            </a:pPr>
            <a:r>
              <a:rPr lang="en-GB" dirty="0"/>
              <a:t>xx</a:t>
            </a:r>
          </a:p>
        </p:txBody>
      </p:sp>
    </p:spTree>
    <p:extLst>
      <p:ext uri="{BB962C8B-B14F-4D97-AF65-F5344CB8AC3E}">
        <p14:creationId xmlns:p14="http://schemas.microsoft.com/office/powerpoint/2010/main" val="189727693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0C800F-CAE5-40A5-949C-D17760E1964F}"/>
              </a:ext>
            </a:extLst>
          </p:cNvPr>
          <p:cNvSpPr>
            <a:spLocks noGrp="1"/>
          </p:cNvSpPr>
          <p:nvPr>
            <p:ph type="title"/>
          </p:nvPr>
        </p:nvSpPr>
        <p:spPr/>
        <p:txBody>
          <a:bodyPr>
            <a:normAutofit/>
          </a:bodyPr>
          <a:lstStyle/>
          <a:p>
            <a:r>
              <a:rPr lang="en-GB" dirty="0"/>
              <a:t>Reflective summaries – levels of</a:t>
            </a:r>
          </a:p>
        </p:txBody>
      </p:sp>
      <p:sp>
        <p:nvSpPr>
          <p:cNvPr id="3" name="Content Placeholder 2">
            <a:extLst>
              <a:ext uri="{FF2B5EF4-FFF2-40B4-BE49-F238E27FC236}">
                <a16:creationId xmlns:a16="http://schemas.microsoft.com/office/drawing/2014/main" id="{85CBBA14-40A3-943E-5031-D59B7232DD3A}"/>
              </a:ext>
            </a:extLst>
          </p:cNvPr>
          <p:cNvSpPr>
            <a:spLocks noGrp="1"/>
          </p:cNvSpPr>
          <p:nvPr>
            <p:ph idx="1"/>
          </p:nvPr>
        </p:nvSpPr>
        <p:spPr>
          <a:xfrm>
            <a:off x="1020724" y="2819083"/>
            <a:ext cx="4534947" cy="2406377"/>
          </a:xfrm>
        </p:spPr>
        <p:txBody>
          <a:bodyPr>
            <a:normAutofit/>
          </a:bodyPr>
          <a:lstStyle/>
          <a:p>
            <a:pPr marL="457200" indent="-457200">
              <a:buFont typeface="Arial" panose="020B0604020202020204" pitchFamily="34" charset="0"/>
              <a:buChar char="•"/>
            </a:pPr>
            <a:r>
              <a:rPr lang="en-GB" dirty="0"/>
              <a:t>Thoughts?  What might you say?</a:t>
            </a:r>
          </a:p>
          <a:p>
            <a:pPr marL="457200" indent="-457200">
              <a:buFont typeface="Arial" panose="020B0604020202020204" pitchFamily="34" charset="0"/>
              <a:buChar char="•"/>
            </a:pPr>
            <a:r>
              <a:rPr lang="en-GB" dirty="0"/>
              <a:t>Remember reflection is a statement not a question. </a:t>
            </a:r>
          </a:p>
        </p:txBody>
      </p:sp>
      <p:sp>
        <p:nvSpPr>
          <p:cNvPr id="4" name="Content Placeholder 2">
            <a:extLst>
              <a:ext uri="{FF2B5EF4-FFF2-40B4-BE49-F238E27FC236}">
                <a16:creationId xmlns:a16="http://schemas.microsoft.com/office/drawing/2014/main" id="{A2CC6B4F-1B87-4736-B99A-083D1299DD59}"/>
              </a:ext>
            </a:extLst>
          </p:cNvPr>
          <p:cNvSpPr txBox="1">
            <a:spLocks/>
          </p:cNvSpPr>
          <p:nvPr/>
        </p:nvSpPr>
        <p:spPr>
          <a:xfrm>
            <a:off x="941614" y="2093487"/>
            <a:ext cx="10751622" cy="742242"/>
          </a:xfrm>
          <a:prstGeom prst="rect">
            <a:avLst/>
          </a:prstGeom>
        </p:spPr>
        <p:txBody>
          <a:bodyPr vert="horz" lIns="91440" tIns="45720" rIns="91440" bIns="45720" rtlCol="0">
            <a:normAutofit fontScale="85000" lnSpcReduction="10000"/>
          </a:bodyPr>
          <a:lstStyle>
            <a:lvl1pPr marL="0" indent="0" algn="l" defTabSz="914400" rtl="0" eaLnBrk="1" latinLnBrk="0" hangingPunct="1">
              <a:lnSpc>
                <a:spcPct val="100000"/>
              </a:lnSpc>
              <a:spcBef>
                <a:spcPts val="1000"/>
              </a:spcBef>
              <a:buSzPct val="73000"/>
              <a:buFontTx/>
              <a:buNone/>
              <a:defRPr sz="3200" b="1" kern="1200" spc="50" baseline="0">
                <a:solidFill>
                  <a:schemeClr val="tx1"/>
                </a:solidFill>
                <a:latin typeface="+mn-lt"/>
                <a:ea typeface="+mn-ea"/>
                <a:cs typeface="+mn-cs"/>
              </a:defRPr>
            </a:lvl1pPr>
            <a:lvl2pPr marL="228600" indent="-182880" algn="l" defTabSz="914400" rtl="0" eaLnBrk="1" latinLnBrk="0" hangingPunct="1">
              <a:lnSpc>
                <a:spcPct val="100000"/>
              </a:lnSpc>
              <a:spcBef>
                <a:spcPts val="500"/>
              </a:spcBef>
              <a:buSzPct val="70000"/>
              <a:buFont typeface="Arial" panose="020B0604020202020204" pitchFamily="34" charset="0"/>
              <a:buChar char="•"/>
              <a:defRPr sz="2800" b="1" kern="1200" spc="50" baseline="0">
                <a:solidFill>
                  <a:schemeClr val="tx1"/>
                </a:solidFill>
                <a:latin typeface="+mn-lt"/>
                <a:ea typeface="+mn-ea"/>
                <a:cs typeface="+mn-cs"/>
              </a:defRPr>
            </a:lvl2pPr>
            <a:lvl3pPr marL="274320" indent="0" algn="l" defTabSz="914400" rtl="0" eaLnBrk="1" latinLnBrk="0" hangingPunct="1">
              <a:lnSpc>
                <a:spcPct val="100000"/>
              </a:lnSpc>
              <a:spcBef>
                <a:spcPts val="500"/>
              </a:spcBef>
              <a:buSzPct val="73000"/>
              <a:buFontTx/>
              <a:buNone/>
              <a:defRPr sz="2400" b="1" kern="1200" spc="50" baseline="0">
                <a:solidFill>
                  <a:schemeClr val="tx1"/>
                </a:solidFill>
                <a:latin typeface="+mn-lt"/>
                <a:ea typeface="+mn-ea"/>
                <a:cs typeface="+mn-cs"/>
              </a:defRPr>
            </a:lvl3pPr>
            <a:lvl4pPr marL="548640" indent="-182880" algn="l" defTabSz="914400" rtl="0" eaLnBrk="1" latinLnBrk="0" hangingPunct="1">
              <a:lnSpc>
                <a:spcPct val="100000"/>
              </a:lnSpc>
              <a:spcBef>
                <a:spcPts val="500"/>
              </a:spcBef>
              <a:buSzPct val="73000"/>
              <a:buFont typeface="Arial" panose="020B0604020202020204" pitchFamily="34" charset="0"/>
              <a:buChar char="•"/>
              <a:defRPr sz="2000" b="1" kern="1200" spc="50" baseline="0">
                <a:solidFill>
                  <a:schemeClr val="tx1"/>
                </a:solidFill>
                <a:latin typeface="+mn-lt"/>
                <a:ea typeface="+mn-ea"/>
                <a:cs typeface="+mn-cs"/>
              </a:defRPr>
            </a:lvl4pPr>
            <a:lvl5pPr marL="548640" indent="0" algn="l" defTabSz="914400" rtl="0" eaLnBrk="1" latinLnBrk="0" hangingPunct="1">
              <a:lnSpc>
                <a:spcPct val="100000"/>
              </a:lnSpc>
              <a:spcBef>
                <a:spcPts val="500"/>
              </a:spcBef>
              <a:buSzPct val="73000"/>
              <a:buFontTx/>
              <a:buNone/>
              <a:defRPr sz="2000" b="1" kern="1200" spc="5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PT: I know that John really lost his temper again but what can I do? I don’t even have a credit card in my own name.</a:t>
            </a:r>
          </a:p>
        </p:txBody>
      </p:sp>
    </p:spTree>
    <p:extLst>
      <p:ext uri="{BB962C8B-B14F-4D97-AF65-F5344CB8AC3E}">
        <p14:creationId xmlns:p14="http://schemas.microsoft.com/office/powerpoint/2010/main" val="345119382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0C800F-CAE5-40A5-949C-D17760E1964F}"/>
              </a:ext>
            </a:extLst>
          </p:cNvPr>
          <p:cNvSpPr>
            <a:spLocks noGrp="1"/>
          </p:cNvSpPr>
          <p:nvPr>
            <p:ph type="title"/>
          </p:nvPr>
        </p:nvSpPr>
        <p:spPr/>
        <p:txBody>
          <a:bodyPr>
            <a:normAutofit/>
          </a:bodyPr>
          <a:lstStyle/>
          <a:p>
            <a:r>
              <a:rPr lang="en-GB" dirty="0"/>
              <a:t>Reflective summaries – levels of</a:t>
            </a:r>
          </a:p>
        </p:txBody>
      </p:sp>
      <p:sp>
        <p:nvSpPr>
          <p:cNvPr id="3" name="Content Placeholder 2">
            <a:extLst>
              <a:ext uri="{FF2B5EF4-FFF2-40B4-BE49-F238E27FC236}">
                <a16:creationId xmlns:a16="http://schemas.microsoft.com/office/drawing/2014/main" id="{85CBBA14-40A3-943E-5031-D59B7232DD3A}"/>
              </a:ext>
            </a:extLst>
          </p:cNvPr>
          <p:cNvSpPr>
            <a:spLocks noGrp="1"/>
          </p:cNvSpPr>
          <p:nvPr>
            <p:ph idx="1"/>
          </p:nvPr>
        </p:nvSpPr>
        <p:spPr>
          <a:xfrm>
            <a:off x="1020725" y="2819083"/>
            <a:ext cx="3028762" cy="2406377"/>
          </a:xfrm>
        </p:spPr>
        <p:txBody>
          <a:bodyPr>
            <a:normAutofit/>
          </a:bodyPr>
          <a:lstStyle/>
          <a:p>
            <a:pPr algn="ctr"/>
            <a:r>
              <a:rPr lang="en-GB" sz="2400" dirty="0">
                <a:solidFill>
                  <a:schemeClr val="accent1"/>
                </a:solidFill>
              </a:rPr>
              <a:t>Level 1 - Paraphrasing</a:t>
            </a:r>
          </a:p>
          <a:p>
            <a:pPr algn="ctr"/>
            <a:r>
              <a:rPr lang="en-GB" sz="2400" dirty="0"/>
              <a:t>So you recognise he really hurt you, but you don’t know how you would survive financially if you left.</a:t>
            </a:r>
          </a:p>
        </p:txBody>
      </p:sp>
      <p:sp>
        <p:nvSpPr>
          <p:cNvPr id="4" name="Content Placeholder 2">
            <a:extLst>
              <a:ext uri="{FF2B5EF4-FFF2-40B4-BE49-F238E27FC236}">
                <a16:creationId xmlns:a16="http://schemas.microsoft.com/office/drawing/2014/main" id="{A2CC6B4F-1B87-4736-B99A-083D1299DD59}"/>
              </a:ext>
            </a:extLst>
          </p:cNvPr>
          <p:cNvSpPr txBox="1">
            <a:spLocks/>
          </p:cNvSpPr>
          <p:nvPr/>
        </p:nvSpPr>
        <p:spPr>
          <a:xfrm>
            <a:off x="941614" y="2093487"/>
            <a:ext cx="10751622" cy="742242"/>
          </a:xfrm>
          <a:prstGeom prst="rect">
            <a:avLst/>
          </a:prstGeom>
        </p:spPr>
        <p:txBody>
          <a:bodyPr vert="horz" lIns="91440" tIns="45720" rIns="91440" bIns="45720" rtlCol="0">
            <a:normAutofit fontScale="85000" lnSpcReduction="10000"/>
          </a:bodyPr>
          <a:lstStyle>
            <a:lvl1pPr marL="0" indent="0" algn="l" defTabSz="914400" rtl="0" eaLnBrk="1" latinLnBrk="0" hangingPunct="1">
              <a:lnSpc>
                <a:spcPct val="100000"/>
              </a:lnSpc>
              <a:spcBef>
                <a:spcPts val="1000"/>
              </a:spcBef>
              <a:buSzPct val="73000"/>
              <a:buFontTx/>
              <a:buNone/>
              <a:defRPr sz="3200" b="1" kern="1200" spc="50" baseline="0">
                <a:solidFill>
                  <a:schemeClr val="tx1"/>
                </a:solidFill>
                <a:latin typeface="+mn-lt"/>
                <a:ea typeface="+mn-ea"/>
                <a:cs typeface="+mn-cs"/>
              </a:defRPr>
            </a:lvl1pPr>
            <a:lvl2pPr marL="228600" indent="-182880" algn="l" defTabSz="914400" rtl="0" eaLnBrk="1" latinLnBrk="0" hangingPunct="1">
              <a:lnSpc>
                <a:spcPct val="100000"/>
              </a:lnSpc>
              <a:spcBef>
                <a:spcPts val="500"/>
              </a:spcBef>
              <a:buSzPct val="70000"/>
              <a:buFont typeface="Arial" panose="020B0604020202020204" pitchFamily="34" charset="0"/>
              <a:buChar char="•"/>
              <a:defRPr sz="2800" b="1" kern="1200" spc="50" baseline="0">
                <a:solidFill>
                  <a:schemeClr val="tx1"/>
                </a:solidFill>
                <a:latin typeface="+mn-lt"/>
                <a:ea typeface="+mn-ea"/>
                <a:cs typeface="+mn-cs"/>
              </a:defRPr>
            </a:lvl2pPr>
            <a:lvl3pPr marL="274320" indent="0" algn="l" defTabSz="914400" rtl="0" eaLnBrk="1" latinLnBrk="0" hangingPunct="1">
              <a:lnSpc>
                <a:spcPct val="100000"/>
              </a:lnSpc>
              <a:spcBef>
                <a:spcPts val="500"/>
              </a:spcBef>
              <a:buSzPct val="73000"/>
              <a:buFontTx/>
              <a:buNone/>
              <a:defRPr sz="2400" b="1" kern="1200" spc="50" baseline="0">
                <a:solidFill>
                  <a:schemeClr val="tx1"/>
                </a:solidFill>
                <a:latin typeface="+mn-lt"/>
                <a:ea typeface="+mn-ea"/>
                <a:cs typeface="+mn-cs"/>
              </a:defRPr>
            </a:lvl3pPr>
            <a:lvl4pPr marL="548640" indent="-182880" algn="l" defTabSz="914400" rtl="0" eaLnBrk="1" latinLnBrk="0" hangingPunct="1">
              <a:lnSpc>
                <a:spcPct val="100000"/>
              </a:lnSpc>
              <a:spcBef>
                <a:spcPts val="500"/>
              </a:spcBef>
              <a:buSzPct val="73000"/>
              <a:buFont typeface="Arial" panose="020B0604020202020204" pitchFamily="34" charset="0"/>
              <a:buChar char="•"/>
              <a:defRPr sz="2000" b="1" kern="1200" spc="50" baseline="0">
                <a:solidFill>
                  <a:schemeClr val="tx1"/>
                </a:solidFill>
                <a:latin typeface="+mn-lt"/>
                <a:ea typeface="+mn-ea"/>
                <a:cs typeface="+mn-cs"/>
              </a:defRPr>
            </a:lvl4pPr>
            <a:lvl5pPr marL="548640" indent="0" algn="l" defTabSz="914400" rtl="0" eaLnBrk="1" latinLnBrk="0" hangingPunct="1">
              <a:lnSpc>
                <a:spcPct val="100000"/>
              </a:lnSpc>
              <a:spcBef>
                <a:spcPts val="500"/>
              </a:spcBef>
              <a:buSzPct val="73000"/>
              <a:buFontTx/>
              <a:buNone/>
              <a:defRPr sz="2000" b="1" kern="1200" spc="5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PT: I know that John really lost his temper again but what can I do? I don’t even have a credit card in my own name.</a:t>
            </a:r>
          </a:p>
        </p:txBody>
      </p:sp>
      <p:sp>
        <p:nvSpPr>
          <p:cNvPr id="5" name="Content Placeholder 2">
            <a:extLst>
              <a:ext uri="{FF2B5EF4-FFF2-40B4-BE49-F238E27FC236}">
                <a16:creationId xmlns:a16="http://schemas.microsoft.com/office/drawing/2014/main" id="{39433963-5E95-D5C2-8263-C0A4515F7435}"/>
              </a:ext>
            </a:extLst>
          </p:cNvPr>
          <p:cNvSpPr txBox="1">
            <a:spLocks/>
          </p:cNvSpPr>
          <p:nvPr/>
        </p:nvSpPr>
        <p:spPr>
          <a:xfrm>
            <a:off x="4504153" y="2829968"/>
            <a:ext cx="3028762" cy="3162617"/>
          </a:xfrm>
          <a:prstGeom prst="rect">
            <a:avLst/>
          </a:prstGeom>
        </p:spPr>
        <p:txBody>
          <a:bodyPr vert="horz" lIns="91440" tIns="45720" rIns="91440" bIns="45720" rtlCol="0">
            <a:normAutofit lnSpcReduction="10000"/>
          </a:bodyPr>
          <a:lstStyle>
            <a:lvl1pPr marL="0" indent="0" algn="l" defTabSz="914400" rtl="0" eaLnBrk="1" latinLnBrk="0" hangingPunct="1">
              <a:lnSpc>
                <a:spcPct val="100000"/>
              </a:lnSpc>
              <a:spcBef>
                <a:spcPts val="1000"/>
              </a:spcBef>
              <a:buSzPct val="73000"/>
              <a:buFontTx/>
              <a:buNone/>
              <a:defRPr sz="3200" b="1" kern="1200" spc="50" baseline="0">
                <a:solidFill>
                  <a:schemeClr val="tx1"/>
                </a:solidFill>
                <a:latin typeface="+mn-lt"/>
                <a:ea typeface="+mn-ea"/>
                <a:cs typeface="+mn-cs"/>
              </a:defRPr>
            </a:lvl1pPr>
            <a:lvl2pPr marL="228600" indent="-182880" algn="l" defTabSz="914400" rtl="0" eaLnBrk="1" latinLnBrk="0" hangingPunct="1">
              <a:lnSpc>
                <a:spcPct val="100000"/>
              </a:lnSpc>
              <a:spcBef>
                <a:spcPts val="500"/>
              </a:spcBef>
              <a:buSzPct val="70000"/>
              <a:buFont typeface="Arial" panose="020B0604020202020204" pitchFamily="34" charset="0"/>
              <a:buChar char="•"/>
              <a:defRPr sz="2800" b="1" kern="1200" spc="50" baseline="0">
                <a:solidFill>
                  <a:schemeClr val="tx1"/>
                </a:solidFill>
                <a:latin typeface="+mn-lt"/>
                <a:ea typeface="+mn-ea"/>
                <a:cs typeface="+mn-cs"/>
              </a:defRPr>
            </a:lvl2pPr>
            <a:lvl3pPr marL="274320" indent="0" algn="l" defTabSz="914400" rtl="0" eaLnBrk="1" latinLnBrk="0" hangingPunct="1">
              <a:lnSpc>
                <a:spcPct val="100000"/>
              </a:lnSpc>
              <a:spcBef>
                <a:spcPts val="500"/>
              </a:spcBef>
              <a:buSzPct val="73000"/>
              <a:buFontTx/>
              <a:buNone/>
              <a:defRPr sz="2400" b="1" kern="1200" spc="50" baseline="0">
                <a:solidFill>
                  <a:schemeClr val="tx1"/>
                </a:solidFill>
                <a:latin typeface="+mn-lt"/>
                <a:ea typeface="+mn-ea"/>
                <a:cs typeface="+mn-cs"/>
              </a:defRPr>
            </a:lvl3pPr>
            <a:lvl4pPr marL="548640" indent="-182880" algn="l" defTabSz="914400" rtl="0" eaLnBrk="1" latinLnBrk="0" hangingPunct="1">
              <a:lnSpc>
                <a:spcPct val="100000"/>
              </a:lnSpc>
              <a:spcBef>
                <a:spcPts val="500"/>
              </a:spcBef>
              <a:buSzPct val="73000"/>
              <a:buFont typeface="Arial" panose="020B0604020202020204" pitchFamily="34" charset="0"/>
              <a:buChar char="•"/>
              <a:defRPr sz="2000" b="1" kern="1200" spc="50" baseline="0">
                <a:solidFill>
                  <a:schemeClr val="tx1"/>
                </a:solidFill>
                <a:latin typeface="+mn-lt"/>
                <a:ea typeface="+mn-ea"/>
                <a:cs typeface="+mn-cs"/>
              </a:defRPr>
            </a:lvl4pPr>
            <a:lvl5pPr marL="548640" indent="0" algn="l" defTabSz="914400" rtl="0" eaLnBrk="1" latinLnBrk="0" hangingPunct="1">
              <a:lnSpc>
                <a:spcPct val="100000"/>
              </a:lnSpc>
              <a:spcBef>
                <a:spcPts val="500"/>
              </a:spcBef>
              <a:buSzPct val="73000"/>
              <a:buFontTx/>
              <a:buNone/>
              <a:defRPr sz="2000" b="1" kern="1200" spc="5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sz="2400" dirty="0">
                <a:solidFill>
                  <a:schemeClr val="accent1"/>
                </a:solidFill>
              </a:rPr>
              <a:t>Level 2. Some interpretation - some addition of your own. </a:t>
            </a:r>
          </a:p>
          <a:p>
            <a:pPr algn="ctr"/>
            <a:r>
              <a:rPr lang="en-GB" sz="2400" dirty="0"/>
              <a:t>You feel trapped in a vicious cycle and you can’t imagine how to find your way out.</a:t>
            </a:r>
          </a:p>
          <a:p>
            <a:pPr algn="ctr"/>
            <a:r>
              <a:rPr lang="en-GB" sz="2400" dirty="0"/>
              <a:t>You’re trying to decide what to do and the money part is making it even harder.</a:t>
            </a:r>
          </a:p>
        </p:txBody>
      </p:sp>
      <p:sp>
        <p:nvSpPr>
          <p:cNvPr id="6" name="Content Placeholder 2">
            <a:extLst>
              <a:ext uri="{FF2B5EF4-FFF2-40B4-BE49-F238E27FC236}">
                <a16:creationId xmlns:a16="http://schemas.microsoft.com/office/drawing/2014/main" id="{E0BA80C4-5F75-C917-8DDF-71B415706730}"/>
              </a:ext>
            </a:extLst>
          </p:cNvPr>
          <p:cNvSpPr txBox="1">
            <a:spLocks/>
          </p:cNvSpPr>
          <p:nvPr/>
        </p:nvSpPr>
        <p:spPr>
          <a:xfrm>
            <a:off x="7704554" y="2815045"/>
            <a:ext cx="3028762" cy="2856412"/>
          </a:xfrm>
          <a:prstGeom prst="rect">
            <a:avLst/>
          </a:prstGeom>
        </p:spPr>
        <p:txBody>
          <a:bodyPr vert="horz" lIns="91440" tIns="45720" rIns="91440" bIns="45720" rtlCol="0">
            <a:normAutofit fontScale="92500" lnSpcReduction="20000"/>
          </a:bodyPr>
          <a:lstStyle>
            <a:lvl1pPr marL="0" indent="0" algn="l" defTabSz="914400" rtl="0" eaLnBrk="1" latinLnBrk="0" hangingPunct="1">
              <a:lnSpc>
                <a:spcPct val="100000"/>
              </a:lnSpc>
              <a:spcBef>
                <a:spcPts val="1000"/>
              </a:spcBef>
              <a:buSzPct val="73000"/>
              <a:buFontTx/>
              <a:buNone/>
              <a:defRPr sz="3200" b="1" kern="1200" spc="50" baseline="0">
                <a:solidFill>
                  <a:schemeClr val="tx1"/>
                </a:solidFill>
                <a:latin typeface="+mn-lt"/>
                <a:ea typeface="+mn-ea"/>
                <a:cs typeface="+mn-cs"/>
              </a:defRPr>
            </a:lvl1pPr>
            <a:lvl2pPr marL="228600" indent="-182880" algn="l" defTabSz="914400" rtl="0" eaLnBrk="1" latinLnBrk="0" hangingPunct="1">
              <a:lnSpc>
                <a:spcPct val="100000"/>
              </a:lnSpc>
              <a:spcBef>
                <a:spcPts val="500"/>
              </a:spcBef>
              <a:buSzPct val="70000"/>
              <a:buFont typeface="Arial" panose="020B0604020202020204" pitchFamily="34" charset="0"/>
              <a:buChar char="•"/>
              <a:defRPr sz="2800" b="1" kern="1200" spc="50" baseline="0">
                <a:solidFill>
                  <a:schemeClr val="tx1"/>
                </a:solidFill>
                <a:latin typeface="+mn-lt"/>
                <a:ea typeface="+mn-ea"/>
                <a:cs typeface="+mn-cs"/>
              </a:defRPr>
            </a:lvl2pPr>
            <a:lvl3pPr marL="274320" indent="0" algn="l" defTabSz="914400" rtl="0" eaLnBrk="1" latinLnBrk="0" hangingPunct="1">
              <a:lnSpc>
                <a:spcPct val="100000"/>
              </a:lnSpc>
              <a:spcBef>
                <a:spcPts val="500"/>
              </a:spcBef>
              <a:buSzPct val="73000"/>
              <a:buFontTx/>
              <a:buNone/>
              <a:defRPr sz="2400" b="1" kern="1200" spc="50" baseline="0">
                <a:solidFill>
                  <a:schemeClr val="tx1"/>
                </a:solidFill>
                <a:latin typeface="+mn-lt"/>
                <a:ea typeface="+mn-ea"/>
                <a:cs typeface="+mn-cs"/>
              </a:defRPr>
            </a:lvl3pPr>
            <a:lvl4pPr marL="548640" indent="-182880" algn="l" defTabSz="914400" rtl="0" eaLnBrk="1" latinLnBrk="0" hangingPunct="1">
              <a:lnSpc>
                <a:spcPct val="100000"/>
              </a:lnSpc>
              <a:spcBef>
                <a:spcPts val="500"/>
              </a:spcBef>
              <a:buSzPct val="73000"/>
              <a:buFont typeface="Arial" panose="020B0604020202020204" pitchFamily="34" charset="0"/>
              <a:buChar char="•"/>
              <a:defRPr sz="2000" b="1" kern="1200" spc="50" baseline="0">
                <a:solidFill>
                  <a:schemeClr val="tx1"/>
                </a:solidFill>
                <a:latin typeface="+mn-lt"/>
                <a:ea typeface="+mn-ea"/>
                <a:cs typeface="+mn-cs"/>
              </a:defRPr>
            </a:lvl4pPr>
            <a:lvl5pPr marL="548640" indent="0" algn="l" defTabSz="914400" rtl="0" eaLnBrk="1" latinLnBrk="0" hangingPunct="1">
              <a:lnSpc>
                <a:spcPct val="100000"/>
              </a:lnSpc>
              <a:spcBef>
                <a:spcPts val="500"/>
              </a:spcBef>
              <a:buSzPct val="73000"/>
              <a:buFontTx/>
              <a:buNone/>
              <a:defRPr sz="2000" b="1" kern="1200" spc="5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sz="2400" dirty="0">
                <a:solidFill>
                  <a:schemeClr val="accent1"/>
                </a:solidFill>
              </a:rPr>
              <a:t>Level 3 – Deeper interpretation</a:t>
            </a:r>
          </a:p>
          <a:p>
            <a:pPr algn="ctr"/>
            <a:r>
              <a:rPr lang="en-GB" sz="2400" dirty="0"/>
              <a:t>If you had some resources to fall back on, it would make it easier to leave him but there are other things to that are keeping you with him.</a:t>
            </a:r>
          </a:p>
          <a:p>
            <a:pPr algn="ctr"/>
            <a:r>
              <a:rPr lang="en-GB" sz="2400" dirty="0"/>
              <a:t>You still care about him in many ways, but you’ve started thinking about your options like how you might look after yourself.</a:t>
            </a:r>
          </a:p>
        </p:txBody>
      </p:sp>
      <p:sp>
        <p:nvSpPr>
          <p:cNvPr id="7" name="Content Placeholder 2">
            <a:extLst>
              <a:ext uri="{FF2B5EF4-FFF2-40B4-BE49-F238E27FC236}">
                <a16:creationId xmlns:a16="http://schemas.microsoft.com/office/drawing/2014/main" id="{8DBC9D7A-C715-FE3A-4F3D-83DE26CDEF45}"/>
              </a:ext>
            </a:extLst>
          </p:cNvPr>
          <p:cNvSpPr txBox="1">
            <a:spLocks/>
          </p:cNvSpPr>
          <p:nvPr/>
        </p:nvSpPr>
        <p:spPr>
          <a:xfrm>
            <a:off x="1451977" y="5845629"/>
            <a:ext cx="8763002" cy="573222"/>
          </a:xfrm>
          <a:prstGeom prst="rect">
            <a:avLst/>
          </a:prstGeom>
        </p:spPr>
        <p:txBody>
          <a:bodyPr vert="horz" lIns="91440" tIns="45720" rIns="91440" bIns="45720" rtlCol="0">
            <a:normAutofit/>
          </a:bodyPr>
          <a:lstStyle>
            <a:lvl1pPr marL="0" indent="0" algn="l" defTabSz="914400" rtl="0" eaLnBrk="1" latinLnBrk="0" hangingPunct="1">
              <a:lnSpc>
                <a:spcPct val="100000"/>
              </a:lnSpc>
              <a:spcBef>
                <a:spcPts val="1000"/>
              </a:spcBef>
              <a:buSzPct val="73000"/>
              <a:buFontTx/>
              <a:buNone/>
              <a:defRPr sz="3200" b="1" kern="1200" spc="50" baseline="0">
                <a:solidFill>
                  <a:schemeClr val="tx1"/>
                </a:solidFill>
                <a:latin typeface="+mn-lt"/>
                <a:ea typeface="+mn-ea"/>
                <a:cs typeface="+mn-cs"/>
              </a:defRPr>
            </a:lvl1pPr>
            <a:lvl2pPr marL="228600" indent="-182880" algn="l" defTabSz="914400" rtl="0" eaLnBrk="1" latinLnBrk="0" hangingPunct="1">
              <a:lnSpc>
                <a:spcPct val="100000"/>
              </a:lnSpc>
              <a:spcBef>
                <a:spcPts val="500"/>
              </a:spcBef>
              <a:buSzPct val="70000"/>
              <a:buFont typeface="Arial" panose="020B0604020202020204" pitchFamily="34" charset="0"/>
              <a:buChar char="•"/>
              <a:defRPr sz="2800" b="1" kern="1200" spc="50" baseline="0">
                <a:solidFill>
                  <a:schemeClr val="tx1"/>
                </a:solidFill>
                <a:latin typeface="+mn-lt"/>
                <a:ea typeface="+mn-ea"/>
                <a:cs typeface="+mn-cs"/>
              </a:defRPr>
            </a:lvl2pPr>
            <a:lvl3pPr marL="274320" indent="0" algn="l" defTabSz="914400" rtl="0" eaLnBrk="1" latinLnBrk="0" hangingPunct="1">
              <a:lnSpc>
                <a:spcPct val="100000"/>
              </a:lnSpc>
              <a:spcBef>
                <a:spcPts val="500"/>
              </a:spcBef>
              <a:buSzPct val="73000"/>
              <a:buFontTx/>
              <a:buNone/>
              <a:defRPr sz="2400" b="1" kern="1200" spc="50" baseline="0">
                <a:solidFill>
                  <a:schemeClr val="tx1"/>
                </a:solidFill>
                <a:latin typeface="+mn-lt"/>
                <a:ea typeface="+mn-ea"/>
                <a:cs typeface="+mn-cs"/>
              </a:defRPr>
            </a:lvl3pPr>
            <a:lvl4pPr marL="548640" indent="-182880" algn="l" defTabSz="914400" rtl="0" eaLnBrk="1" latinLnBrk="0" hangingPunct="1">
              <a:lnSpc>
                <a:spcPct val="100000"/>
              </a:lnSpc>
              <a:spcBef>
                <a:spcPts val="500"/>
              </a:spcBef>
              <a:buSzPct val="73000"/>
              <a:buFont typeface="Arial" panose="020B0604020202020204" pitchFamily="34" charset="0"/>
              <a:buChar char="•"/>
              <a:defRPr sz="2000" b="1" kern="1200" spc="50" baseline="0">
                <a:solidFill>
                  <a:schemeClr val="tx1"/>
                </a:solidFill>
                <a:latin typeface="+mn-lt"/>
                <a:ea typeface="+mn-ea"/>
                <a:cs typeface="+mn-cs"/>
              </a:defRPr>
            </a:lvl4pPr>
            <a:lvl5pPr marL="548640" indent="0" algn="l" defTabSz="914400" rtl="0" eaLnBrk="1" latinLnBrk="0" hangingPunct="1">
              <a:lnSpc>
                <a:spcPct val="100000"/>
              </a:lnSpc>
              <a:spcBef>
                <a:spcPts val="500"/>
              </a:spcBef>
              <a:buSzPct val="73000"/>
              <a:buFontTx/>
              <a:buNone/>
              <a:defRPr sz="2000" b="1" kern="1200" spc="5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sz="2400" dirty="0">
                <a:solidFill>
                  <a:srgbClr val="00B0F0"/>
                </a:solidFill>
              </a:rPr>
              <a:t>Note – no question marks!</a:t>
            </a:r>
          </a:p>
        </p:txBody>
      </p:sp>
    </p:spTree>
    <p:extLst>
      <p:ext uri="{BB962C8B-B14F-4D97-AF65-F5344CB8AC3E}">
        <p14:creationId xmlns:p14="http://schemas.microsoft.com/office/powerpoint/2010/main" val="9289962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4D0AB7-B466-4D90-7B2B-E7996D8C9D2A}"/>
              </a:ext>
            </a:extLst>
          </p:cNvPr>
          <p:cNvSpPr>
            <a:spLocks noGrp="1"/>
          </p:cNvSpPr>
          <p:nvPr>
            <p:ph type="title"/>
          </p:nvPr>
        </p:nvSpPr>
        <p:spPr/>
        <p:txBody>
          <a:bodyPr/>
          <a:lstStyle/>
          <a:p>
            <a:r>
              <a:rPr lang="en-GB" dirty="0"/>
              <a:t>THE END CHAT TOOLS</a:t>
            </a:r>
          </a:p>
        </p:txBody>
      </p:sp>
    </p:spTree>
    <p:extLst>
      <p:ext uri="{BB962C8B-B14F-4D97-AF65-F5344CB8AC3E}">
        <p14:creationId xmlns:p14="http://schemas.microsoft.com/office/powerpoint/2010/main" val="314940033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8C9E59-29AA-21DD-D21C-931DAF4331D5}"/>
              </a:ext>
            </a:extLst>
          </p:cNvPr>
          <p:cNvSpPr>
            <a:spLocks noGrp="1"/>
          </p:cNvSpPr>
          <p:nvPr>
            <p:ph type="title"/>
          </p:nvPr>
        </p:nvSpPr>
        <p:spPr/>
        <p:txBody>
          <a:bodyPr/>
          <a:lstStyle/>
          <a:p>
            <a:endParaRPr lang="en-GB" dirty="0"/>
          </a:p>
        </p:txBody>
      </p:sp>
      <p:sp>
        <p:nvSpPr>
          <p:cNvPr id="3" name="Content Placeholder 2">
            <a:extLst>
              <a:ext uri="{FF2B5EF4-FFF2-40B4-BE49-F238E27FC236}">
                <a16:creationId xmlns:a16="http://schemas.microsoft.com/office/drawing/2014/main" id="{5015ABED-994E-572F-0CA5-E9E8659D927B}"/>
              </a:ext>
            </a:extLst>
          </p:cNvPr>
          <p:cNvSpPr>
            <a:spLocks noGrp="1"/>
          </p:cNvSpPr>
          <p:nvPr>
            <p:ph idx="1"/>
          </p:nvPr>
        </p:nvSpPr>
        <p:spPr>
          <a:xfrm>
            <a:off x="1020726" y="2089298"/>
            <a:ext cx="4552760" cy="3827722"/>
          </a:xfrm>
        </p:spPr>
        <p:txBody>
          <a:bodyPr/>
          <a:lstStyle/>
          <a:p>
            <a:r>
              <a:rPr lang="en-GB" dirty="0"/>
              <a:t>Patient centred Problem Solving</a:t>
            </a:r>
          </a:p>
          <a:p>
            <a:pPr marL="457200" indent="-457200">
              <a:buFont typeface="Arial" panose="020B0604020202020204" pitchFamily="34" charset="0"/>
              <a:buChar char="•"/>
            </a:pPr>
            <a:r>
              <a:rPr lang="en-GB" sz="2000" dirty="0"/>
              <a:t>Encourage patient to come up with solutions, not you</a:t>
            </a:r>
          </a:p>
          <a:p>
            <a:pPr marL="457200" indent="-457200">
              <a:buFont typeface="Arial" panose="020B0604020202020204" pitchFamily="34" charset="0"/>
              <a:buChar char="•"/>
            </a:pPr>
            <a:r>
              <a:rPr lang="en-GB" sz="2000" dirty="0"/>
              <a:t>Offer, don’t impose suggestions</a:t>
            </a:r>
          </a:p>
          <a:p>
            <a:pPr marL="457200" indent="-457200">
              <a:buFont typeface="Arial" panose="020B0604020202020204" pitchFamily="34" charset="0"/>
              <a:buChar char="•"/>
            </a:pPr>
            <a:r>
              <a:rPr lang="en-GB" sz="2000" dirty="0"/>
              <a:t>Concentrate on the NEXT SMALL step</a:t>
            </a:r>
          </a:p>
          <a:p>
            <a:endParaRPr lang="en-GB" dirty="0"/>
          </a:p>
        </p:txBody>
      </p:sp>
      <p:sp>
        <p:nvSpPr>
          <p:cNvPr id="4" name="Content Placeholder 2">
            <a:extLst>
              <a:ext uri="{FF2B5EF4-FFF2-40B4-BE49-F238E27FC236}">
                <a16:creationId xmlns:a16="http://schemas.microsoft.com/office/drawing/2014/main" id="{7F4D720E-B626-2D83-62CD-0CB2C0BD4ED1}"/>
              </a:ext>
            </a:extLst>
          </p:cNvPr>
          <p:cNvSpPr txBox="1">
            <a:spLocks/>
          </p:cNvSpPr>
          <p:nvPr/>
        </p:nvSpPr>
        <p:spPr>
          <a:xfrm>
            <a:off x="6262197" y="2089298"/>
            <a:ext cx="4552760" cy="3827722"/>
          </a:xfrm>
          <a:prstGeom prst="rect">
            <a:avLst/>
          </a:prstGeom>
        </p:spPr>
        <p:txBody>
          <a:bodyPr vert="horz" lIns="91440" tIns="45720" rIns="91440" bIns="45720" rtlCol="0">
            <a:normAutofit/>
          </a:bodyPr>
          <a:lstStyle>
            <a:lvl1pPr marL="0" indent="0" algn="l" defTabSz="914400" rtl="0" eaLnBrk="1" latinLnBrk="0" hangingPunct="1">
              <a:lnSpc>
                <a:spcPct val="100000"/>
              </a:lnSpc>
              <a:spcBef>
                <a:spcPts val="1000"/>
              </a:spcBef>
              <a:buSzPct val="73000"/>
              <a:buFontTx/>
              <a:buNone/>
              <a:defRPr sz="3200" b="1" kern="1200" spc="50" baseline="0">
                <a:solidFill>
                  <a:schemeClr val="tx1"/>
                </a:solidFill>
                <a:latin typeface="+mn-lt"/>
                <a:ea typeface="+mn-ea"/>
                <a:cs typeface="+mn-cs"/>
              </a:defRPr>
            </a:lvl1pPr>
            <a:lvl2pPr marL="228600" indent="-182880" algn="l" defTabSz="914400" rtl="0" eaLnBrk="1" latinLnBrk="0" hangingPunct="1">
              <a:lnSpc>
                <a:spcPct val="100000"/>
              </a:lnSpc>
              <a:spcBef>
                <a:spcPts val="500"/>
              </a:spcBef>
              <a:buSzPct val="70000"/>
              <a:buFont typeface="Arial" panose="020B0604020202020204" pitchFamily="34" charset="0"/>
              <a:buChar char="•"/>
              <a:defRPr sz="2800" b="1" kern="1200" spc="50" baseline="0">
                <a:solidFill>
                  <a:schemeClr val="tx1"/>
                </a:solidFill>
                <a:latin typeface="+mn-lt"/>
                <a:ea typeface="+mn-ea"/>
                <a:cs typeface="+mn-cs"/>
              </a:defRPr>
            </a:lvl2pPr>
            <a:lvl3pPr marL="274320" indent="0" algn="l" defTabSz="914400" rtl="0" eaLnBrk="1" latinLnBrk="0" hangingPunct="1">
              <a:lnSpc>
                <a:spcPct val="100000"/>
              </a:lnSpc>
              <a:spcBef>
                <a:spcPts val="500"/>
              </a:spcBef>
              <a:buSzPct val="73000"/>
              <a:buFontTx/>
              <a:buNone/>
              <a:defRPr sz="2400" b="1" kern="1200" spc="50" baseline="0">
                <a:solidFill>
                  <a:schemeClr val="tx1"/>
                </a:solidFill>
                <a:latin typeface="+mn-lt"/>
                <a:ea typeface="+mn-ea"/>
                <a:cs typeface="+mn-cs"/>
              </a:defRPr>
            </a:lvl3pPr>
            <a:lvl4pPr marL="548640" indent="-182880" algn="l" defTabSz="914400" rtl="0" eaLnBrk="1" latinLnBrk="0" hangingPunct="1">
              <a:lnSpc>
                <a:spcPct val="100000"/>
              </a:lnSpc>
              <a:spcBef>
                <a:spcPts val="500"/>
              </a:spcBef>
              <a:buSzPct val="73000"/>
              <a:buFont typeface="Arial" panose="020B0604020202020204" pitchFamily="34" charset="0"/>
              <a:buChar char="•"/>
              <a:defRPr sz="2000" b="1" kern="1200" spc="50" baseline="0">
                <a:solidFill>
                  <a:schemeClr val="tx1"/>
                </a:solidFill>
                <a:latin typeface="+mn-lt"/>
                <a:ea typeface="+mn-ea"/>
                <a:cs typeface="+mn-cs"/>
              </a:defRPr>
            </a:lvl4pPr>
            <a:lvl5pPr marL="548640" indent="0" algn="l" defTabSz="914400" rtl="0" eaLnBrk="1" latinLnBrk="0" hangingPunct="1">
              <a:lnSpc>
                <a:spcPct val="100000"/>
              </a:lnSpc>
              <a:spcBef>
                <a:spcPts val="500"/>
              </a:spcBef>
              <a:buSzPct val="73000"/>
              <a:buFontTx/>
              <a:buNone/>
              <a:defRPr sz="2000" b="1" kern="1200" spc="5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Promote Self-Efficacy</a:t>
            </a:r>
          </a:p>
          <a:p>
            <a:pPr marL="457200" indent="-457200">
              <a:buFont typeface="Arial" panose="020B0604020202020204" pitchFamily="34" charset="0"/>
              <a:buChar char="•"/>
            </a:pPr>
            <a:r>
              <a:rPr lang="en-GB" sz="2000" dirty="0"/>
              <a:t>Be positive</a:t>
            </a:r>
          </a:p>
          <a:p>
            <a:pPr marL="457200" indent="-457200">
              <a:buFont typeface="Arial" panose="020B0604020202020204" pitchFamily="34" charset="0"/>
              <a:buChar char="•"/>
            </a:pPr>
            <a:r>
              <a:rPr lang="en-GB" sz="2000" dirty="0"/>
              <a:t>Talk possibility</a:t>
            </a:r>
          </a:p>
          <a:p>
            <a:pPr marL="457200" indent="-457200">
              <a:buFont typeface="Arial" panose="020B0604020202020204" pitchFamily="34" charset="0"/>
              <a:buChar char="•"/>
            </a:pPr>
            <a:r>
              <a:rPr lang="en-GB" sz="2000" dirty="0"/>
              <a:t>Focus on the patient (</a:t>
            </a:r>
            <a:r>
              <a:rPr lang="en-GB" sz="2000" dirty="0" err="1"/>
              <a:t>nuture</a:t>
            </a:r>
            <a:r>
              <a:rPr lang="en-GB" sz="2000" dirty="0"/>
              <a:t> confidence)</a:t>
            </a:r>
          </a:p>
          <a:p>
            <a:pPr marL="457200" indent="-457200">
              <a:buFont typeface="Arial" panose="020B0604020202020204" pitchFamily="34" charset="0"/>
              <a:buChar char="•"/>
            </a:pPr>
            <a:r>
              <a:rPr lang="en-GB" sz="2000" dirty="0"/>
              <a:t>Show you believe in them (genuine)</a:t>
            </a:r>
          </a:p>
        </p:txBody>
      </p:sp>
    </p:spTree>
    <p:extLst>
      <p:ext uri="{BB962C8B-B14F-4D97-AF65-F5344CB8AC3E}">
        <p14:creationId xmlns:p14="http://schemas.microsoft.com/office/powerpoint/2010/main" val="127657528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6F7E07-1BB1-8190-D7E0-C0B04E383DCF}"/>
              </a:ext>
            </a:extLst>
          </p:cNvPr>
          <p:cNvSpPr>
            <a:spLocks noGrp="1"/>
          </p:cNvSpPr>
          <p:nvPr>
            <p:ph type="title"/>
          </p:nvPr>
        </p:nvSpPr>
        <p:spPr/>
        <p:txBody>
          <a:bodyPr/>
          <a:lstStyle/>
          <a:p>
            <a:r>
              <a:rPr lang="en-GB" dirty="0"/>
              <a:t>Practise, PRACTISE &amp; Practise</a:t>
            </a:r>
          </a:p>
        </p:txBody>
      </p:sp>
      <p:sp>
        <p:nvSpPr>
          <p:cNvPr id="3" name="Content Placeholder 2">
            <a:extLst>
              <a:ext uri="{FF2B5EF4-FFF2-40B4-BE49-F238E27FC236}">
                <a16:creationId xmlns:a16="http://schemas.microsoft.com/office/drawing/2014/main" id="{756EF95D-86BB-24E8-4116-03005F754D99}"/>
              </a:ext>
            </a:extLst>
          </p:cNvPr>
          <p:cNvSpPr>
            <a:spLocks noGrp="1"/>
          </p:cNvSpPr>
          <p:nvPr>
            <p:ph idx="1"/>
          </p:nvPr>
        </p:nvSpPr>
        <p:spPr/>
        <p:txBody>
          <a:bodyPr/>
          <a:lstStyle/>
          <a:p>
            <a:pPr algn="ctr"/>
            <a:r>
              <a:rPr lang="en-GB" dirty="0"/>
              <a:t>Practise the micro skills. </a:t>
            </a:r>
          </a:p>
          <a:p>
            <a:pPr algn="ctr"/>
            <a:r>
              <a:rPr lang="en-GB" dirty="0"/>
              <a:t>Then the whole MI thing eventually falls into place.</a:t>
            </a:r>
          </a:p>
          <a:p>
            <a:pPr algn="ctr"/>
            <a:endParaRPr lang="en-GB" dirty="0"/>
          </a:p>
          <a:p>
            <a:pPr algn="ctr"/>
            <a:r>
              <a:rPr lang="en-GB" dirty="0"/>
              <a:t>(</a:t>
            </a:r>
            <a:r>
              <a:rPr lang="en-GB" dirty="0" err="1"/>
              <a:t>tieing</a:t>
            </a:r>
            <a:r>
              <a:rPr lang="en-GB" dirty="0"/>
              <a:t> shoelaces, riding a bike for the first few times, playing piano</a:t>
            </a:r>
            <a:r>
              <a:rPr lang="en-GB"/>
              <a:t>, driving)</a:t>
            </a:r>
            <a:endParaRPr lang="en-GB" dirty="0"/>
          </a:p>
        </p:txBody>
      </p:sp>
    </p:spTree>
    <p:extLst>
      <p:ext uri="{BB962C8B-B14F-4D97-AF65-F5344CB8AC3E}">
        <p14:creationId xmlns:p14="http://schemas.microsoft.com/office/powerpoint/2010/main" val="2336198416"/>
      </p:ext>
    </p:extLst>
  </p:cSld>
  <p:clrMapOvr>
    <a:masterClrMapping/>
  </p:clrMapOvr>
</p:sld>
</file>

<file path=ppt/theme/theme1.xml><?xml version="1.0" encoding="utf-8"?>
<a:theme xmlns:a="http://schemas.openxmlformats.org/drawingml/2006/main" name="ChitchatVTI">
  <a:themeElements>
    <a:clrScheme name="AnalogousFromRegularSeedRightStep">
      <a:dk1>
        <a:srgbClr val="000000"/>
      </a:dk1>
      <a:lt1>
        <a:srgbClr val="FFFFFF"/>
      </a:lt1>
      <a:dk2>
        <a:srgbClr val="3E3423"/>
      </a:dk2>
      <a:lt2>
        <a:srgbClr val="E2E8E7"/>
      </a:lt2>
      <a:accent1>
        <a:srgbClr val="E52B4D"/>
      </a:accent1>
      <a:accent2>
        <a:srgbClr val="D34419"/>
      </a:accent2>
      <a:accent3>
        <a:srgbClr val="D69928"/>
      </a:accent3>
      <a:accent4>
        <a:srgbClr val="A1AB14"/>
      </a:accent4>
      <a:accent5>
        <a:srgbClr val="6EB522"/>
      </a:accent5>
      <a:accent6>
        <a:srgbClr val="27BD16"/>
      </a:accent6>
      <a:hlink>
        <a:srgbClr val="319380"/>
      </a:hlink>
      <a:folHlink>
        <a:srgbClr val="7F7F7F"/>
      </a:folHlink>
    </a:clrScheme>
    <a:fontScheme name="The Hand">
      <a:majorFont>
        <a:latin typeface="The Serif Hand"/>
        <a:ea typeface=""/>
        <a:cs typeface=""/>
      </a:majorFont>
      <a:minorFont>
        <a:latin typeface="The Han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hitchatVTI" id="{08BB1610-1071-4750-BA6F-EA15E875FFCD}" vid="{D7BDF053-2181-45AE-9365-FFAA906CB43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TotalTime>
  <Words>7362</Words>
  <Application>Microsoft Office PowerPoint</Application>
  <PresentationFormat>Widescreen</PresentationFormat>
  <Paragraphs>660</Paragraphs>
  <Slides>63</Slides>
  <Notes>49</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63</vt:i4>
      </vt:variant>
    </vt:vector>
  </HeadingPairs>
  <TitlesOfParts>
    <vt:vector size="70" baseType="lpstr">
      <vt:lpstr>Arial</vt:lpstr>
      <vt:lpstr>Calibri</vt:lpstr>
      <vt:lpstr>Segoe UI</vt:lpstr>
      <vt:lpstr>The Hand</vt:lpstr>
      <vt:lpstr>The Serif Hand</vt:lpstr>
      <vt:lpstr>Wingdings</vt:lpstr>
      <vt:lpstr>ChitchatVTI</vt:lpstr>
      <vt:lpstr>Motivational Interviewing  Made Easy</vt:lpstr>
      <vt:lpstr>The Facilitators</vt:lpstr>
      <vt:lpstr>Movement graph</vt:lpstr>
      <vt:lpstr>Let’s mix you up</vt:lpstr>
      <vt:lpstr>(1) WHERE’S YOUR STARTING POINT?</vt:lpstr>
      <vt:lpstr>TASK 1 - Think about patient’s behaviour YOU TRIED TO CHANGE</vt:lpstr>
      <vt:lpstr>TASK 2 - Map YOUR BEHAVIOUR – which of these did you do?</vt:lpstr>
      <vt:lpstr>Case 1 – COPD &amp; SMOKING</vt:lpstr>
      <vt:lpstr>Case 2 – missing diabetes appt</vt:lpstr>
      <vt:lpstr>Phrases that piss patients off (microagressions)</vt:lpstr>
      <vt:lpstr>(2) OPTIMISING THE DOCTOR’S ETHOS</vt:lpstr>
      <vt:lpstr>Which is better?  Discuss 2 mins</vt:lpstr>
      <vt:lpstr>(3) MI THEORY</vt:lpstr>
      <vt:lpstr>MI is about any behavioural or cognitive change</vt:lpstr>
      <vt:lpstr>THE THEORY BEHIND MI</vt:lpstr>
      <vt:lpstr>The secret</vt:lpstr>
      <vt:lpstr>THE PHILOSOPHY BEHIND MI - THE MICHAELANGELO EFFECT  the answers are already within the patient!</vt:lpstr>
      <vt:lpstr>MI ANALOGY </vt:lpstr>
      <vt:lpstr>THE PHILOSOPHY BEHIND MI</vt:lpstr>
      <vt:lpstr>MI DEFINITION </vt:lpstr>
      <vt:lpstr>So HOW WOULD YOU RESPOND?</vt:lpstr>
      <vt:lpstr>Change must come from deep within, not superficially uttered</vt:lpstr>
      <vt:lpstr>FOCUSING ON THE PRECONTEMPLATIVE PATIENT</vt:lpstr>
      <vt:lpstr>DICLEMENTE &amp; PROCHASKA’S CYCLE OF CHANGE</vt:lpstr>
      <vt:lpstr>THE STARTING CHAT TOOLS</vt:lpstr>
      <vt:lpstr>CALM YOUR INNER MONKEY</vt:lpstr>
      <vt:lpstr>BASIC MI CONCEPTS </vt:lpstr>
      <vt:lpstr>Get patients to like you, and you’re half way there</vt:lpstr>
      <vt:lpstr>Get patients to like you, and you’re half way there</vt:lpstr>
      <vt:lpstr>OPENING THE CONVERSATION – Open Qs &amp; Attentive listening &amp; EXPLORING QUESTIONS</vt:lpstr>
      <vt:lpstr>OPENING THE CONVERSATION – Open Qs &amp; Attentive listening &amp; EXPLORING QUESTIONS</vt:lpstr>
      <vt:lpstr>THE MIDDLE CHAT TOOLS</vt:lpstr>
      <vt:lpstr>REMEMBER THE SPIRIT OF MI</vt:lpstr>
      <vt:lpstr>DETERMINING DECISIONAL BALANCE</vt:lpstr>
      <vt:lpstr>DETERMINING DECISIONAL BALANCE</vt:lpstr>
      <vt:lpstr>DETERMINING DECISIONAL BALANCE</vt:lpstr>
      <vt:lpstr>DETERMINING DECISIONAL BALANCE</vt:lpstr>
      <vt:lpstr>PROVIDING INFORMATION – EPE – ELICIT/PROVIDE/ELICIT</vt:lpstr>
      <vt:lpstr>PROVIDING INFORMATION – EPE – another scenario</vt:lpstr>
      <vt:lpstr>TACKLING MICROAGGRESSIONS (= MICROWRESTLING)</vt:lpstr>
      <vt:lpstr>TACKLING MICROAGGRESSIONS (= MICROWRESTLING)</vt:lpstr>
      <vt:lpstr>MICROAGGRESSIONS – AVOID DOING the righting reflex</vt:lpstr>
      <vt:lpstr>MICROAGGRESSIONS – AVOID DOING the righting reflex</vt:lpstr>
      <vt:lpstr>MICROAGGRESSIONS – AVOID DOING the righting reflex</vt:lpstr>
      <vt:lpstr>NEUTRALISING MICROAGGRESSIONS turn these phrases around INTO SOMETHING KINDER</vt:lpstr>
      <vt:lpstr>NEUTRALISING MICROAGGRESSIONS turn these phrases around INTO SOMETHING KINDER</vt:lpstr>
      <vt:lpstr>RESISTANCE – LEARNING TO ROLL WITH IT</vt:lpstr>
      <vt:lpstr>ROLLING WITH RESISTANCE - scenario</vt:lpstr>
      <vt:lpstr>ROLLING WITH RESISTANCE - scenario</vt:lpstr>
      <vt:lpstr>ROLLING WITH RESISTANCE - scenario</vt:lpstr>
      <vt:lpstr>CREATE AMBIVALENCE</vt:lpstr>
      <vt:lpstr>CREATE AMBIVALENCE</vt:lpstr>
      <vt:lpstr>CREATING AMBIVALENCE – the secret</vt:lpstr>
      <vt:lpstr>REFLECTIVE SUMMARIES  an incredible skill that will serve you for the rest of your life</vt:lpstr>
      <vt:lpstr>REFLECTIVE SUMMARIES – example 1</vt:lpstr>
      <vt:lpstr>REFLECTIVE SUMMARIES – example 2</vt:lpstr>
      <vt:lpstr>REFLECTIVE SUMMARIES </vt:lpstr>
      <vt:lpstr>Reflective summaries – levels of</vt:lpstr>
      <vt:lpstr>Reflective summaries – levels of</vt:lpstr>
      <vt:lpstr>Reflective summaries – levels of</vt:lpstr>
      <vt:lpstr>THE END CHAT TOOLS</vt:lpstr>
      <vt:lpstr>PowerPoint Presentation</vt:lpstr>
      <vt:lpstr>Practise, PRACTISE &amp; Practise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Motivational Interviewing  made easy</dc:title>
  <dc:creator>Ramesh Mehay</dc:creator>
  <cp:lastModifiedBy>Ramesh Mehay</cp:lastModifiedBy>
  <cp:revision>21</cp:revision>
  <dcterms:created xsi:type="dcterms:W3CDTF">2023-01-24T18:53:13Z</dcterms:created>
  <dcterms:modified xsi:type="dcterms:W3CDTF">2023-01-29T19:06:01Z</dcterms:modified>
</cp:coreProperties>
</file>