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92DE"/>
    <a:srgbClr val="FF6600"/>
    <a:srgbClr val="38A7B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37" autoAdjust="0"/>
    <p:restoredTop sz="75060" autoAdjust="0"/>
  </p:normalViewPr>
  <p:slideViewPr>
    <p:cSldViewPr snapToGrid="0">
      <p:cViewPr varScale="1">
        <p:scale>
          <a:sx n="52" d="100"/>
          <a:sy n="52" d="100"/>
        </p:scale>
        <p:origin x="8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610BF-927D-456E-8338-6FD2210F376F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48576-12ED-4842-977D-6590054D4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79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dfordvts.co.uk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 smtClean="0">
                <a:solidFill>
                  <a:srgbClr val="00B050"/>
                </a:solidFill>
                <a:hlinkClick r:id="rId3"/>
              </a:rPr>
              <a:t>www.bradfordvts.co.uk</a:t>
            </a:r>
            <a:endParaRPr lang="en-GB" dirty="0" smtClean="0">
              <a:solidFill>
                <a:srgbClr val="00B050"/>
              </a:solidFill>
            </a:endParaRPr>
          </a:p>
          <a:p>
            <a:r>
              <a:rPr lang="en-GB" i="1" dirty="0" smtClean="0">
                <a:solidFill>
                  <a:srgbClr val="92D050"/>
                </a:solidFill>
              </a:rPr>
              <a:t>The Essential Handbook of GP Training &amp; Education (2012)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48576-12ED-4842-977D-6590054D486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33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2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71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69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52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76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12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257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82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0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57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08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37888-A769-4CF9-99F1-CAE4D0B2DCBB}" type="datetimeFigureOut">
              <a:rPr lang="en-GB" smtClean="0"/>
              <a:t>01/07/2014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6EA95-54DA-45A3-9F15-33FDF92E2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7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lywithaj.com/img/pictures/tours/golden-temple-punjab-ind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4099">
            <a:off x="90207" y="1299217"/>
            <a:ext cx="3339042" cy="250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7468">
            <a:off x="8160118" y="2218675"/>
            <a:ext cx="3678698" cy="2373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85325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  <a:latin typeface="Cooper Black" panose="0208090404030B020404" pitchFamily="18" charset="0"/>
              </a:rPr>
              <a:t>Ramesh Mehay</a:t>
            </a:r>
            <a:endParaRPr lang="en-GB" dirty="0">
              <a:solidFill>
                <a:srgbClr val="FFFF00"/>
              </a:solidFill>
              <a:latin typeface="Cooper Black" panose="0208090404030B0204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4784">
            <a:off x="107200" y="4115423"/>
            <a:ext cx="3019877" cy="20906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5479">
            <a:off x="2858074" y="3355360"/>
            <a:ext cx="3800669" cy="24836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2887">
            <a:off x="6187896" y="2909166"/>
            <a:ext cx="2228016" cy="29706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73205" y="509902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1998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44228" y="594026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17138" y="633364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1988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5106" y="6376922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TPD 2001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15267" y="5755600"/>
            <a:ext cx="135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Trainer 2004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26" y="6124932"/>
            <a:ext cx="3840346" cy="5780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209" y="4795935"/>
            <a:ext cx="1907042" cy="1907042"/>
          </a:xfrm>
          <a:prstGeom prst="rect">
            <a:avLst/>
          </a:prstGeom>
        </p:spPr>
      </p:pic>
      <p:pic>
        <p:nvPicPr>
          <p:cNvPr id="1026" name="Picture 2" descr="Abergavenny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3460">
            <a:off x="8000779" y="165914"/>
            <a:ext cx="3561650" cy="19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907946" y="387785"/>
            <a:ext cx="111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Nov 2012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48288" y="114625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1963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694105" y="4493798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2009-2012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579" y="1398348"/>
            <a:ext cx="43075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ei</a:t>
            </a:r>
            <a:r>
              <a:rPr lang="en-GB" sz="44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fod</a:t>
            </a:r>
            <a:r>
              <a:rPr lang="en-GB" sz="44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yn</a:t>
            </a:r>
            <a:r>
              <a:rPr lang="en-GB" sz="44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anrhydedd</a:t>
            </a:r>
            <a:r>
              <a:rPr lang="en-GB" sz="4400" dirty="0">
                <a:solidFill>
                  <a:schemeClr val="accent3"/>
                </a:solidFill>
                <a:latin typeface="Blackadder ITC" panose="04020505051007020D02" pitchFamily="82" charset="0"/>
              </a:rPr>
              <a:t> ac </a:t>
            </a:r>
            <a:endParaRPr lang="en-GB" sz="4400" dirty="0" smtClean="0">
              <a:solidFill>
                <a:schemeClr val="accent3"/>
              </a:solidFill>
              <a:latin typeface="Blackadder ITC" panose="04020505051007020D02" pitchFamily="82" charset="0"/>
            </a:endParaRPr>
          </a:p>
          <a:p>
            <a:pPr algn="ctr"/>
            <a:r>
              <a:rPr lang="en-GB" sz="4400" dirty="0" err="1" smtClean="0">
                <a:solidFill>
                  <a:schemeClr val="accent3"/>
                </a:solidFill>
                <a:latin typeface="Blackadder ITC" panose="04020505051007020D02" pitchFamily="82" charset="0"/>
              </a:rPr>
              <a:t>yn</a:t>
            </a:r>
            <a:r>
              <a:rPr lang="en-GB" sz="4400" dirty="0" smtClean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bleser</a:t>
            </a:r>
            <a:r>
              <a:rPr lang="en-GB" sz="4400" dirty="0">
                <a:solidFill>
                  <a:schemeClr val="accent3"/>
                </a:solidFill>
                <a:latin typeface="Blackadder ITC" panose="04020505051007020D02" pitchFamily="82" charset="0"/>
              </a:rPr>
              <a:t> bod </a:t>
            </a:r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yma</a:t>
            </a:r>
            <a:r>
              <a:rPr lang="en-GB" sz="44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GB" sz="44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eto</a:t>
            </a:r>
            <a:endParaRPr lang="en-GB" sz="4400" dirty="0">
              <a:solidFill>
                <a:schemeClr val="accent3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21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2435</TotalTime>
  <Words>36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Blackadder ITC</vt:lpstr>
      <vt:lpstr>Calibri</vt:lpstr>
      <vt:lpstr>Calibri Light</vt:lpstr>
      <vt:lpstr>Cooper Black</vt:lpstr>
      <vt:lpstr>Office Theme</vt:lpstr>
      <vt:lpstr>Ramesh Mehay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Encouraging, Motivating &amp; Inspiring your GP trainee</dc:title>
  <dc:creator>Ramesh Mehay</dc:creator>
  <cp:lastModifiedBy>Ramesh Mehay</cp:lastModifiedBy>
  <cp:revision>161</cp:revision>
  <dcterms:created xsi:type="dcterms:W3CDTF">2014-03-25T18:57:28Z</dcterms:created>
  <dcterms:modified xsi:type="dcterms:W3CDTF">2014-06-30T23:35:12Z</dcterms:modified>
</cp:coreProperties>
</file>